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256" r:id="rId3"/>
    <p:sldId id="346" r:id="rId4"/>
    <p:sldId id="498" r:id="rId5"/>
    <p:sldId id="502" r:id="rId6"/>
    <p:sldId id="515" r:id="rId7"/>
    <p:sldId id="514" r:id="rId8"/>
    <p:sldId id="475" r:id="rId9"/>
    <p:sldId id="477" r:id="rId10"/>
    <p:sldId id="513" r:id="rId11"/>
    <p:sldId id="480" r:id="rId12"/>
    <p:sldId id="482" r:id="rId13"/>
    <p:sldId id="483" r:id="rId14"/>
    <p:sldId id="486" r:id="rId15"/>
    <p:sldId id="488" r:id="rId16"/>
    <p:sldId id="510" r:id="rId17"/>
    <p:sldId id="489" r:id="rId18"/>
    <p:sldId id="491" r:id="rId19"/>
    <p:sldId id="517" r:id="rId20"/>
    <p:sldId id="495" r:id="rId21"/>
    <p:sldId id="501" r:id="rId22"/>
    <p:sldId id="494" r:id="rId23"/>
    <p:sldId id="503" r:id="rId24"/>
    <p:sldId id="504" r:id="rId25"/>
    <p:sldId id="506" r:id="rId26"/>
    <p:sldId id="497" r:id="rId27"/>
    <p:sldId id="350" r:id="rId28"/>
    <p:sldId id="283" r:id="rId29"/>
    <p:sldId id="382"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B800"/>
    <a:srgbClr val="F60000"/>
    <a:srgbClr val="0066FF"/>
    <a:srgbClr val="CC9B00"/>
    <a:srgbClr val="111A23"/>
    <a:srgbClr val="6A91B0"/>
    <a:srgbClr val="66FF33"/>
    <a:srgbClr val="0055D2"/>
    <a:srgbClr val="0000FF"/>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2" autoAdjust="0"/>
    <p:restoredTop sz="93137" autoAdjust="0"/>
  </p:normalViewPr>
  <p:slideViewPr>
    <p:cSldViewPr snapToGrid="0">
      <p:cViewPr varScale="1">
        <p:scale>
          <a:sx n="85" d="100"/>
          <a:sy n="85" d="100"/>
        </p:scale>
        <p:origin x="141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D6F23A-767E-4F67-B8E7-473060D117A6}" type="datetimeFigureOut">
              <a:rPr lang="en-US" smtClean="0"/>
              <a:t>7/28/2019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51D9B6-958F-4022-8446-FFC7E7C9F731}" type="slidenum">
              <a:rPr lang="en-US" smtClean="0"/>
              <a:t>‹#›</a:t>
            </a:fld>
            <a:endParaRPr lang="en-US"/>
          </a:p>
        </p:txBody>
      </p:sp>
    </p:spTree>
    <p:extLst>
      <p:ext uri="{BB962C8B-B14F-4D97-AF65-F5344CB8AC3E}">
        <p14:creationId xmlns:p14="http://schemas.microsoft.com/office/powerpoint/2010/main" val="169816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1</a:t>
            </a:fld>
            <a:endParaRPr lang="en-US"/>
          </a:p>
        </p:txBody>
      </p:sp>
    </p:spTree>
    <p:extLst>
      <p:ext uri="{BB962C8B-B14F-4D97-AF65-F5344CB8AC3E}">
        <p14:creationId xmlns:p14="http://schemas.microsoft.com/office/powerpoint/2010/main" val="2874394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may pretend to worship in the light wearing the undercover mask of darkness.</a:t>
            </a:r>
          </a:p>
        </p:txBody>
      </p:sp>
      <p:sp>
        <p:nvSpPr>
          <p:cNvPr id="4" name="Slide Number Placeholder 3"/>
          <p:cNvSpPr>
            <a:spLocks noGrp="1"/>
          </p:cNvSpPr>
          <p:nvPr>
            <p:ph type="sldNum" sz="quarter" idx="5"/>
          </p:nvPr>
        </p:nvSpPr>
        <p:spPr/>
        <p:txBody>
          <a:bodyPr/>
          <a:lstStyle/>
          <a:p>
            <a:fld id="{9C51D9B6-958F-4022-8446-FFC7E7C9F731}" type="slidenum">
              <a:rPr lang="en-US" smtClean="0"/>
              <a:t>10</a:t>
            </a:fld>
            <a:endParaRPr lang="en-US"/>
          </a:p>
        </p:txBody>
      </p:sp>
    </p:spTree>
    <p:extLst>
      <p:ext uri="{BB962C8B-B14F-4D97-AF65-F5344CB8AC3E}">
        <p14:creationId xmlns:p14="http://schemas.microsoft.com/office/powerpoint/2010/main" val="323433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11</a:t>
            </a:fld>
            <a:endParaRPr lang="en-US"/>
          </a:p>
        </p:txBody>
      </p:sp>
    </p:spTree>
    <p:extLst>
      <p:ext uri="{BB962C8B-B14F-4D97-AF65-F5344CB8AC3E}">
        <p14:creationId xmlns:p14="http://schemas.microsoft.com/office/powerpoint/2010/main" val="3445333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is calling hearts to see Him and the qualities God wills for man.</a:t>
            </a:r>
          </a:p>
        </p:txBody>
      </p:sp>
      <p:sp>
        <p:nvSpPr>
          <p:cNvPr id="4" name="Slide Number Placeholder 3"/>
          <p:cNvSpPr>
            <a:spLocks noGrp="1"/>
          </p:cNvSpPr>
          <p:nvPr>
            <p:ph type="sldNum" sz="quarter" idx="10"/>
          </p:nvPr>
        </p:nvSpPr>
        <p:spPr/>
        <p:txBody>
          <a:bodyPr/>
          <a:lstStyle/>
          <a:p>
            <a:fld id="{9C51D9B6-958F-4022-8446-FFC7E7C9F731}" type="slidenum">
              <a:rPr lang="en-US" smtClean="0"/>
              <a:t>12</a:t>
            </a:fld>
            <a:endParaRPr lang="en-US"/>
          </a:p>
        </p:txBody>
      </p:sp>
    </p:spTree>
    <p:extLst>
      <p:ext uri="{BB962C8B-B14F-4D97-AF65-F5344CB8AC3E}">
        <p14:creationId xmlns:p14="http://schemas.microsoft.com/office/powerpoint/2010/main" val="263959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13</a:t>
            </a:fld>
            <a:endParaRPr lang="en-US"/>
          </a:p>
        </p:txBody>
      </p:sp>
    </p:spTree>
    <p:extLst>
      <p:ext uri="{BB962C8B-B14F-4D97-AF65-F5344CB8AC3E}">
        <p14:creationId xmlns:p14="http://schemas.microsoft.com/office/powerpoint/2010/main" val="1744078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14</a:t>
            </a:fld>
            <a:endParaRPr lang="en-US"/>
          </a:p>
        </p:txBody>
      </p:sp>
    </p:spTree>
    <p:extLst>
      <p:ext uri="{BB962C8B-B14F-4D97-AF65-F5344CB8AC3E}">
        <p14:creationId xmlns:p14="http://schemas.microsoft.com/office/powerpoint/2010/main" val="1341222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16</a:t>
            </a:fld>
            <a:endParaRPr lang="en-US"/>
          </a:p>
        </p:txBody>
      </p:sp>
    </p:spTree>
    <p:extLst>
      <p:ext uri="{BB962C8B-B14F-4D97-AF65-F5344CB8AC3E}">
        <p14:creationId xmlns:p14="http://schemas.microsoft.com/office/powerpoint/2010/main" val="1606865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good conscience does not necessitate</a:t>
            </a:r>
            <a:r>
              <a:rPr lang="en-US" baseline="0" dirty="0"/>
              <a:t> proper worship</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17</a:t>
            </a:fld>
            <a:endParaRPr lang="en-US"/>
          </a:p>
        </p:txBody>
      </p:sp>
    </p:spTree>
    <p:extLst>
      <p:ext uri="{BB962C8B-B14F-4D97-AF65-F5344CB8AC3E}">
        <p14:creationId xmlns:p14="http://schemas.microsoft.com/office/powerpoint/2010/main" val="3580906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18</a:t>
            </a:fld>
            <a:endParaRPr lang="en-US"/>
          </a:p>
        </p:txBody>
      </p:sp>
    </p:spTree>
    <p:extLst>
      <p:ext uri="{BB962C8B-B14F-4D97-AF65-F5344CB8AC3E}">
        <p14:creationId xmlns:p14="http://schemas.microsoft.com/office/powerpoint/2010/main" val="130548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did no make life to be avoided.</a:t>
            </a:r>
          </a:p>
        </p:txBody>
      </p:sp>
      <p:sp>
        <p:nvSpPr>
          <p:cNvPr id="4" name="Slide Number Placeholder 3"/>
          <p:cNvSpPr>
            <a:spLocks noGrp="1"/>
          </p:cNvSpPr>
          <p:nvPr>
            <p:ph type="sldNum" sz="quarter" idx="10"/>
          </p:nvPr>
        </p:nvSpPr>
        <p:spPr/>
        <p:txBody>
          <a:bodyPr/>
          <a:lstStyle/>
          <a:p>
            <a:fld id="{9C51D9B6-958F-4022-8446-FFC7E7C9F731}" type="slidenum">
              <a:rPr lang="en-US" smtClean="0"/>
              <a:t>19</a:t>
            </a:fld>
            <a:endParaRPr lang="en-US"/>
          </a:p>
        </p:txBody>
      </p:sp>
    </p:spTree>
    <p:extLst>
      <p:ext uri="{BB962C8B-B14F-4D97-AF65-F5344CB8AC3E}">
        <p14:creationId xmlns:p14="http://schemas.microsoft.com/office/powerpoint/2010/main" val="2545947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1D9B6-958F-4022-8446-FFC7E7C9F731}" type="slidenum">
              <a:rPr lang="en-US" smtClean="0"/>
              <a:t>21</a:t>
            </a:fld>
            <a:endParaRPr lang="en-US"/>
          </a:p>
        </p:txBody>
      </p:sp>
    </p:spTree>
    <p:extLst>
      <p:ext uri="{BB962C8B-B14F-4D97-AF65-F5344CB8AC3E}">
        <p14:creationId xmlns:p14="http://schemas.microsoft.com/office/powerpoint/2010/main" val="781454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2</a:t>
            </a:fld>
            <a:endParaRPr lang="en-US"/>
          </a:p>
        </p:txBody>
      </p:sp>
    </p:spTree>
    <p:extLst>
      <p:ext uri="{BB962C8B-B14F-4D97-AF65-F5344CB8AC3E}">
        <p14:creationId xmlns:p14="http://schemas.microsoft.com/office/powerpoint/2010/main" val="377018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Worship is what God</a:t>
            </a:r>
            <a:r>
              <a:rPr lang="en-US" baseline="0" dirty="0"/>
              <a:t> calls for in His word</a:t>
            </a:r>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26</a:t>
            </a:fld>
            <a:endParaRPr lang="en-US"/>
          </a:p>
        </p:txBody>
      </p:sp>
    </p:spTree>
    <p:extLst>
      <p:ext uri="{BB962C8B-B14F-4D97-AF65-F5344CB8AC3E}">
        <p14:creationId xmlns:p14="http://schemas.microsoft.com/office/powerpoint/2010/main" val="464650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Eternity never ends.</a:t>
            </a:r>
          </a:p>
        </p:txBody>
      </p:sp>
      <p:sp>
        <p:nvSpPr>
          <p:cNvPr id="4" name="Slide Number Placeholder 3"/>
          <p:cNvSpPr>
            <a:spLocks noGrp="1"/>
          </p:cNvSpPr>
          <p:nvPr>
            <p:ph type="sldNum" sz="quarter" idx="10"/>
          </p:nvPr>
        </p:nvSpPr>
        <p:spPr/>
        <p:txBody>
          <a:bodyPr/>
          <a:lstStyle/>
          <a:p>
            <a:fld id="{934C9568-E3D6-45BA-A626-EF0F78B9350D}" type="slidenum">
              <a:rPr lang="en-US" smtClean="0"/>
              <a:t>28</a:t>
            </a:fld>
            <a:endParaRPr lang="en-US"/>
          </a:p>
        </p:txBody>
      </p:sp>
    </p:spTree>
    <p:extLst>
      <p:ext uri="{BB962C8B-B14F-4D97-AF65-F5344CB8AC3E}">
        <p14:creationId xmlns:p14="http://schemas.microsoft.com/office/powerpoint/2010/main" val="3471667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3</a:t>
            </a:fld>
            <a:endParaRPr lang="en-US"/>
          </a:p>
        </p:txBody>
      </p:sp>
    </p:spTree>
    <p:extLst>
      <p:ext uri="{BB962C8B-B14F-4D97-AF65-F5344CB8AC3E}">
        <p14:creationId xmlns:p14="http://schemas.microsoft.com/office/powerpoint/2010/main" val="1264527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51D9B6-958F-4022-8446-FFC7E7C9F731}" type="slidenum">
              <a:rPr lang="en-US" smtClean="0"/>
              <a:t>4</a:t>
            </a:fld>
            <a:endParaRPr lang="en-US"/>
          </a:p>
        </p:txBody>
      </p:sp>
    </p:spTree>
    <p:extLst>
      <p:ext uri="{BB962C8B-B14F-4D97-AF65-F5344CB8AC3E}">
        <p14:creationId xmlns:p14="http://schemas.microsoft.com/office/powerpoint/2010/main" val="2486950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5</a:t>
            </a:fld>
            <a:endParaRPr lang="en-US"/>
          </a:p>
        </p:txBody>
      </p:sp>
    </p:spTree>
    <p:extLst>
      <p:ext uri="{BB962C8B-B14F-4D97-AF65-F5344CB8AC3E}">
        <p14:creationId xmlns:p14="http://schemas.microsoft.com/office/powerpoint/2010/main" val="4003867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6</a:t>
            </a:fld>
            <a:endParaRPr lang="en-US"/>
          </a:p>
        </p:txBody>
      </p:sp>
    </p:spTree>
    <p:extLst>
      <p:ext uri="{BB962C8B-B14F-4D97-AF65-F5344CB8AC3E}">
        <p14:creationId xmlns:p14="http://schemas.microsoft.com/office/powerpoint/2010/main" val="1489276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7</a:t>
            </a:fld>
            <a:endParaRPr lang="en-US"/>
          </a:p>
        </p:txBody>
      </p:sp>
    </p:spTree>
    <p:extLst>
      <p:ext uri="{BB962C8B-B14F-4D97-AF65-F5344CB8AC3E}">
        <p14:creationId xmlns:p14="http://schemas.microsoft.com/office/powerpoint/2010/main" val="1051283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8</a:t>
            </a:fld>
            <a:endParaRPr lang="en-US"/>
          </a:p>
        </p:txBody>
      </p:sp>
    </p:spTree>
    <p:extLst>
      <p:ext uri="{BB962C8B-B14F-4D97-AF65-F5344CB8AC3E}">
        <p14:creationId xmlns:p14="http://schemas.microsoft.com/office/powerpoint/2010/main" val="443903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FA5B5B-360A-47AC-A207-2EC5B44DF9CB}" type="slidenum">
              <a:rPr lang="en-US" altLang="en-US">
                <a:solidFill>
                  <a:prstClr val="black"/>
                </a:solidFill>
              </a:rPr>
              <a:pPr/>
              <a:t>9</a:t>
            </a:fld>
            <a:endParaRPr lang="en-US" altLang="en-US">
              <a:solidFill>
                <a:prstClr val="black"/>
              </a:solidFill>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r>
              <a:rPr lang="en-US" altLang="en-US" dirty="0"/>
              <a:t>While God’s love is unconditional for the moment in which He allows us to exist (rains on the just and unjust), to achieve eternal life in His presence, one must understand His conditional entrance bounds. It is His plan and it cannot be superseded by the whims of man and or human self created doctrines excusing or even dismissing God’s own conditions.</a:t>
            </a:r>
          </a:p>
        </p:txBody>
      </p:sp>
    </p:spTree>
    <p:extLst>
      <p:ext uri="{BB962C8B-B14F-4D97-AF65-F5344CB8AC3E}">
        <p14:creationId xmlns:p14="http://schemas.microsoft.com/office/powerpoint/2010/main" val="3762658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F6EB10A-3DD7-45BD-BBDF-FD8A0A2A8E4E}" type="slidenum">
              <a:rPr lang="en-US" altLang="en-US"/>
              <a:pPr>
                <a:defRPr/>
              </a:pPr>
              <a:t>‹#›</a:t>
            </a:fld>
            <a:endParaRPr lang="en-US" altLang="en-US"/>
          </a:p>
        </p:txBody>
      </p:sp>
    </p:spTree>
    <p:extLst>
      <p:ext uri="{BB962C8B-B14F-4D97-AF65-F5344CB8AC3E}">
        <p14:creationId xmlns:p14="http://schemas.microsoft.com/office/powerpoint/2010/main" val="1331840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37824A2-A044-459C-8C29-9A1547F4FF42}" type="slidenum">
              <a:rPr lang="en-US" altLang="en-US"/>
              <a:pPr>
                <a:defRPr/>
              </a:pPr>
              <a:t>‹#›</a:t>
            </a:fld>
            <a:endParaRPr lang="en-US" altLang="en-US"/>
          </a:p>
        </p:txBody>
      </p:sp>
    </p:spTree>
    <p:extLst>
      <p:ext uri="{BB962C8B-B14F-4D97-AF65-F5344CB8AC3E}">
        <p14:creationId xmlns:p14="http://schemas.microsoft.com/office/powerpoint/2010/main" val="310042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1620BDB-6753-4138-846F-14F31A3FF789}" type="slidenum">
              <a:rPr lang="en-US" altLang="en-US"/>
              <a:pPr>
                <a:defRPr/>
              </a:pPr>
              <a:t>‹#›</a:t>
            </a:fld>
            <a:endParaRPr lang="en-US" altLang="en-US"/>
          </a:p>
        </p:txBody>
      </p:sp>
    </p:spTree>
    <p:extLst>
      <p:ext uri="{BB962C8B-B14F-4D97-AF65-F5344CB8AC3E}">
        <p14:creationId xmlns:p14="http://schemas.microsoft.com/office/powerpoint/2010/main" val="866803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1F5224C-55F5-4B4D-8CDA-8EDC394F1BD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906160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36DEA1D-F3EC-4F5C-B64C-A845DDA3C59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503667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D83CECB-8ADF-4616-ABD7-8101599393D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272995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5A950B0-D56C-4936-9178-8B972D84D52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735497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9724C16-BC82-4F71-A763-F9D495FB72C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518245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FBAF4C6-9D26-4F65-ADD5-308BB7D4F9E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767459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8433801-5D41-49F3-9DB4-8A8643379B3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016532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602C778-A030-486D-8E75-4786EEAE63B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5723661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01C34EB-C126-4C8C-B00B-02F61577C6AA}" type="slidenum">
              <a:rPr lang="en-US" altLang="en-US"/>
              <a:pPr>
                <a:defRPr/>
              </a:pPr>
              <a:t>‹#›</a:t>
            </a:fld>
            <a:endParaRPr lang="en-US" altLang="en-US"/>
          </a:p>
        </p:txBody>
      </p:sp>
    </p:spTree>
    <p:extLst>
      <p:ext uri="{BB962C8B-B14F-4D97-AF65-F5344CB8AC3E}">
        <p14:creationId xmlns:p14="http://schemas.microsoft.com/office/powerpoint/2010/main" val="866735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109FA0F-1334-4A05-AE85-778BFB2979D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611308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48D48F5-17B9-4518-BDD2-D8A7872DCE1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656045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3CF5916-AE14-44E6-B339-A7172F96A3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8740514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849F266-2820-49AC-BF44-6545556828F3}" type="slidenum">
              <a:rPr lang="en-US" altLang="en-US"/>
              <a:pPr>
                <a:defRPr/>
              </a:pPr>
              <a:t>‹#›</a:t>
            </a:fld>
            <a:endParaRPr lang="en-US" altLang="en-US"/>
          </a:p>
        </p:txBody>
      </p:sp>
    </p:spTree>
    <p:extLst>
      <p:ext uri="{BB962C8B-B14F-4D97-AF65-F5344CB8AC3E}">
        <p14:creationId xmlns:p14="http://schemas.microsoft.com/office/powerpoint/2010/main" val="34906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A27E15E-9FBB-4EAA-86E1-789AD9A10AEF}" type="slidenum">
              <a:rPr lang="en-US" altLang="en-US"/>
              <a:pPr>
                <a:defRPr/>
              </a:pPr>
              <a:t>‹#›</a:t>
            </a:fld>
            <a:endParaRPr lang="en-US" altLang="en-US"/>
          </a:p>
        </p:txBody>
      </p:sp>
    </p:spTree>
    <p:extLst>
      <p:ext uri="{BB962C8B-B14F-4D97-AF65-F5344CB8AC3E}">
        <p14:creationId xmlns:p14="http://schemas.microsoft.com/office/powerpoint/2010/main" val="2880765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C6202E5-728F-4714-95D8-3EFAF51482D6}" type="slidenum">
              <a:rPr lang="en-US" altLang="en-US"/>
              <a:pPr>
                <a:defRPr/>
              </a:pPr>
              <a:t>‹#›</a:t>
            </a:fld>
            <a:endParaRPr lang="en-US" altLang="en-US"/>
          </a:p>
        </p:txBody>
      </p:sp>
    </p:spTree>
    <p:extLst>
      <p:ext uri="{BB962C8B-B14F-4D97-AF65-F5344CB8AC3E}">
        <p14:creationId xmlns:p14="http://schemas.microsoft.com/office/powerpoint/2010/main" val="128367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A1F44A9-3753-4A25-A2D3-2D33A457DE44}" type="slidenum">
              <a:rPr lang="en-US" altLang="en-US"/>
              <a:pPr>
                <a:defRPr/>
              </a:pPr>
              <a:t>‹#›</a:t>
            </a:fld>
            <a:endParaRPr lang="en-US" altLang="en-US"/>
          </a:p>
        </p:txBody>
      </p:sp>
    </p:spTree>
    <p:extLst>
      <p:ext uri="{BB962C8B-B14F-4D97-AF65-F5344CB8AC3E}">
        <p14:creationId xmlns:p14="http://schemas.microsoft.com/office/powerpoint/2010/main" val="108116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BF95842D-6D3F-4CA2-8989-B23EB5029824}" type="slidenum">
              <a:rPr lang="en-US" altLang="en-US"/>
              <a:pPr>
                <a:defRPr/>
              </a:pPr>
              <a:t>‹#›</a:t>
            </a:fld>
            <a:endParaRPr lang="en-US" altLang="en-US"/>
          </a:p>
        </p:txBody>
      </p:sp>
    </p:spTree>
    <p:extLst>
      <p:ext uri="{BB962C8B-B14F-4D97-AF65-F5344CB8AC3E}">
        <p14:creationId xmlns:p14="http://schemas.microsoft.com/office/powerpoint/2010/main" val="307166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35A070B-7E2F-4945-A61F-4C7FB90D4C27}" type="slidenum">
              <a:rPr lang="en-US" altLang="en-US"/>
              <a:pPr>
                <a:defRPr/>
              </a:pPr>
              <a:t>‹#›</a:t>
            </a:fld>
            <a:endParaRPr lang="en-US" altLang="en-US"/>
          </a:p>
        </p:txBody>
      </p:sp>
    </p:spTree>
    <p:extLst>
      <p:ext uri="{BB962C8B-B14F-4D97-AF65-F5344CB8AC3E}">
        <p14:creationId xmlns:p14="http://schemas.microsoft.com/office/powerpoint/2010/main" val="3428190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2093DC5-B974-4C9F-8B24-E0B9FD137FCE}" type="slidenum">
              <a:rPr lang="en-US" altLang="en-US"/>
              <a:pPr>
                <a:defRPr/>
              </a:pPr>
              <a:t>‹#›</a:t>
            </a:fld>
            <a:endParaRPr lang="en-US" altLang="en-US"/>
          </a:p>
        </p:txBody>
      </p:sp>
    </p:spTree>
    <p:extLst>
      <p:ext uri="{BB962C8B-B14F-4D97-AF65-F5344CB8AC3E}">
        <p14:creationId xmlns:p14="http://schemas.microsoft.com/office/powerpoint/2010/main" val="1400475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A1E3BDCB-BB78-4C21-9848-55B699CC85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EB95"/>
            </a:gs>
            <a:gs pos="100000">
              <a:srgbClr val="FFEB95">
                <a:gamma/>
                <a:tint val="63529"/>
                <a:invGamma/>
              </a:srgbClr>
            </a:gs>
          </a:gsLst>
          <a:path path="rect">
            <a:fillToRect l="100000" t="100000"/>
          </a:path>
        </a:gra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220" name="Rectangle 4"/>
          <p:cNvSpPr>
            <a:spLocks noGrp="1" noChangeArrowheads="1"/>
          </p:cNvSpPr>
          <p:nvPr>
            <p:ph type="dt" sz="half" idx="2"/>
          </p:nvPr>
        </p:nvSpPr>
        <p:spPr bwMode="auto">
          <a:xfrm>
            <a:off x="0" y="6553200"/>
            <a:ext cx="2286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Black Chancery" pitchFamily="2" charset="0"/>
              </a:defRPr>
            </a:lvl1pPr>
          </a:lstStyle>
          <a:p>
            <a:endParaRPr lang="en-US" altLang="en-US">
              <a:solidFill>
                <a:srgbClr val="000000"/>
              </a:solidFill>
            </a:endParaRPr>
          </a:p>
        </p:txBody>
      </p:sp>
      <p:sp>
        <p:nvSpPr>
          <p:cNvPr id="9221" name="Rectangle 5"/>
          <p:cNvSpPr>
            <a:spLocks noGrp="1" noChangeArrowheads="1"/>
          </p:cNvSpPr>
          <p:nvPr>
            <p:ph type="ftr" sz="quarter" idx="3"/>
          </p:nvPr>
        </p:nvSpPr>
        <p:spPr bwMode="auto">
          <a:xfrm>
            <a:off x="4800600" y="6629400"/>
            <a:ext cx="4343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Black Chancery" pitchFamily="2" charset="0"/>
              </a:defRPr>
            </a:lvl1pPr>
          </a:lstStyle>
          <a:p>
            <a:endParaRPr lang="en-US" altLang="en-US">
              <a:solidFill>
                <a:srgbClr val="000000"/>
              </a:solidFill>
            </a:endParaRPr>
          </a:p>
        </p:txBody>
      </p:sp>
      <p:sp>
        <p:nvSpPr>
          <p:cNvPr id="9222" name="Rectangle 6"/>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64131F4-AA3F-41C6-BE34-39E71F53CE4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4034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0.jpg"/><Relationship Id="rId13" Type="http://schemas.openxmlformats.org/officeDocument/2006/relationships/image" Target="../media/image25.jpg"/><Relationship Id="rId3" Type="http://schemas.openxmlformats.org/officeDocument/2006/relationships/image" Target="../media/image15.jpg"/><Relationship Id="rId7" Type="http://schemas.openxmlformats.org/officeDocument/2006/relationships/image" Target="../media/image19.jpg"/><Relationship Id="rId12" Type="http://schemas.openxmlformats.org/officeDocument/2006/relationships/image" Target="../media/image24.jpg"/><Relationship Id="rId2" Type="http://schemas.openxmlformats.org/officeDocument/2006/relationships/notesSlide" Target="../notesSlides/notesSlide14.xml"/><Relationship Id="rId16" Type="http://schemas.openxmlformats.org/officeDocument/2006/relationships/image" Target="../media/image28.jpg"/><Relationship Id="rId1" Type="http://schemas.openxmlformats.org/officeDocument/2006/relationships/slideLayout" Target="../slideLayouts/slideLayout2.xml"/><Relationship Id="rId6" Type="http://schemas.openxmlformats.org/officeDocument/2006/relationships/image" Target="../media/image18.jpg"/><Relationship Id="rId11" Type="http://schemas.openxmlformats.org/officeDocument/2006/relationships/image" Target="../media/image23.jpg"/><Relationship Id="rId5" Type="http://schemas.openxmlformats.org/officeDocument/2006/relationships/image" Target="../media/image17.jpeg"/><Relationship Id="rId15" Type="http://schemas.openxmlformats.org/officeDocument/2006/relationships/image" Target="../media/image27.jpeg"/><Relationship Id="rId10" Type="http://schemas.openxmlformats.org/officeDocument/2006/relationships/image" Target="../media/image22.jpg"/><Relationship Id="rId4" Type="http://schemas.openxmlformats.org/officeDocument/2006/relationships/image" Target="../media/image16.jpg"/><Relationship Id="rId9" Type="http://schemas.openxmlformats.org/officeDocument/2006/relationships/image" Target="../media/image21.jpeg"/><Relationship Id="rId14" Type="http://schemas.openxmlformats.org/officeDocument/2006/relationships/image" Target="../media/image26.jpg"/></Relationships>
</file>

<file path=ppt/slides/_rels/slide1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0.wmf"/><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609600"/>
            <a:ext cx="7772400" cy="5334000"/>
          </a:xfrm>
        </p:spPr>
        <p:txBody>
          <a:bodyPr/>
          <a:lstStyle/>
          <a:p>
            <a:pPr eaLnBrk="1" hangingPunct="1"/>
            <a:endParaRPr lang="en-US" altLang="en-US"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7817" cy="6858000"/>
          </a:xfrm>
          <a:prstGeom prst="rect">
            <a:avLst/>
          </a:prstGeom>
        </p:spPr>
      </p:pic>
      <p:sp>
        <p:nvSpPr>
          <p:cNvPr id="7" name="Title 1"/>
          <p:cNvSpPr txBox="1">
            <a:spLocks/>
          </p:cNvSpPr>
          <p:nvPr/>
        </p:nvSpPr>
        <p:spPr>
          <a:xfrm>
            <a:off x="5060101" y="3659824"/>
            <a:ext cx="2002971"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in vain</a:t>
            </a:r>
          </a:p>
        </p:txBody>
      </p:sp>
      <p:sp>
        <p:nvSpPr>
          <p:cNvPr id="10" name="Title 1">
            <a:extLst>
              <a:ext uri="{FF2B5EF4-FFF2-40B4-BE49-F238E27FC236}">
                <a16:creationId xmlns:a16="http://schemas.microsoft.com/office/drawing/2014/main" id="{77BF16DD-F58A-4C6D-891B-A6006168D40A}"/>
              </a:ext>
            </a:extLst>
          </p:cNvPr>
          <p:cNvSpPr txBox="1">
            <a:spLocks/>
          </p:cNvSpPr>
          <p:nvPr/>
        </p:nvSpPr>
        <p:spPr>
          <a:xfrm>
            <a:off x="6291920" y="4448256"/>
            <a:ext cx="2427889" cy="69819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doctrines</a:t>
            </a:r>
          </a:p>
        </p:txBody>
      </p:sp>
      <p:sp>
        <p:nvSpPr>
          <p:cNvPr id="11" name="Title 1">
            <a:extLst>
              <a:ext uri="{FF2B5EF4-FFF2-40B4-BE49-F238E27FC236}">
                <a16:creationId xmlns:a16="http://schemas.microsoft.com/office/drawing/2014/main" id="{14312185-5CF8-489E-B15D-38C80B1C2B23}"/>
              </a:ext>
            </a:extLst>
          </p:cNvPr>
          <p:cNvSpPr txBox="1">
            <a:spLocks/>
          </p:cNvSpPr>
          <p:nvPr/>
        </p:nvSpPr>
        <p:spPr>
          <a:xfrm>
            <a:off x="5761065" y="5136190"/>
            <a:ext cx="1897238" cy="66666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of men</a:t>
            </a:r>
          </a:p>
        </p:txBody>
      </p:sp>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"Hypocrites! Well did Isaiah prophesy about you, saying: 'These people draw near to Me with their mouth, And honor Me with their lips, But their heart is far from Me. And in vain they worship Me, Teaching as doctrines the commandments of men.'"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Matthew 15:7-9</a:t>
            </a:r>
            <a:r>
              <a:rPr lang="en-US" altLang="en-US" sz="40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
        <p:nvSpPr>
          <p:cNvPr id="8" name="Rectangle 7"/>
          <p:cNvSpPr>
            <a:spLocks noChangeArrowheads="1"/>
          </p:cNvSpPr>
          <p:nvPr/>
        </p:nvSpPr>
        <p:spPr bwMode="auto">
          <a:xfrm>
            <a:off x="5110082" y="3634892"/>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5" name="Title 1"/>
          <p:cNvSpPr txBox="1">
            <a:spLocks/>
          </p:cNvSpPr>
          <p:nvPr/>
        </p:nvSpPr>
        <p:spPr>
          <a:xfrm>
            <a:off x="393718" y="3164740"/>
            <a:ext cx="824447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removed their hearts far from Me</a:t>
            </a:r>
          </a:p>
        </p:txBody>
      </p:sp>
      <p:sp>
        <p:nvSpPr>
          <p:cNvPr id="4" name="Rectangle 2"/>
          <p:cNvSpPr txBox="1">
            <a:spLocks noChangeArrowheads="1"/>
          </p:cNvSpPr>
          <p:nvPr/>
        </p:nvSpPr>
        <p:spPr bwMode="auto">
          <a:xfrm>
            <a:off x="473529" y="512797"/>
            <a:ext cx="8229600" cy="5538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Therefore the Lord said: "Inasmuch as these people draw near with their mouths And honor Me with their lips, But have removed their hearts far from Me, And their fear toward Me is taught by the commandment       of men, </a:t>
            </a:r>
            <a:r>
              <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Isaiah 29:13</a:t>
            </a:r>
          </a:p>
        </p:txBody>
      </p:sp>
      <p:sp>
        <p:nvSpPr>
          <p:cNvPr id="6" name="Rectangle 2"/>
          <p:cNvSpPr txBox="1">
            <a:spLocks noChangeArrowheads="1"/>
          </p:cNvSpPr>
          <p:nvPr/>
        </p:nvSpPr>
        <p:spPr bwMode="auto">
          <a:xfrm>
            <a:off x="2368338" y="1723040"/>
            <a:ext cx="200722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people</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9" name="Heart 8"/>
          <p:cNvSpPr/>
          <p:nvPr/>
        </p:nvSpPr>
        <p:spPr bwMode="auto">
          <a:xfrm>
            <a:off x="4396790" y="3313582"/>
            <a:ext cx="609600" cy="685800"/>
          </a:xfrm>
          <a:prstGeom prst="heart">
            <a:avLst/>
          </a:prstGeom>
          <a:solidFill>
            <a:schemeClr val="tx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
        <p:nvSpPr>
          <p:cNvPr id="12" name="Rectangle 12">
            <a:extLst>
              <a:ext uri="{FF2B5EF4-FFF2-40B4-BE49-F238E27FC236}">
                <a16:creationId xmlns:a16="http://schemas.microsoft.com/office/drawing/2014/main" id="{4C6C7B63-5AEF-49CF-A604-913D647AC35E}"/>
              </a:ext>
            </a:extLst>
          </p:cNvPr>
          <p:cNvSpPr>
            <a:spLocks noChangeArrowheads="1"/>
          </p:cNvSpPr>
          <p:nvPr/>
        </p:nvSpPr>
        <p:spPr bwMode="auto">
          <a:xfrm>
            <a:off x="5655923" y="3625921"/>
            <a:ext cx="3580544"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
            </a:scene3d>
            <a:sp3d extrusionH="57150" prstMaterial="plastic">
              <a:bevelT w="38100" h="38100"/>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4400" b="1" dirty="0">
                <a:effectLst>
                  <a:glow rad="127000">
                    <a:srgbClr val="FFC000"/>
                  </a:glow>
                </a:effectLst>
                <a:latin typeface="Calibri" panose="020F0502020204030204" pitchFamily="34" charset="0"/>
              </a:rPr>
              <a:t>worthlessness</a:t>
            </a:r>
            <a:endParaRPr lang="en-US" altLang="en-US" sz="4400" b="1" i="1" dirty="0">
              <a:effectLst>
                <a:glow rad="127000">
                  <a:srgbClr val="FFC000"/>
                </a:glow>
              </a:effectLst>
              <a:latin typeface="Calibri" panose="020F0502020204030204" pitchFamily="34" charset="0"/>
            </a:endParaRPr>
          </a:p>
        </p:txBody>
      </p:sp>
    </p:spTree>
    <p:extLst>
      <p:ext uri="{BB962C8B-B14F-4D97-AF65-F5344CB8AC3E}">
        <p14:creationId xmlns:p14="http://schemas.microsoft.com/office/powerpoint/2010/main" val="304129103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par>
                                <p:cTn id="15" presetID="18" presetClass="emph" presetSubtype="0" fill="hold" grpId="1" nodeType="withEffect">
                                  <p:stCondLst>
                                    <p:cond delay="0"/>
                                  </p:stCondLst>
                                  <p:childTnLst>
                                    <p:set>
                                      <p:cBhvr override="childStyle">
                                        <p:cTn id="16" dur="500" fill="hold"/>
                                        <p:tgtEl>
                                          <p:spTgt spid="7"/>
                                        </p:tgtEl>
                                        <p:attrNameLst>
                                          <p:attrName>style.textDecorationUnderline</p:attrName>
                                        </p:attrNameLst>
                                      </p:cBhvr>
                                      <p:to>
                                        <p:strVal val="true"/>
                                      </p:to>
                                    </p:set>
                                  </p:childTnLst>
                                </p:cTn>
                              </p:par>
                            </p:childTnLst>
                          </p:cTn>
                        </p:par>
                        <p:par>
                          <p:cTn id="17" fill="hold">
                            <p:stCondLst>
                              <p:cond delay="500"/>
                            </p:stCondLst>
                            <p:childTnLst>
                              <p:par>
                                <p:cTn id="18" presetID="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stCondLst>
                                            <p:cond delay="0"/>
                                          </p:stCondLst>
                                        </p:cTn>
                                        <p:tgtEl>
                                          <p:spTgt spid="8"/>
                                        </p:tgtEl>
                                      </p:cBhvr>
                                    </p:animEffect>
                                    <p:anim to="" calcmode="lin" valueType="num">
                                      <p:cBhvr>
                                        <p:cTn id="21" dur="500" fill="hold">
                                          <p:stCondLst>
                                            <p:cond delay="0"/>
                                          </p:stCondLst>
                                        </p:cTn>
                                        <p:tgtEl>
                                          <p:spTgt spid="8"/>
                                        </p:tgtEl>
                                        <p:attrNameLst>
                                          <p:attrName>ppt_w</p:attrName>
                                        </p:attrNameLst>
                                      </p:cBhvr>
                                      <p:tavLst>
                                        <p:tav tm="0">
                                          <p:val>
                                            <p:strVal val="#ppt_w*4"/>
                                          </p:val>
                                        </p:tav>
                                        <p:tav tm="100000">
                                          <p:val>
                                            <p:strVal val="#ppt_w"/>
                                          </p:val>
                                        </p:tav>
                                      </p:tavLst>
                                    </p:anim>
                                    <p:anim to="" calcmode="lin" valueType="num">
                                      <p:cBhvr>
                                        <p:cTn id="22" dur="500" fill="hold">
                                          <p:stCondLst>
                                            <p:cond delay="0"/>
                                          </p:stCondLst>
                                        </p:cTn>
                                        <p:tgtEl>
                                          <p:spTgt spid="8"/>
                                        </p:tgtEl>
                                        <p:attrNameLst>
                                          <p:attrName>ppt_h</p:attrName>
                                        </p:attrNameLst>
                                      </p:cBhvr>
                                      <p:tavLst>
                                        <p:tav tm="0">
                                          <p:val>
                                            <p:strVal val="#ppt_h*4"/>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39" presetClass="entr" presetSubtype="0" accel="10000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28" dur="10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29" dur="10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par>
                                <p:cTn id="36" presetID="18" presetClass="emph" presetSubtype="0" fill="hold" grpId="1" nodeType="withEffect">
                                  <p:stCondLst>
                                    <p:cond delay="0"/>
                                  </p:stCondLst>
                                  <p:childTnLst>
                                    <p:set>
                                      <p:cBhvr override="childStyle">
                                        <p:cTn id="37" dur="500" fill="hold"/>
                                        <p:tgtEl>
                                          <p:spTgt spid="10"/>
                                        </p:tgtEl>
                                        <p:attrNameLst>
                                          <p:attrName>style.textDecorationUnderline</p:attrName>
                                        </p:attrNameLst>
                                      </p:cBhvr>
                                      <p:to>
                                        <p:strVal val="true"/>
                                      </p:to>
                                    </p:set>
                                  </p:childTnLst>
                                </p:cTn>
                              </p:par>
                              <p:par>
                                <p:cTn id="38" presetID="22" presetClass="entr" presetSubtype="8" fill="hold" grpId="0" nodeType="withEffect">
                                  <p:stCondLst>
                                    <p:cond delay="40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par>
                                <p:cTn id="41" presetID="18" presetClass="emph" presetSubtype="0" fill="hold" grpId="1" nodeType="withEffect">
                                  <p:stCondLst>
                                    <p:cond delay="400"/>
                                  </p:stCondLst>
                                  <p:childTnLst>
                                    <p:set>
                                      <p:cBhvr override="childStyle">
                                        <p:cTn id="42" dur="500" fill="hold"/>
                                        <p:tgtEl>
                                          <p:spTgt spid="11"/>
                                        </p:tgtEl>
                                        <p:attrNameLst>
                                          <p:attrName>style.textDecorationUnderline</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1"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250"/>
                                        <p:tgtEl>
                                          <p:spTgt spid="6"/>
                                        </p:tgtEl>
                                      </p:cBhvr>
                                    </p:animEffect>
                                  </p:childTnLst>
                                </p:cTn>
                              </p:par>
                              <p:par>
                                <p:cTn id="48" presetID="0" presetClass="path" presetSubtype="0" accel="50000" decel="50000" fill="hold" grpId="0" nodeType="withEffect">
                                  <p:stCondLst>
                                    <p:cond delay="0"/>
                                  </p:stCondLst>
                                  <p:childTnLst>
                                    <p:animMotion origin="layout" path="M 0 -2.96296E-6 L 0.3151 -0.07245 " pathEditMode="relative" rAng="0" ptsTypes="AA">
                                      <p:cBhvr>
                                        <p:cTn id="49" dur="1750" fill="hold"/>
                                        <p:tgtEl>
                                          <p:spTgt spid="6"/>
                                        </p:tgtEl>
                                        <p:attrNameLst>
                                          <p:attrName>ppt_x</p:attrName>
                                          <p:attrName>ppt_y</p:attrName>
                                        </p:attrNameLst>
                                      </p:cBhvr>
                                      <p:rCtr x="15747" y="-3634"/>
                                    </p:animMotion>
                                  </p:childTnLst>
                                </p:cTn>
                              </p:par>
                              <p:par>
                                <p:cTn id="50" presetID="10" presetClass="exit" presetSubtype="0" fill="hold" grpId="1" nodeType="withEffect">
                                  <p:stCondLst>
                                    <p:cond delay="0"/>
                                  </p:stCondLst>
                                  <p:childTnLst>
                                    <p:animEffect transition="out" filter="fade">
                                      <p:cBhvr>
                                        <p:cTn id="51" dur="1250"/>
                                        <p:tgtEl>
                                          <p:spTgt spid="3074"/>
                                        </p:tgtEl>
                                      </p:cBhvr>
                                    </p:animEffect>
                                    <p:set>
                                      <p:cBhvr>
                                        <p:cTn id="52" dur="1" fill="hold">
                                          <p:stCondLst>
                                            <p:cond delay="1249"/>
                                          </p:stCondLst>
                                        </p:cTn>
                                        <p:tgtEl>
                                          <p:spTgt spid="3074"/>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8"/>
                                        </p:tgtEl>
                                      </p:cBhvr>
                                    </p:animEffect>
                                    <p:set>
                                      <p:cBhvr>
                                        <p:cTn id="55" dur="1" fill="hold">
                                          <p:stCondLst>
                                            <p:cond delay="499"/>
                                          </p:stCondLst>
                                        </p:cTn>
                                        <p:tgtEl>
                                          <p:spTgt spid="8"/>
                                        </p:tgtEl>
                                        <p:attrNameLst>
                                          <p:attrName>style.visibility</p:attrName>
                                        </p:attrNameLst>
                                      </p:cBhvr>
                                      <p:to>
                                        <p:strVal val="hidden"/>
                                      </p:to>
                                    </p:set>
                                  </p:childTnLst>
                                </p:cTn>
                              </p:par>
                              <p:par>
                                <p:cTn id="56" presetID="2" presetClass="exit" presetSubtype="2" fill="hold" grpId="1" nodeType="withEffect">
                                  <p:stCondLst>
                                    <p:cond delay="0"/>
                                  </p:stCondLst>
                                  <p:childTnLst>
                                    <p:anim calcmode="lin" valueType="num">
                                      <p:cBhvr additive="base">
                                        <p:cTn id="57" dur="750"/>
                                        <p:tgtEl>
                                          <p:spTgt spid="12"/>
                                        </p:tgtEl>
                                        <p:attrNameLst>
                                          <p:attrName>ppt_x</p:attrName>
                                        </p:attrNameLst>
                                      </p:cBhvr>
                                      <p:tavLst>
                                        <p:tav tm="0">
                                          <p:val>
                                            <p:strVal val="ppt_x"/>
                                          </p:val>
                                        </p:tav>
                                        <p:tav tm="100000">
                                          <p:val>
                                            <p:strVal val="1+ppt_w/2"/>
                                          </p:val>
                                        </p:tav>
                                      </p:tavLst>
                                    </p:anim>
                                    <p:anim calcmode="lin" valueType="num">
                                      <p:cBhvr additive="base">
                                        <p:cTn id="58" dur="750"/>
                                        <p:tgtEl>
                                          <p:spTgt spid="12"/>
                                        </p:tgtEl>
                                        <p:attrNameLst>
                                          <p:attrName>ppt_y</p:attrName>
                                        </p:attrNameLst>
                                      </p:cBhvr>
                                      <p:tavLst>
                                        <p:tav tm="0">
                                          <p:val>
                                            <p:strVal val="ppt_y"/>
                                          </p:val>
                                        </p:tav>
                                        <p:tav tm="100000">
                                          <p:val>
                                            <p:strVal val="ppt_y"/>
                                          </p:val>
                                        </p:tav>
                                      </p:tavLst>
                                    </p:anim>
                                    <p:set>
                                      <p:cBhvr>
                                        <p:cTn id="59" dur="1" fill="hold">
                                          <p:stCondLst>
                                            <p:cond delay="749"/>
                                          </p:stCondLst>
                                        </p:cTn>
                                        <p:tgtEl>
                                          <p:spTgt spid="12"/>
                                        </p:tgtEl>
                                        <p:attrNameLst>
                                          <p:attrName>style.visibility</p:attrName>
                                        </p:attrNameLst>
                                      </p:cBhvr>
                                      <p:to>
                                        <p:strVal val="hidden"/>
                                      </p:to>
                                    </p:set>
                                  </p:childTnLst>
                                </p:cTn>
                              </p:par>
                              <p:par>
                                <p:cTn id="60" presetID="10" presetClass="exit" presetSubtype="0" fill="hold" grpId="2" nodeType="withEffect">
                                  <p:stCondLst>
                                    <p:cond delay="0"/>
                                  </p:stCondLst>
                                  <p:childTnLst>
                                    <p:animEffect transition="out" filter="fade">
                                      <p:cBhvr>
                                        <p:cTn id="61" dur="250"/>
                                        <p:tgtEl>
                                          <p:spTgt spid="7"/>
                                        </p:tgtEl>
                                      </p:cBhvr>
                                    </p:animEffect>
                                    <p:set>
                                      <p:cBhvr>
                                        <p:cTn id="62" dur="1" fill="hold">
                                          <p:stCondLst>
                                            <p:cond delay="249"/>
                                          </p:stCondLst>
                                        </p:cTn>
                                        <p:tgtEl>
                                          <p:spTgt spid="7"/>
                                        </p:tgtEl>
                                        <p:attrNameLst>
                                          <p:attrName>style.visibility</p:attrName>
                                        </p:attrNameLst>
                                      </p:cBhvr>
                                      <p:to>
                                        <p:strVal val="hidden"/>
                                      </p:to>
                                    </p:set>
                                  </p:childTnLst>
                                </p:cTn>
                              </p:par>
                              <p:par>
                                <p:cTn id="63" presetID="10" presetClass="exit" presetSubtype="0" fill="hold" grpId="2" nodeType="withEffect">
                                  <p:stCondLst>
                                    <p:cond delay="0"/>
                                  </p:stCondLst>
                                  <p:childTnLst>
                                    <p:animEffect transition="out" filter="fade">
                                      <p:cBhvr>
                                        <p:cTn id="64" dur="250"/>
                                        <p:tgtEl>
                                          <p:spTgt spid="10"/>
                                        </p:tgtEl>
                                      </p:cBhvr>
                                    </p:animEffect>
                                    <p:set>
                                      <p:cBhvr>
                                        <p:cTn id="65" dur="1" fill="hold">
                                          <p:stCondLst>
                                            <p:cond delay="249"/>
                                          </p:stCondLst>
                                        </p:cTn>
                                        <p:tgtEl>
                                          <p:spTgt spid="10"/>
                                        </p:tgtEl>
                                        <p:attrNameLst>
                                          <p:attrName>style.visibility</p:attrName>
                                        </p:attrNameLst>
                                      </p:cBhvr>
                                      <p:to>
                                        <p:strVal val="hidden"/>
                                      </p:to>
                                    </p:set>
                                  </p:childTnLst>
                                </p:cTn>
                              </p:par>
                              <p:par>
                                <p:cTn id="66" presetID="10" presetClass="exit" presetSubtype="0" fill="hold" grpId="2" nodeType="withEffect">
                                  <p:stCondLst>
                                    <p:cond delay="0"/>
                                  </p:stCondLst>
                                  <p:childTnLst>
                                    <p:animEffect transition="out" filter="fade">
                                      <p:cBhvr>
                                        <p:cTn id="67" dur="250"/>
                                        <p:tgtEl>
                                          <p:spTgt spid="11"/>
                                        </p:tgtEl>
                                      </p:cBhvr>
                                    </p:animEffect>
                                    <p:set>
                                      <p:cBhvr>
                                        <p:cTn id="68" dur="1" fill="hold">
                                          <p:stCondLst>
                                            <p:cond delay="249"/>
                                          </p:stCondLst>
                                        </p:cTn>
                                        <p:tgtEl>
                                          <p:spTgt spid="11"/>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fade">
                                      <p:cBhvr>
                                        <p:cTn id="73" dur="1000"/>
                                        <p:tgtEl>
                                          <p:spTgt spid="4"/>
                                        </p:tgtEl>
                                      </p:cBhvr>
                                    </p:animEffect>
                                    <p:anim calcmode="lin" valueType="num">
                                      <p:cBhvr>
                                        <p:cTn id="74" dur="1000" fill="hold"/>
                                        <p:tgtEl>
                                          <p:spTgt spid="4"/>
                                        </p:tgtEl>
                                        <p:attrNameLst>
                                          <p:attrName>ppt_x</p:attrName>
                                        </p:attrNameLst>
                                      </p:cBhvr>
                                      <p:tavLst>
                                        <p:tav tm="0">
                                          <p:val>
                                            <p:strVal val="#ppt_x"/>
                                          </p:val>
                                        </p:tav>
                                        <p:tav tm="100000">
                                          <p:val>
                                            <p:strVal val="#ppt_x"/>
                                          </p:val>
                                        </p:tav>
                                      </p:tavLst>
                                    </p:anim>
                                    <p:anim calcmode="lin" valueType="num">
                                      <p:cBhvr>
                                        <p:cTn id="75" dur="1000" fill="hold"/>
                                        <p:tgtEl>
                                          <p:spTgt spid="4"/>
                                        </p:tgtEl>
                                        <p:attrNameLst>
                                          <p:attrName>ppt_y</p:attrName>
                                        </p:attrNameLst>
                                      </p:cBhvr>
                                      <p:tavLst>
                                        <p:tav tm="0">
                                          <p:val>
                                            <p:strVal val="#ppt_y+.1"/>
                                          </p:val>
                                        </p:tav>
                                        <p:tav tm="100000">
                                          <p:val>
                                            <p:strVal val="#ppt_y"/>
                                          </p:val>
                                        </p:tav>
                                      </p:tavLst>
                                    </p:anim>
                                  </p:childTnLst>
                                </p:cTn>
                              </p:par>
                            </p:childTnLst>
                          </p:cTn>
                        </p:par>
                        <p:par>
                          <p:cTn id="76" fill="hold">
                            <p:stCondLst>
                              <p:cond delay="1000"/>
                            </p:stCondLst>
                            <p:childTnLst>
                              <p:par>
                                <p:cTn id="77" presetID="10" presetClass="exit" presetSubtype="0" fill="hold" grpId="2" nodeType="afterEffect">
                                  <p:stCondLst>
                                    <p:cond delay="0"/>
                                  </p:stCondLst>
                                  <p:childTnLst>
                                    <p:animEffect transition="out" filter="fade">
                                      <p:cBhvr>
                                        <p:cTn id="78" dur="250"/>
                                        <p:tgtEl>
                                          <p:spTgt spid="6"/>
                                        </p:tgtEl>
                                      </p:cBhvr>
                                    </p:animEffect>
                                    <p:set>
                                      <p:cBhvr>
                                        <p:cTn id="79" dur="1" fill="hold">
                                          <p:stCondLst>
                                            <p:cond delay="249"/>
                                          </p:stCondLst>
                                        </p:cTn>
                                        <p:tgtEl>
                                          <p:spTgt spid="6"/>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5"/>
                                        </p:tgtEl>
                                        <p:attrNameLst>
                                          <p:attrName>style.visibility</p:attrName>
                                        </p:attrNameLst>
                                      </p:cBhvr>
                                      <p:to>
                                        <p:strVal val="visible"/>
                                      </p:to>
                                    </p:set>
                                    <p:animEffect transition="in" filter="wipe(left)">
                                      <p:cBhvr>
                                        <p:cTn id="84" dur="500"/>
                                        <p:tgtEl>
                                          <p:spTgt spid="5"/>
                                        </p:tgtEl>
                                      </p:cBhvr>
                                    </p:animEffect>
                                  </p:childTnLst>
                                </p:cTn>
                              </p:par>
                              <p:par>
                                <p:cTn id="85" presetID="18" presetClass="emph" presetSubtype="0" fill="hold" grpId="1" nodeType="withEffect">
                                  <p:stCondLst>
                                    <p:cond delay="0"/>
                                  </p:stCondLst>
                                  <p:childTnLst>
                                    <p:set>
                                      <p:cBhvr override="childStyle">
                                        <p:cTn id="86" dur="500" fill="hold"/>
                                        <p:tgtEl>
                                          <p:spTgt spid="5"/>
                                        </p:tgtEl>
                                        <p:attrNameLst>
                                          <p:attrName>style.textDecorationUnderline</p:attrName>
                                        </p:attrNameLst>
                                      </p:cBhvr>
                                      <p:to>
                                        <p:strVal val="true"/>
                                      </p:to>
                                    </p:set>
                                  </p:childTnLst>
                                </p:cTn>
                              </p:par>
                            </p:childTnLst>
                          </p:cTn>
                        </p:par>
                        <p:par>
                          <p:cTn id="87" fill="hold">
                            <p:stCondLst>
                              <p:cond delay="500"/>
                            </p:stCondLst>
                            <p:childTnLst>
                              <p:par>
                                <p:cTn id="88" presetID="23" presetClass="entr" presetSubtype="16"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 calcmode="lin" valueType="num">
                                      <p:cBhvr>
                                        <p:cTn id="90" dur="500" fill="hold"/>
                                        <p:tgtEl>
                                          <p:spTgt spid="9"/>
                                        </p:tgtEl>
                                        <p:attrNameLst>
                                          <p:attrName>ppt_w</p:attrName>
                                        </p:attrNameLst>
                                      </p:cBhvr>
                                      <p:tavLst>
                                        <p:tav tm="0">
                                          <p:val>
                                            <p:fltVal val="0"/>
                                          </p:val>
                                        </p:tav>
                                        <p:tav tm="100000">
                                          <p:val>
                                            <p:strVal val="#ppt_w"/>
                                          </p:val>
                                        </p:tav>
                                      </p:tavLst>
                                    </p:anim>
                                    <p:anim calcmode="lin" valueType="num">
                                      <p:cBhvr>
                                        <p:cTn id="91"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grpId="1" nodeType="clickEffect">
                                  <p:stCondLst>
                                    <p:cond delay="0"/>
                                  </p:stCondLst>
                                  <p:childTnLst>
                                    <p:animEffect transition="out" filter="fade">
                                      <p:cBhvr>
                                        <p:cTn id="95" dur="1250"/>
                                        <p:tgtEl>
                                          <p:spTgt spid="4"/>
                                        </p:tgtEl>
                                      </p:cBhvr>
                                    </p:animEffect>
                                    <p:set>
                                      <p:cBhvr>
                                        <p:cTn id="96" dur="1" fill="hold">
                                          <p:stCondLst>
                                            <p:cond delay="1249"/>
                                          </p:stCondLst>
                                        </p:cTn>
                                        <p:tgtEl>
                                          <p:spTgt spid="4"/>
                                        </p:tgtEl>
                                        <p:attrNameLst>
                                          <p:attrName>style.visibility</p:attrName>
                                        </p:attrNameLst>
                                      </p:cBhvr>
                                      <p:to>
                                        <p:strVal val="hidden"/>
                                      </p:to>
                                    </p:set>
                                  </p:childTnLst>
                                </p:cTn>
                              </p:par>
                              <p:par>
                                <p:cTn id="97" presetID="10" presetClass="exit" presetSubtype="0" fill="hold" grpId="2" nodeType="withEffect">
                                  <p:stCondLst>
                                    <p:cond delay="0"/>
                                  </p:stCondLst>
                                  <p:childTnLst>
                                    <p:animEffect transition="out" filter="fade">
                                      <p:cBhvr>
                                        <p:cTn id="98" dur="500"/>
                                        <p:tgtEl>
                                          <p:spTgt spid="5"/>
                                        </p:tgtEl>
                                      </p:cBhvr>
                                    </p:animEffect>
                                    <p:set>
                                      <p:cBhvr>
                                        <p:cTn id="99" dur="1" fill="hold">
                                          <p:stCondLst>
                                            <p:cond delay="499"/>
                                          </p:stCondLst>
                                        </p:cTn>
                                        <p:tgtEl>
                                          <p:spTgt spid="5"/>
                                        </p:tgtEl>
                                        <p:attrNameLst>
                                          <p:attrName>style.visibility</p:attrName>
                                        </p:attrNameLst>
                                      </p:cBhvr>
                                      <p:to>
                                        <p:strVal val="hidden"/>
                                      </p:to>
                                    </p:set>
                                  </p:childTnLst>
                                </p:cTn>
                              </p:par>
                            </p:childTnLst>
                          </p:cTn>
                        </p:par>
                        <p:par>
                          <p:cTn id="100" fill="hold">
                            <p:stCondLst>
                              <p:cond delay="1250"/>
                            </p:stCondLst>
                            <p:childTnLst>
                              <p:par>
                                <p:cTn id="101" presetID="23" presetClass="exit" presetSubtype="32" fill="hold" grpId="1" nodeType="afterEffect">
                                  <p:stCondLst>
                                    <p:cond delay="0"/>
                                  </p:stCondLst>
                                  <p:childTnLst>
                                    <p:anim calcmode="lin" valueType="num">
                                      <p:cBhvr>
                                        <p:cTn id="102" dur="750"/>
                                        <p:tgtEl>
                                          <p:spTgt spid="9"/>
                                        </p:tgtEl>
                                        <p:attrNameLst>
                                          <p:attrName>ppt_w</p:attrName>
                                        </p:attrNameLst>
                                      </p:cBhvr>
                                      <p:tavLst>
                                        <p:tav tm="0">
                                          <p:val>
                                            <p:strVal val="ppt_w"/>
                                          </p:val>
                                        </p:tav>
                                        <p:tav tm="100000">
                                          <p:val>
                                            <p:fltVal val="0"/>
                                          </p:val>
                                        </p:tav>
                                      </p:tavLst>
                                    </p:anim>
                                    <p:anim calcmode="lin" valueType="num">
                                      <p:cBhvr>
                                        <p:cTn id="103" dur="750"/>
                                        <p:tgtEl>
                                          <p:spTgt spid="9"/>
                                        </p:tgtEl>
                                        <p:attrNameLst>
                                          <p:attrName>ppt_h</p:attrName>
                                        </p:attrNameLst>
                                      </p:cBhvr>
                                      <p:tavLst>
                                        <p:tav tm="0">
                                          <p:val>
                                            <p:strVal val="ppt_h"/>
                                          </p:val>
                                        </p:tav>
                                        <p:tav tm="100000">
                                          <p:val>
                                            <p:fltVal val="0"/>
                                          </p:val>
                                        </p:tav>
                                      </p:tavLst>
                                    </p:anim>
                                    <p:set>
                                      <p:cBhvr>
                                        <p:cTn id="104" dur="1" fill="hold">
                                          <p:stCondLst>
                                            <p:cond delay="749"/>
                                          </p:stCondLst>
                                        </p:cTn>
                                        <p:tgtEl>
                                          <p:spTgt spid="9"/>
                                        </p:tgtEl>
                                        <p:attrNameLst>
                                          <p:attrName>style.visibility</p:attrName>
                                        </p:attrNameLst>
                                      </p:cBhvr>
                                      <p:to>
                                        <p:strVal val="hidden"/>
                                      </p:to>
                                    </p:set>
                                  </p:childTnLst>
                                </p:cTn>
                              </p:par>
                              <p:par>
                                <p:cTn id="105" presetID="10" presetClass="exit" presetSubtype="0" fill="hold" grpId="2" nodeType="withEffect">
                                  <p:stCondLst>
                                    <p:cond delay="0"/>
                                  </p:stCondLst>
                                  <p:childTnLst>
                                    <p:animEffect transition="out" filter="fade">
                                      <p:cBhvr>
                                        <p:cTn id="106" dur="750"/>
                                        <p:tgtEl>
                                          <p:spTgt spid="9"/>
                                        </p:tgtEl>
                                      </p:cBhvr>
                                    </p:animEffect>
                                    <p:set>
                                      <p:cBhvr>
                                        <p:cTn id="107" dur="1" fill="hold">
                                          <p:stCondLst>
                                            <p:cond delay="749"/>
                                          </p:stCondLst>
                                        </p:cTn>
                                        <p:tgtEl>
                                          <p:spTgt spid="9"/>
                                        </p:tgtEl>
                                        <p:attrNameLst>
                                          <p:attrName>style.visibility</p:attrName>
                                        </p:attrNameLst>
                                      </p:cBhvr>
                                      <p:to>
                                        <p:strVal val="hidden"/>
                                      </p:to>
                                    </p:set>
                                  </p:childTnLst>
                                </p:cTn>
                              </p:par>
                              <p:par>
                                <p:cTn id="108" presetID="42" presetClass="path" presetSubtype="0" accel="50000" decel="50000" fill="hold" grpId="3" nodeType="withEffect">
                                  <p:stCondLst>
                                    <p:cond delay="0"/>
                                  </p:stCondLst>
                                  <p:childTnLst>
                                    <p:animMotion origin="layout" path="M 3.88889E-6 -1.85185E-6 L 0.05642 -0.05486 " pathEditMode="relative" rAng="0" ptsTypes="AA">
                                      <p:cBhvr>
                                        <p:cTn id="109" dur="750" fill="hold"/>
                                        <p:tgtEl>
                                          <p:spTgt spid="9"/>
                                        </p:tgtEl>
                                        <p:attrNameLst>
                                          <p:attrName>ppt_x</p:attrName>
                                          <p:attrName>ppt_y</p:attrName>
                                        </p:attrNameLst>
                                      </p:cBhvr>
                                      <p:rCtr x="2812" y="-27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10" grpId="0"/>
      <p:bldP spid="10" grpId="1"/>
      <p:bldP spid="10" grpId="2"/>
      <p:bldP spid="11" grpId="0"/>
      <p:bldP spid="11" grpId="1"/>
      <p:bldP spid="11" grpId="2"/>
      <p:bldP spid="3074" grpId="0"/>
      <p:bldP spid="3074" grpId="1"/>
      <p:bldP spid="8" grpId="0"/>
      <p:bldP spid="8" grpId="1"/>
      <p:bldP spid="5" grpId="0"/>
      <p:bldP spid="5" grpId="1"/>
      <p:bldP spid="5" grpId="2"/>
      <p:bldP spid="4" grpId="0"/>
      <p:bldP spid="4" grpId="1"/>
      <p:bldP spid="6" grpId="0"/>
      <p:bldP spid="6" grpId="1"/>
      <p:bldP spid="6" grpId="2"/>
      <p:bldP spid="9" grpId="0" animBg="1"/>
      <p:bldP spid="9" grpId="1" animBg="1"/>
      <p:bldP spid="9" grpId="2" animBg="1"/>
      <p:bldP spid="9" grpId="3" animBg="1"/>
      <p:bldP spid="12" grpId="0"/>
      <p:bldP spid="1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722" t="5185" r="3750" b="-5185"/>
          <a:stretch/>
        </p:blipFill>
        <p:spPr>
          <a:xfrm>
            <a:off x="-812800" y="0"/>
            <a:ext cx="10109200" cy="7251700"/>
          </a:xfrm>
          <a:prstGeom prst="rect">
            <a:avLst/>
          </a:prstGeom>
        </p:spPr>
      </p:pic>
      <p:sp>
        <p:nvSpPr>
          <p:cNvPr id="3" name="Title 1"/>
          <p:cNvSpPr txBox="1">
            <a:spLocks/>
          </p:cNvSpPr>
          <p:nvPr/>
        </p:nvSpPr>
        <p:spPr>
          <a:xfrm>
            <a:off x="4349692" y="2298661"/>
            <a:ext cx="4360126" cy="8178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hear your words</a:t>
            </a:r>
          </a:p>
        </p:txBody>
      </p:sp>
      <p:sp>
        <p:nvSpPr>
          <p:cNvPr id="4" name="Title 1"/>
          <p:cNvSpPr txBox="1">
            <a:spLocks/>
          </p:cNvSpPr>
          <p:nvPr/>
        </p:nvSpPr>
        <p:spPr>
          <a:xfrm>
            <a:off x="2582455" y="3018727"/>
            <a:ext cx="3962400" cy="7175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do not do them</a:t>
            </a:r>
          </a:p>
        </p:txBody>
      </p:sp>
      <p:sp>
        <p:nvSpPr>
          <p:cNvPr id="3074" name="Rectangle 2"/>
          <p:cNvSpPr>
            <a:spLocks noGrp="1" noChangeArrowheads="1"/>
          </p:cNvSpPr>
          <p:nvPr>
            <p:ph type="title"/>
          </p:nvPr>
        </p:nvSpPr>
        <p:spPr>
          <a:xfrm>
            <a:off x="466271" y="862466"/>
            <a:ext cx="8229600" cy="5015819"/>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"So they come to you as people do, they sit before you as My people, and they hear your words, but they do not do them; for with their mouth they show much love, but their hearts pursue their    own gain."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Ezekiel 33:31</a:t>
            </a:r>
          </a:p>
        </p:txBody>
      </p:sp>
      <p:sp>
        <p:nvSpPr>
          <p:cNvPr id="5" name="Title 1"/>
          <p:cNvSpPr txBox="1">
            <a:spLocks/>
          </p:cNvSpPr>
          <p:nvPr/>
        </p:nvSpPr>
        <p:spPr>
          <a:xfrm>
            <a:off x="469900" y="3862349"/>
            <a:ext cx="814070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a:ln w="3175" cmpd="sng">
                  <a:solidFill>
                    <a:schemeClr val="bg1"/>
                  </a:solidFill>
                  <a:prstDash val="solid"/>
                </a:ln>
                <a:solidFill>
                  <a:srgbClr val="66FF33"/>
                </a:solidFill>
                <a:effectLst>
                  <a:glow rad="63500">
                    <a:schemeClr val="tx1"/>
                  </a:glow>
                  <a:outerShdw blurRad="63500" dir="3600000" algn="tl" rotWithShape="0">
                    <a:srgbClr val="000000">
                      <a:alpha val="70000"/>
                    </a:srgbClr>
                  </a:outerShdw>
                </a:effectLst>
                <a:latin typeface="Calibri" panose="020F0502020204030204" pitchFamily="34" charset="0"/>
              </a:rPr>
              <a:t>$elf seeking </a:t>
            </a:r>
            <a:r>
              <a:rPr lang="en-US" sz="6600" b="1" dirty="0">
                <a:ln w="3175" cmpd="sng">
                  <a:solidFill>
                    <a:schemeClr val="bg1"/>
                  </a:solidFill>
                  <a:prstDash val="solid"/>
                </a:ln>
                <a:solidFill>
                  <a:srgbClr val="66FF33"/>
                </a:solidFill>
                <a:effectLst>
                  <a:glow rad="63500">
                    <a:schemeClr val="tx1"/>
                  </a:glow>
                  <a:outerShdw blurRad="63500" dir="3600000" algn="tl" rotWithShape="0">
                    <a:srgbClr val="000000">
                      <a:alpha val="70000"/>
                    </a:srgbClr>
                  </a:outerShdw>
                </a:effectLst>
                <a:latin typeface="Calibri" panose="020F0502020204030204" pitchFamily="34" charset="0"/>
              </a:rPr>
              <a:t>≠</a:t>
            </a:r>
            <a:r>
              <a:rPr lang="en-US" sz="5400" b="1" dirty="0">
                <a:ln w="3175" cmpd="sng">
                  <a:solidFill>
                    <a:schemeClr val="bg1"/>
                  </a:solidFill>
                  <a:prstDash val="solid"/>
                </a:ln>
                <a:solidFill>
                  <a:srgbClr val="66FF33"/>
                </a:solidFill>
                <a:effectLst>
                  <a:glow rad="63500">
                    <a:schemeClr val="tx1"/>
                  </a:glow>
                  <a:outerShdw blurRad="63500" dir="3600000" algn="tl" rotWithShape="0">
                    <a:srgbClr val="000000">
                      <a:alpha val="70000"/>
                    </a:srgbClr>
                  </a:outerShdw>
                </a:effectLst>
                <a:latin typeface="Calibri" panose="020F0502020204030204" pitchFamily="34" charset="0"/>
              </a:rPr>
              <a:t> God seeking</a:t>
            </a:r>
          </a:p>
        </p:txBody>
      </p:sp>
      <p:sp>
        <p:nvSpPr>
          <p:cNvPr id="7" name="Title 1">
            <a:extLst>
              <a:ext uri="{FF2B5EF4-FFF2-40B4-BE49-F238E27FC236}">
                <a16:creationId xmlns:a16="http://schemas.microsoft.com/office/drawing/2014/main" id="{92A7AA74-19A6-44BA-BD6C-67CE60FDAF33}"/>
              </a:ext>
            </a:extLst>
          </p:cNvPr>
          <p:cNvSpPr txBox="1">
            <a:spLocks/>
          </p:cNvSpPr>
          <p:nvPr/>
        </p:nvSpPr>
        <p:spPr>
          <a:xfrm>
            <a:off x="4516580" y="2341418"/>
            <a:ext cx="1250241" cy="814424"/>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FF0000"/>
                </a:solidFill>
                <a:effectLst>
                  <a:glow rad="63500">
                    <a:srgbClr val="9966FF"/>
                  </a:glow>
                  <a:outerShdw blurRad="50800" algn="tl" rotWithShape="0">
                    <a:srgbClr val="000000"/>
                  </a:outerShdw>
                </a:effectLst>
                <a:latin typeface="Calibri" panose="020F0502020204030204" pitchFamily="34" charset="0"/>
              </a:rPr>
              <a:t>X</a:t>
            </a:r>
          </a:p>
        </p:txBody>
      </p:sp>
    </p:spTree>
    <p:extLst>
      <p:ext uri="{BB962C8B-B14F-4D97-AF65-F5344CB8AC3E}">
        <p14:creationId xmlns:p14="http://schemas.microsoft.com/office/powerpoint/2010/main" val="17278726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childTnLst>
                                </p:cTn>
                              </p:par>
                              <p:par>
                                <p:cTn id="9" presetID="42" presetClass="path" presetSubtype="0" accel="50000" decel="50000" fill="hold" grpId="1" nodeType="withEffect">
                                  <p:stCondLst>
                                    <p:cond delay="0"/>
                                  </p:stCondLst>
                                  <p:childTnLst>
                                    <p:animMotion origin="layout" path="M -1.66667E-6 4.81481E-6 L -0.27986 0.36504 " pathEditMode="relative" rAng="0" ptsTypes="AA">
                                      <p:cBhvr>
                                        <p:cTn id="10" dur="1000" spd="-100000" fill="hold"/>
                                        <p:tgtEl>
                                          <p:spTgt spid="3074"/>
                                        </p:tgtEl>
                                        <p:attrNameLst>
                                          <p:attrName>ppt_x</p:attrName>
                                          <p:attrName>ppt_y</p:attrName>
                                        </p:attrNameLst>
                                      </p:cBhvr>
                                      <p:rCtr x="-13993" y="18241"/>
                                    </p:animMotion>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18" presetClass="emph" presetSubtype="0" fill="hold" grpId="1" nodeType="withEffect">
                                  <p:stCondLst>
                                    <p:cond delay="0"/>
                                  </p:stCondLst>
                                  <p:childTnLst>
                                    <p:set>
                                      <p:cBhvr override="childStyle">
                                        <p:cTn id="17" dur="500" fill="hold"/>
                                        <p:tgtEl>
                                          <p:spTgt spid="3"/>
                                        </p:tgtEl>
                                        <p:attrNameLst>
                                          <p:attrName>style.textDecorationUnderline</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25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par>
                                <p:cTn id="23" presetID="18" presetClass="emph" presetSubtype="0" fill="hold" grpId="1" nodeType="withEffect">
                                  <p:stCondLst>
                                    <p:cond delay="250"/>
                                  </p:stCondLst>
                                  <p:childTnLst>
                                    <p:set>
                                      <p:cBhvr override="childStyle">
                                        <p:cTn id="24" dur="500" fill="hold"/>
                                        <p:tgtEl>
                                          <p:spTgt spid="4"/>
                                        </p:tgtEl>
                                        <p:attrNameLst>
                                          <p:attrName>style.textDecorationUnderline</p:attrName>
                                        </p:attrNameLst>
                                      </p:cBhvr>
                                      <p:to>
                                        <p:strVal val="true"/>
                                      </p:to>
                                    </p:set>
                                  </p:childTnLst>
                                </p:cTn>
                              </p:par>
                              <p:par>
                                <p:cTn id="25" presetID="22" presetClass="exit" presetSubtype="8" fill="hold" grpId="2" nodeType="withEffect">
                                  <p:stCondLst>
                                    <p:cond delay="0"/>
                                  </p:stCondLst>
                                  <p:childTnLst>
                                    <p:animEffect transition="out" filter="wipe(left)">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par>
                                <p:cTn id="28" presetID="0" presetClass="entr" presetSubtype="0" fill="hold" grpId="0" nodeType="withEffect">
                                  <p:stCondLst>
                                    <p:cond delay="500"/>
                                  </p:stCondLst>
                                  <p:childTnLst>
                                    <p:set>
                                      <p:cBhvr>
                                        <p:cTn id="29" dur="1" fill="hold">
                                          <p:stCondLst>
                                            <p:cond delay="0"/>
                                          </p:stCondLst>
                                        </p:cTn>
                                        <p:tgtEl>
                                          <p:spTgt spid="7"/>
                                        </p:tgtEl>
                                        <p:attrNameLst>
                                          <p:attrName>style.visibility</p:attrName>
                                        </p:attrNameLst>
                                      </p:cBhvr>
                                      <p:to>
                                        <p:strVal val="visible"/>
                                      </p:to>
                                    </p:set>
                                    <p:animEffect transition="in" filter="dissolve">
                                      <p:cBhvr>
                                        <p:cTn id="30" dur="500">
                                          <p:stCondLst>
                                            <p:cond delay="0"/>
                                          </p:stCondLst>
                                        </p:cTn>
                                        <p:tgtEl>
                                          <p:spTgt spid="7"/>
                                        </p:tgtEl>
                                      </p:cBhvr>
                                    </p:animEffect>
                                    <p:anim to="" calcmode="lin" valueType="num">
                                      <p:cBhvr>
                                        <p:cTn id="31" dur="500" fill="hold">
                                          <p:stCondLst>
                                            <p:cond delay="0"/>
                                          </p:stCondLst>
                                        </p:cTn>
                                        <p:tgtEl>
                                          <p:spTgt spid="7"/>
                                        </p:tgtEl>
                                        <p:attrNameLst>
                                          <p:attrName>ppt_w</p:attrName>
                                        </p:attrNameLst>
                                      </p:cBhvr>
                                      <p:tavLst>
                                        <p:tav tm="0">
                                          <p:val>
                                            <p:strVal val="#ppt_w*4"/>
                                          </p:val>
                                        </p:tav>
                                        <p:tav tm="100000">
                                          <p:val>
                                            <p:strVal val="#ppt_w"/>
                                          </p:val>
                                        </p:tav>
                                      </p:tavLst>
                                    </p:anim>
                                    <p:anim to="" calcmode="lin" valueType="num">
                                      <p:cBhvr>
                                        <p:cTn id="32" dur="500" fill="hold">
                                          <p:stCondLst>
                                            <p:cond delay="0"/>
                                          </p:stCondLst>
                                        </p:cTn>
                                        <p:tgtEl>
                                          <p:spTgt spid="7"/>
                                        </p:tgtEl>
                                        <p:attrNameLst>
                                          <p:attrName>ppt_h</p:attrName>
                                        </p:attrNameLst>
                                      </p:cBhvr>
                                      <p:tavLst>
                                        <p:tav tm="0">
                                          <p:val>
                                            <p:strVal val="#ppt_h*4"/>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39" presetClass="entr" presetSubtype="0" accel="10000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38"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39"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P spid="4" grpId="0"/>
      <p:bldP spid="4" grpId="1"/>
      <p:bldP spid="3074" grpId="0"/>
      <p:bldP spid="3074" grpId="1"/>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4" name="Rectangle 2"/>
          <p:cNvSpPr>
            <a:spLocks noGrp="1" noChangeArrowheads="1"/>
          </p:cNvSpPr>
          <p:nvPr>
            <p:ph type="title"/>
          </p:nvPr>
        </p:nvSpPr>
        <p:spPr>
          <a:xfrm>
            <a:off x="445167" y="493293"/>
            <a:ext cx="8229600" cy="5795211"/>
          </a:xfrm>
        </p:spPr>
        <p:txBody>
          <a:bodyPr>
            <a:scene3d>
              <a:camera prst="orthographicFront"/>
              <a:lightRig rig="flat" dir="t"/>
            </a:scene3d>
            <a:sp3d extrusionH="57150" prstMaterial="plastic">
              <a:bevelT w="38100" h="38100"/>
            </a:sp3d>
          </a:bodyPr>
          <a:lstStyle/>
          <a:p>
            <a:pPr eaLnBrk="1" hangingPunct="1"/>
            <a:r>
              <a:rPr lang="en-US" altLang="en-US" sz="3400" b="1" dirty="0">
                <a:ln w="17780" cmpd="sng">
                  <a:solidFill>
                    <a:srgbClr val="FFFFFF"/>
                  </a:solidFill>
                  <a:prstDash val="solid"/>
                  <a:miter lim="800000"/>
                </a:ln>
                <a:solidFill>
                  <a:srgbClr val="FFC000"/>
                </a:solidFill>
                <a:effectLst>
                  <a:glow rad="88900">
                    <a:schemeClr val="tx1"/>
                  </a:glow>
                  <a:outerShdw blurRad="50800" algn="tl" rotWithShape="0">
                    <a:srgbClr val="000000"/>
                  </a:outerShdw>
                </a:effectLst>
                <a:latin typeface="Calibri" panose="020F0502020204030204" pitchFamily="34" charset="0"/>
              </a:rPr>
              <a:t>"The baptism of John -- where was it from? From heaven or from men?" And they reasoned among themselves, saying, "If we say, 'From heaven,' He will say to us, 'Why then did you not believe him?' But if we say, 'From men,' we fear the multitude, for all count John as a prophet." So they answered Jesus and said, "We do not know." And He said to them, "Neither will I tell you by   what authority I do these things.                     </a:t>
            </a:r>
            <a:r>
              <a:rPr lang="en-US" altLang="en-US" sz="3200" b="1" i="1" dirty="0">
                <a:ln w="17780" cmpd="sng">
                  <a:solidFill>
                    <a:srgbClr val="FFFFFF"/>
                  </a:solidFill>
                  <a:prstDash val="solid"/>
                  <a:miter lim="800000"/>
                </a:ln>
                <a:solidFill>
                  <a:srgbClr val="FFC000"/>
                </a:solidFill>
                <a:effectLst>
                  <a:glow rad="88900">
                    <a:schemeClr val="tx1"/>
                  </a:glow>
                  <a:outerShdw blurRad="50800" algn="tl" rotWithShape="0">
                    <a:srgbClr val="000000"/>
                  </a:outerShdw>
                </a:effectLst>
                <a:latin typeface="Calibri" panose="020F0502020204030204" pitchFamily="34" charset="0"/>
              </a:rPr>
              <a:t>— Matthew 21:25-27</a:t>
            </a:r>
            <a:r>
              <a:rPr lang="en-US" altLang="en-US" sz="4000" b="1" i="1" dirty="0">
                <a:ln w="17780" cmpd="sng">
                  <a:solidFill>
                    <a:srgbClr val="FFFFFF"/>
                  </a:solidFill>
                  <a:prstDash val="solid"/>
                  <a:miter lim="800000"/>
                </a:ln>
                <a:solidFill>
                  <a:srgbClr val="FFC000"/>
                </a:solidFill>
                <a:effectLst>
                  <a:glow rad="88900">
                    <a:schemeClr val="tx1"/>
                  </a:glow>
                  <a:outerShdw blurRad="50800" algn="tl" rotWithShape="0">
                    <a:srgbClr val="000000"/>
                  </a:outerShdw>
                </a:effectLst>
                <a:latin typeface="Calibri" panose="020F0502020204030204" pitchFamily="34" charset="0"/>
              </a:rPr>
              <a:t> </a:t>
            </a:r>
          </a:p>
        </p:txBody>
      </p:sp>
      <p:sp>
        <p:nvSpPr>
          <p:cNvPr id="3" name="Bent-Up Arrow 2"/>
          <p:cNvSpPr/>
          <p:nvPr/>
        </p:nvSpPr>
        <p:spPr>
          <a:xfrm rot="5400000">
            <a:off x="3771077" y="4447736"/>
            <a:ext cx="338514" cy="321093"/>
          </a:xfrm>
          <a:prstGeom prst="bentUpArrow">
            <a:avLst>
              <a:gd name="adj1" fmla="val 25000"/>
              <a:gd name="adj2" fmla="val 35226"/>
              <a:gd name="adj3" fmla="val 32257"/>
            </a:avLst>
          </a:prstGeom>
          <a:solidFill>
            <a:srgbClr val="FFEA8F"/>
          </a:solidFill>
          <a:ln w="12700">
            <a:solidFill>
              <a:schemeClr val="bg1"/>
            </a:solidFill>
          </a:ln>
          <a:effectLst>
            <a:glow rad="63500">
              <a:schemeClr val="tx1"/>
            </a:glow>
          </a:effectLst>
          <a:scene3d>
            <a:camera prst="orthographicFront"/>
            <a:lightRig rig="morning" dir="t"/>
          </a:scene3d>
          <a:sp3d extrusionH="76200" contourW="12700" prstMaterial="powder">
            <a:bevelT w="38100" h="38100"/>
            <a:extrusionClr>
              <a:schemeClr val="bg1">
                <a:lumMod val="95000"/>
              </a:schemeClr>
            </a:extrusionClr>
            <a:contourClr>
              <a:srgbClr val="FFEA8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solidFill>
                <a:srgbClr val="FFC000"/>
              </a:solidFill>
            </a:endParaRPr>
          </a:p>
        </p:txBody>
      </p:sp>
      <p:sp>
        <p:nvSpPr>
          <p:cNvPr id="6" name="Rectangle 2"/>
          <p:cNvSpPr txBox="1">
            <a:spLocks noChangeArrowheads="1"/>
          </p:cNvSpPr>
          <p:nvPr/>
        </p:nvSpPr>
        <p:spPr bwMode="auto">
          <a:xfrm>
            <a:off x="7300990" y="1934703"/>
            <a:ext cx="1287379" cy="749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Why</a:t>
            </a:r>
            <a:endParaRPr lang="en-US" altLang="en-US" sz="40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7" name="Rectangle 2"/>
          <p:cNvSpPr txBox="1">
            <a:spLocks noChangeArrowheads="1"/>
          </p:cNvSpPr>
          <p:nvPr/>
        </p:nvSpPr>
        <p:spPr bwMode="auto">
          <a:xfrm>
            <a:off x="4473288" y="5043689"/>
            <a:ext cx="775115" cy="749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do</a:t>
            </a:r>
            <a:endParaRPr lang="en-US" altLang="en-US" sz="40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8" name="Rectangle 2"/>
          <p:cNvSpPr txBox="1">
            <a:spLocks noChangeArrowheads="1"/>
          </p:cNvSpPr>
          <p:nvPr/>
        </p:nvSpPr>
        <p:spPr bwMode="auto">
          <a:xfrm>
            <a:off x="1944354" y="2449554"/>
            <a:ext cx="3241588" cy="749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you not believe</a:t>
            </a:r>
            <a:endParaRPr lang="en-US" altLang="en-US" sz="40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9" name="Rectangle 2"/>
          <p:cNvSpPr txBox="1">
            <a:spLocks noChangeArrowheads="1"/>
          </p:cNvSpPr>
          <p:nvPr/>
        </p:nvSpPr>
        <p:spPr bwMode="auto">
          <a:xfrm>
            <a:off x="1566360" y="1934452"/>
            <a:ext cx="2598821" cy="749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from heaven</a:t>
            </a:r>
            <a:endParaRPr lang="en-US" altLang="en-US" sz="40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10" name="Rectangle 2"/>
          <p:cNvSpPr txBox="1">
            <a:spLocks noChangeArrowheads="1"/>
          </p:cNvSpPr>
          <p:nvPr/>
        </p:nvSpPr>
        <p:spPr bwMode="auto">
          <a:xfrm>
            <a:off x="2913897" y="2971675"/>
            <a:ext cx="4276304" cy="749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we fear the multitude</a:t>
            </a:r>
            <a:endParaRPr lang="en-US" altLang="en-US" sz="40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11" name="Rectangle 2"/>
          <p:cNvSpPr txBox="1">
            <a:spLocks noChangeArrowheads="1"/>
          </p:cNvSpPr>
          <p:nvPr/>
        </p:nvSpPr>
        <p:spPr bwMode="auto">
          <a:xfrm>
            <a:off x="1414839" y="5067675"/>
            <a:ext cx="1352630" cy="701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what</a:t>
            </a:r>
            <a:endParaRPr lang="en-US" altLang="en-US" sz="40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12" name="Rectangle 2"/>
          <p:cNvSpPr txBox="1">
            <a:spLocks noChangeArrowheads="1"/>
          </p:cNvSpPr>
          <p:nvPr/>
        </p:nvSpPr>
        <p:spPr bwMode="auto">
          <a:xfrm>
            <a:off x="5570774" y="5048326"/>
            <a:ext cx="606672" cy="749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s</a:t>
            </a:r>
            <a:endParaRPr lang="en-US" altLang="en-US" sz="40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13" name="Rectangle 2"/>
          <p:cNvSpPr txBox="1">
            <a:spLocks noChangeArrowheads="1"/>
          </p:cNvSpPr>
          <p:nvPr/>
        </p:nvSpPr>
        <p:spPr bwMode="auto">
          <a:xfrm>
            <a:off x="5750773" y="2607766"/>
            <a:ext cx="481263" cy="441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a:t>
            </a:r>
            <a:endParaRPr lang="en-US" altLang="en-US" sz="40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37" name="Title 1"/>
          <p:cNvSpPr txBox="1">
            <a:spLocks/>
          </p:cNvSpPr>
          <p:nvPr/>
        </p:nvSpPr>
        <p:spPr>
          <a:xfrm>
            <a:off x="3127545" y="4468070"/>
            <a:ext cx="2858946" cy="62889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do not do</a:t>
            </a:r>
          </a:p>
        </p:txBody>
      </p:sp>
      <p:sp>
        <p:nvSpPr>
          <p:cNvPr id="14" name="Rectangle 2"/>
          <p:cNvSpPr txBox="1">
            <a:spLocks noChangeArrowheads="1"/>
          </p:cNvSpPr>
          <p:nvPr/>
        </p:nvSpPr>
        <p:spPr bwMode="auto">
          <a:xfrm>
            <a:off x="442686" y="3534910"/>
            <a:ext cx="8229600" cy="2484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"But why do you call Me 'Lord, Lord,' and do not do the things which I say?" </a:t>
            </a:r>
            <a:r>
              <a:rPr lang="en-US" altLang="en-US" sz="32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Luke 6:46</a:t>
            </a:r>
          </a:p>
        </p:txBody>
      </p:sp>
      <p:sp>
        <p:nvSpPr>
          <p:cNvPr id="15" name="Rectangle 2"/>
          <p:cNvSpPr txBox="1">
            <a:spLocks noChangeArrowheads="1"/>
          </p:cNvSpPr>
          <p:nvPr/>
        </p:nvSpPr>
        <p:spPr bwMode="auto">
          <a:xfrm>
            <a:off x="5785732" y="3725605"/>
            <a:ext cx="1024440" cy="749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Me</a:t>
            </a:r>
            <a:endParaRPr lang="en-US" altLang="en-US"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16" name="Rectangle 2"/>
          <p:cNvSpPr txBox="1">
            <a:spLocks noChangeArrowheads="1"/>
          </p:cNvSpPr>
          <p:nvPr/>
        </p:nvSpPr>
        <p:spPr bwMode="auto">
          <a:xfrm>
            <a:off x="979715" y="4374434"/>
            <a:ext cx="6978037" cy="166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"If you love Me, keep My commandments." </a:t>
            </a:r>
            <a:r>
              <a:rPr lang="en-US" altLang="en-US" sz="32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John 14:15</a:t>
            </a:r>
          </a:p>
        </p:txBody>
      </p:sp>
      <p:sp>
        <p:nvSpPr>
          <p:cNvPr id="36" name="Rectangle 35"/>
          <p:cNvSpPr>
            <a:spLocks noChangeArrowheads="1"/>
          </p:cNvSpPr>
          <p:nvPr/>
        </p:nvSpPr>
        <p:spPr bwMode="auto">
          <a:xfrm>
            <a:off x="1645920" y="2737338"/>
            <a:ext cx="132236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10" b="1" dirty="0">
                <a:solidFill>
                  <a:srgbClr val="CC9900"/>
                </a:solidFill>
                <a:effectLst>
                  <a:glow rad="63500">
                    <a:schemeClr val="tx1"/>
                  </a:glow>
                </a:effectLst>
                <a:latin typeface="Calibri" panose="020F0502020204030204" pitchFamily="34" charset="0"/>
                <a:cs typeface="Calibri" panose="020F0502020204030204" pitchFamily="34" charset="0"/>
              </a:rPr>
              <a:t>GOD</a:t>
            </a:r>
            <a:endParaRPr lang="en-US" sz="4410" b="1" i="1" dirty="0">
              <a:solidFill>
                <a:srgbClr val="CC9900"/>
              </a:solidFill>
              <a:effectLst>
                <a:glow rad="63500">
                  <a:schemeClr val="tx1"/>
                </a:glow>
              </a:effectLst>
              <a:latin typeface="Calibri" panose="020F0502020204030204" pitchFamily="34" charset="0"/>
              <a:cs typeface="Calibri" panose="020F0502020204030204" pitchFamily="34" charset="0"/>
            </a:endParaRPr>
          </a:p>
        </p:txBody>
      </p:sp>
      <p:sp>
        <p:nvSpPr>
          <p:cNvPr id="64" name="Title 1"/>
          <p:cNvSpPr txBox="1">
            <a:spLocks/>
          </p:cNvSpPr>
          <p:nvPr/>
        </p:nvSpPr>
        <p:spPr>
          <a:xfrm>
            <a:off x="517483" y="2654718"/>
            <a:ext cx="6144125"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not according to knowledge</a:t>
            </a:r>
          </a:p>
        </p:txBody>
      </p:sp>
      <p:sp>
        <p:nvSpPr>
          <p:cNvPr id="44" name="Rectangle 2"/>
          <p:cNvSpPr txBox="1">
            <a:spLocks noChangeArrowheads="1"/>
          </p:cNvSpPr>
          <p:nvPr/>
        </p:nvSpPr>
        <p:spPr bwMode="auto">
          <a:xfrm>
            <a:off x="359229" y="274639"/>
            <a:ext cx="8458200" cy="627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Brethren, my heart's desire and  prayer to God for Israel is that they may be saved. For I bear them witness that they have a zeal for God, but     not according to knowledge. For they being ignorant of God's righteousness, and seeking to establish their own righteousness, have not submitted      to the righteousness of God.                     </a:t>
            </a:r>
            <a:r>
              <a:rPr lang="en-US" altLang="en-US" sz="32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Romans 10:1-3</a:t>
            </a:r>
            <a:r>
              <a:rPr lang="en-US" altLang="en-US" sz="40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p>
        </p:txBody>
      </p:sp>
      <p:sp>
        <p:nvSpPr>
          <p:cNvPr id="17" name="Heart 16"/>
          <p:cNvSpPr/>
          <p:nvPr/>
        </p:nvSpPr>
        <p:spPr bwMode="auto">
          <a:xfrm>
            <a:off x="6791297" y="2815046"/>
            <a:ext cx="331022" cy="416310"/>
          </a:xfrm>
          <a:prstGeom prst="hear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
        <p:nvSpPr>
          <p:cNvPr id="18" name="Heart 17"/>
          <p:cNvSpPr/>
          <p:nvPr/>
        </p:nvSpPr>
        <p:spPr bwMode="auto">
          <a:xfrm>
            <a:off x="4897728" y="3036026"/>
            <a:ext cx="243392" cy="290580"/>
          </a:xfrm>
          <a:prstGeom prst="hear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
        <p:nvSpPr>
          <p:cNvPr id="19" name="Heart 18"/>
          <p:cNvSpPr/>
          <p:nvPr/>
        </p:nvSpPr>
        <p:spPr bwMode="auto">
          <a:xfrm>
            <a:off x="778519" y="3138896"/>
            <a:ext cx="449031" cy="506178"/>
          </a:xfrm>
          <a:prstGeom prst="hear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
        <p:nvSpPr>
          <p:cNvPr id="20" name="Heart 19"/>
          <p:cNvSpPr/>
          <p:nvPr/>
        </p:nvSpPr>
        <p:spPr bwMode="auto">
          <a:xfrm>
            <a:off x="97127" y="2818856"/>
            <a:ext cx="211345" cy="254850"/>
          </a:xfrm>
          <a:prstGeom prst="hear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
        <p:nvSpPr>
          <p:cNvPr id="21" name="Heart 20"/>
          <p:cNvSpPr/>
          <p:nvPr/>
        </p:nvSpPr>
        <p:spPr bwMode="auto">
          <a:xfrm>
            <a:off x="3768539" y="3902325"/>
            <a:ext cx="141474" cy="119607"/>
          </a:xfrm>
          <a:prstGeom prst="hear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
        <p:nvSpPr>
          <p:cNvPr id="22" name="Heart 21"/>
          <p:cNvSpPr/>
          <p:nvPr/>
        </p:nvSpPr>
        <p:spPr bwMode="auto">
          <a:xfrm>
            <a:off x="4050954" y="3759450"/>
            <a:ext cx="192433" cy="176757"/>
          </a:xfrm>
          <a:prstGeom prst="hear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
        <p:nvSpPr>
          <p:cNvPr id="23" name="Heart 22"/>
          <p:cNvSpPr/>
          <p:nvPr/>
        </p:nvSpPr>
        <p:spPr bwMode="auto">
          <a:xfrm>
            <a:off x="3888553" y="3437505"/>
            <a:ext cx="104803" cy="98652"/>
          </a:xfrm>
          <a:prstGeom prst="hear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
        <p:nvSpPr>
          <p:cNvPr id="24" name="Heart 23"/>
          <p:cNvSpPr/>
          <p:nvPr/>
        </p:nvSpPr>
        <p:spPr bwMode="auto">
          <a:xfrm>
            <a:off x="8135752" y="3818981"/>
            <a:ext cx="167668" cy="171994"/>
          </a:xfrm>
          <a:prstGeom prst="hear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
        <p:nvSpPr>
          <p:cNvPr id="25" name="Heart 24"/>
          <p:cNvSpPr/>
          <p:nvPr/>
        </p:nvSpPr>
        <p:spPr bwMode="auto">
          <a:xfrm>
            <a:off x="8833458" y="4589078"/>
            <a:ext cx="224818" cy="221048"/>
          </a:xfrm>
          <a:prstGeom prst="hear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
        <p:nvSpPr>
          <p:cNvPr id="26" name="Heart 25"/>
          <p:cNvSpPr/>
          <p:nvPr/>
        </p:nvSpPr>
        <p:spPr bwMode="auto">
          <a:xfrm>
            <a:off x="8556280" y="2874101"/>
            <a:ext cx="194814" cy="192949"/>
          </a:xfrm>
          <a:prstGeom prst="hear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
        <p:nvSpPr>
          <p:cNvPr id="27" name="Heart 26"/>
          <p:cNvSpPr/>
          <p:nvPr/>
        </p:nvSpPr>
        <p:spPr bwMode="auto">
          <a:xfrm>
            <a:off x="8563423" y="3487987"/>
            <a:ext cx="185289" cy="207713"/>
          </a:xfrm>
          <a:prstGeom prst="hear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
        <p:nvSpPr>
          <p:cNvPr id="28" name="Heart 27"/>
          <p:cNvSpPr/>
          <p:nvPr/>
        </p:nvSpPr>
        <p:spPr bwMode="auto">
          <a:xfrm>
            <a:off x="6320285" y="2575492"/>
            <a:ext cx="230533" cy="305820"/>
          </a:xfrm>
          <a:prstGeom prst="hear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
        <p:nvSpPr>
          <p:cNvPr id="29" name="Heart 28"/>
          <p:cNvSpPr/>
          <p:nvPr/>
        </p:nvSpPr>
        <p:spPr bwMode="auto">
          <a:xfrm>
            <a:off x="5773551" y="2863624"/>
            <a:ext cx="189099" cy="251052"/>
          </a:xfrm>
          <a:prstGeom prst="hear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
        <p:nvSpPr>
          <p:cNvPr id="30" name="Heart 29"/>
          <p:cNvSpPr/>
          <p:nvPr/>
        </p:nvSpPr>
        <p:spPr bwMode="auto">
          <a:xfrm>
            <a:off x="5377787" y="2567396"/>
            <a:ext cx="146713" cy="178185"/>
          </a:xfrm>
          <a:prstGeom prst="hear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
        <p:nvSpPr>
          <p:cNvPr id="31" name="Heart 30"/>
          <p:cNvSpPr/>
          <p:nvPr/>
        </p:nvSpPr>
        <p:spPr bwMode="auto">
          <a:xfrm>
            <a:off x="8214333" y="4629558"/>
            <a:ext cx="146236" cy="121035"/>
          </a:xfrm>
          <a:prstGeom prst="hear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
        <p:nvSpPr>
          <p:cNvPr id="32" name="Heart 31"/>
          <p:cNvSpPr/>
          <p:nvPr/>
        </p:nvSpPr>
        <p:spPr bwMode="auto">
          <a:xfrm>
            <a:off x="3414025" y="3735161"/>
            <a:ext cx="104803" cy="98652"/>
          </a:xfrm>
          <a:prstGeom prst="hear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
        <p:nvSpPr>
          <p:cNvPr id="33" name="Heart 32"/>
          <p:cNvSpPr/>
          <p:nvPr/>
        </p:nvSpPr>
        <p:spPr bwMode="auto">
          <a:xfrm>
            <a:off x="7501363" y="2850771"/>
            <a:ext cx="189099" cy="251052"/>
          </a:xfrm>
          <a:prstGeom prst="hear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
        <p:nvSpPr>
          <p:cNvPr id="34" name="Heart 33"/>
          <p:cNvSpPr/>
          <p:nvPr/>
        </p:nvSpPr>
        <p:spPr bwMode="auto">
          <a:xfrm>
            <a:off x="8902038" y="3385118"/>
            <a:ext cx="115757" cy="103414"/>
          </a:xfrm>
          <a:prstGeom prst="hear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
        <p:nvSpPr>
          <p:cNvPr id="43" name="Heart 42"/>
          <p:cNvSpPr/>
          <p:nvPr/>
        </p:nvSpPr>
        <p:spPr bwMode="auto">
          <a:xfrm>
            <a:off x="3416181" y="4597400"/>
            <a:ext cx="609600" cy="685800"/>
          </a:xfrm>
          <a:prstGeom prst="hear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
        <p:nvSpPr>
          <p:cNvPr id="40" name="Rectangle 2"/>
          <p:cNvSpPr txBox="1">
            <a:spLocks noChangeArrowheads="1"/>
          </p:cNvSpPr>
          <p:nvPr/>
        </p:nvSpPr>
        <p:spPr bwMode="auto">
          <a:xfrm>
            <a:off x="2467428" y="2008167"/>
            <a:ext cx="16747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Word</a:t>
            </a:r>
            <a:endParaRPr lang="en-US" altLang="en-US" sz="40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45" name="Rectangle 2"/>
          <p:cNvSpPr txBox="1">
            <a:spLocks noChangeArrowheads="1"/>
          </p:cNvSpPr>
          <p:nvPr/>
        </p:nvSpPr>
        <p:spPr bwMode="auto">
          <a:xfrm>
            <a:off x="2467428" y="2008167"/>
            <a:ext cx="16747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Word</a:t>
            </a:r>
            <a:endParaRPr lang="en-US" altLang="en-US" sz="40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46" name="Rectangle 2"/>
          <p:cNvSpPr txBox="1">
            <a:spLocks noChangeArrowheads="1"/>
          </p:cNvSpPr>
          <p:nvPr/>
        </p:nvSpPr>
        <p:spPr bwMode="auto">
          <a:xfrm>
            <a:off x="2467428" y="2008167"/>
            <a:ext cx="16747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Word</a:t>
            </a:r>
            <a:endParaRPr lang="en-US" altLang="en-US" sz="40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47" name="Rectangle 2"/>
          <p:cNvSpPr txBox="1">
            <a:spLocks noChangeArrowheads="1"/>
          </p:cNvSpPr>
          <p:nvPr/>
        </p:nvSpPr>
        <p:spPr bwMode="auto">
          <a:xfrm>
            <a:off x="2467428" y="2008167"/>
            <a:ext cx="16747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Word</a:t>
            </a:r>
            <a:endParaRPr lang="en-US" altLang="en-US" sz="40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48" name="Rectangle 2"/>
          <p:cNvSpPr txBox="1">
            <a:spLocks noChangeArrowheads="1"/>
          </p:cNvSpPr>
          <p:nvPr/>
        </p:nvSpPr>
        <p:spPr bwMode="auto">
          <a:xfrm>
            <a:off x="2467428" y="2008167"/>
            <a:ext cx="16747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Word</a:t>
            </a:r>
            <a:endParaRPr lang="en-US" altLang="en-US" sz="40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49" name="Rectangle 2"/>
          <p:cNvSpPr txBox="1">
            <a:spLocks noChangeArrowheads="1"/>
          </p:cNvSpPr>
          <p:nvPr/>
        </p:nvSpPr>
        <p:spPr bwMode="auto">
          <a:xfrm>
            <a:off x="2467428" y="2008167"/>
            <a:ext cx="16747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Word</a:t>
            </a:r>
            <a:endParaRPr lang="en-US" altLang="en-US" sz="40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50" name="Rectangle 2"/>
          <p:cNvSpPr txBox="1">
            <a:spLocks noChangeArrowheads="1"/>
          </p:cNvSpPr>
          <p:nvPr/>
        </p:nvSpPr>
        <p:spPr bwMode="auto">
          <a:xfrm>
            <a:off x="2467428" y="2008167"/>
            <a:ext cx="16747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Word</a:t>
            </a:r>
            <a:endParaRPr lang="en-US" altLang="en-US" sz="40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53" name="Rectangle 2"/>
          <p:cNvSpPr txBox="1">
            <a:spLocks noChangeArrowheads="1"/>
          </p:cNvSpPr>
          <p:nvPr/>
        </p:nvSpPr>
        <p:spPr bwMode="auto">
          <a:xfrm>
            <a:off x="2467428" y="2008167"/>
            <a:ext cx="16747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Word</a:t>
            </a:r>
            <a:endParaRPr lang="en-US" altLang="en-US" sz="40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54" name="Rectangle 2"/>
          <p:cNvSpPr txBox="1">
            <a:spLocks noChangeArrowheads="1"/>
          </p:cNvSpPr>
          <p:nvPr/>
        </p:nvSpPr>
        <p:spPr bwMode="auto">
          <a:xfrm>
            <a:off x="2467428" y="2008167"/>
            <a:ext cx="16747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Word</a:t>
            </a:r>
            <a:endParaRPr lang="en-US" altLang="en-US" sz="40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55" name="Rectangle 2"/>
          <p:cNvSpPr txBox="1">
            <a:spLocks noChangeArrowheads="1"/>
          </p:cNvSpPr>
          <p:nvPr/>
        </p:nvSpPr>
        <p:spPr bwMode="auto">
          <a:xfrm>
            <a:off x="2467428" y="2008167"/>
            <a:ext cx="16747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Word</a:t>
            </a:r>
            <a:endParaRPr lang="en-US" altLang="en-US" sz="40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56" name="Rectangle 2"/>
          <p:cNvSpPr txBox="1">
            <a:spLocks noChangeArrowheads="1"/>
          </p:cNvSpPr>
          <p:nvPr/>
        </p:nvSpPr>
        <p:spPr bwMode="auto">
          <a:xfrm>
            <a:off x="2467428" y="2008167"/>
            <a:ext cx="16747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Word</a:t>
            </a:r>
            <a:endParaRPr lang="en-US" altLang="en-US" sz="40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57" name="Rectangle 2"/>
          <p:cNvSpPr txBox="1">
            <a:spLocks noChangeArrowheads="1"/>
          </p:cNvSpPr>
          <p:nvPr/>
        </p:nvSpPr>
        <p:spPr bwMode="auto">
          <a:xfrm>
            <a:off x="2467428" y="2008167"/>
            <a:ext cx="16747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Word</a:t>
            </a:r>
            <a:endParaRPr lang="en-US" altLang="en-US" sz="40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58" name="Rectangle 2"/>
          <p:cNvSpPr txBox="1">
            <a:spLocks noChangeArrowheads="1"/>
          </p:cNvSpPr>
          <p:nvPr/>
        </p:nvSpPr>
        <p:spPr bwMode="auto">
          <a:xfrm>
            <a:off x="2467428" y="2008167"/>
            <a:ext cx="16747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Word</a:t>
            </a:r>
            <a:endParaRPr lang="en-US" altLang="en-US" sz="40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59" name="Rectangle 2"/>
          <p:cNvSpPr txBox="1">
            <a:spLocks noChangeArrowheads="1"/>
          </p:cNvSpPr>
          <p:nvPr/>
        </p:nvSpPr>
        <p:spPr bwMode="auto">
          <a:xfrm>
            <a:off x="2467428" y="2008167"/>
            <a:ext cx="16747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Word</a:t>
            </a:r>
            <a:endParaRPr lang="en-US" altLang="en-US" sz="40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60" name="Rectangle 2"/>
          <p:cNvSpPr txBox="1">
            <a:spLocks noChangeArrowheads="1"/>
          </p:cNvSpPr>
          <p:nvPr/>
        </p:nvSpPr>
        <p:spPr bwMode="auto">
          <a:xfrm>
            <a:off x="2467428" y="2008167"/>
            <a:ext cx="16747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Word</a:t>
            </a:r>
            <a:endParaRPr lang="en-US" altLang="en-US" sz="40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61" name="Rectangle 2"/>
          <p:cNvSpPr txBox="1">
            <a:spLocks noChangeArrowheads="1"/>
          </p:cNvSpPr>
          <p:nvPr/>
        </p:nvSpPr>
        <p:spPr bwMode="auto">
          <a:xfrm>
            <a:off x="2467428" y="2008167"/>
            <a:ext cx="16747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Word</a:t>
            </a:r>
            <a:endParaRPr lang="en-US" altLang="en-US" sz="40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62" name="Rectangle 2"/>
          <p:cNvSpPr txBox="1">
            <a:spLocks noChangeArrowheads="1"/>
          </p:cNvSpPr>
          <p:nvPr/>
        </p:nvSpPr>
        <p:spPr bwMode="auto">
          <a:xfrm>
            <a:off x="2467428" y="2008167"/>
            <a:ext cx="16747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Word</a:t>
            </a:r>
            <a:endParaRPr lang="en-US" altLang="en-US" sz="40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63" name="Rectangle 2"/>
          <p:cNvSpPr txBox="1">
            <a:spLocks noChangeArrowheads="1"/>
          </p:cNvSpPr>
          <p:nvPr/>
        </p:nvSpPr>
        <p:spPr bwMode="auto">
          <a:xfrm>
            <a:off x="2467428" y="2022681"/>
            <a:ext cx="16747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Word</a:t>
            </a:r>
            <a:endParaRPr lang="en-US" altLang="en-US" sz="40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42" name="Rectangle 2"/>
          <p:cNvSpPr txBox="1">
            <a:spLocks noChangeArrowheads="1"/>
          </p:cNvSpPr>
          <p:nvPr/>
        </p:nvSpPr>
        <p:spPr bwMode="auto">
          <a:xfrm>
            <a:off x="893920" y="5160442"/>
            <a:ext cx="435864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commandments</a:t>
            </a:r>
            <a:endParaRPr lang="en-US" altLang="en-US" sz="40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65" name="Title 1"/>
          <p:cNvSpPr txBox="1">
            <a:spLocks/>
          </p:cNvSpPr>
          <p:nvPr/>
        </p:nvSpPr>
        <p:spPr>
          <a:xfrm>
            <a:off x="3434862" y="2556434"/>
            <a:ext cx="5545015" cy="1488028"/>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CC99FF"/>
                </a:solidFill>
                <a:effectLst>
                  <a:glow rad="63500">
                    <a:srgbClr val="9966FF"/>
                  </a:glow>
                  <a:outerShdw blurRad="50800" algn="tl" rotWithShape="0">
                    <a:srgbClr val="000000"/>
                  </a:outerShdw>
                </a:effectLst>
                <a:latin typeface="Calibri" panose="020F0502020204030204" pitchFamily="34" charset="0"/>
              </a:rPr>
              <a:t>proud insecurity</a:t>
            </a:r>
          </a:p>
        </p:txBody>
      </p:sp>
      <p:sp>
        <p:nvSpPr>
          <p:cNvPr id="66" name="Rectangle 12">
            <a:extLst>
              <a:ext uri="{FF2B5EF4-FFF2-40B4-BE49-F238E27FC236}">
                <a16:creationId xmlns:a16="http://schemas.microsoft.com/office/drawing/2014/main" id="{B6DFABEA-D845-4EBD-AA83-279188954814}"/>
              </a:ext>
            </a:extLst>
          </p:cNvPr>
          <p:cNvSpPr>
            <a:spLocks noChangeArrowheads="1"/>
          </p:cNvSpPr>
          <p:nvPr/>
        </p:nvSpPr>
        <p:spPr bwMode="auto">
          <a:xfrm>
            <a:off x="5777345" y="4539099"/>
            <a:ext cx="2992581" cy="1667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
            </a:scene3d>
            <a:sp3d extrusionH="57150" prstMaterial="plastic">
              <a:bevelT w="38100" h="38100"/>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lnSpc>
                <a:spcPts val="4500"/>
              </a:lnSpc>
            </a:pPr>
            <a:r>
              <a:rPr lang="en-US" altLang="en-US" sz="4400" b="1" baseline="-25000" dirty="0">
                <a:solidFill>
                  <a:srgbClr val="F60000"/>
                </a:solidFill>
                <a:effectLst>
                  <a:glow rad="88900">
                    <a:schemeClr val="tx1"/>
                  </a:glow>
                </a:effectLst>
                <a:latin typeface="Calibri" panose="020F0502020204030204" pitchFamily="34" charset="0"/>
              </a:rPr>
              <a:t>people</a:t>
            </a:r>
          </a:p>
          <a:p>
            <a:pPr algn="ctr" eaLnBrk="1" hangingPunct="1">
              <a:lnSpc>
                <a:spcPts val="4500"/>
              </a:lnSpc>
            </a:pPr>
            <a:r>
              <a:rPr lang="en-US" altLang="en-US" sz="4400" b="1" dirty="0">
                <a:solidFill>
                  <a:srgbClr val="F60000"/>
                </a:solidFill>
                <a:effectLst>
                  <a:glow rad="88900">
                    <a:schemeClr val="tx1"/>
                  </a:glow>
                </a:effectLst>
                <a:latin typeface="Calibri" panose="020F0502020204030204" pitchFamily="34" charset="0"/>
              </a:rPr>
              <a:t> more than </a:t>
            </a:r>
            <a:r>
              <a:rPr lang="en-US" altLang="en-US" sz="5400" b="1" dirty="0">
                <a:solidFill>
                  <a:srgbClr val="F60000"/>
                </a:solidFill>
                <a:effectLst>
                  <a:glow rad="88900">
                    <a:schemeClr val="tx1"/>
                  </a:glow>
                </a:effectLst>
                <a:latin typeface="Calibri" panose="020F0502020204030204" pitchFamily="34" charset="0"/>
              </a:rPr>
              <a:t>GOD</a:t>
            </a:r>
            <a:endParaRPr lang="en-US" altLang="en-US" sz="4400" b="1" i="1" dirty="0">
              <a:solidFill>
                <a:srgbClr val="F60000"/>
              </a:solidFill>
              <a:effectLst>
                <a:glow rad="88900">
                  <a:schemeClr val="tx1"/>
                </a:glow>
              </a:effectLst>
              <a:latin typeface="Calibri" panose="020F0502020204030204" pitchFamily="34" charset="0"/>
            </a:endParaRPr>
          </a:p>
        </p:txBody>
      </p:sp>
      <p:sp>
        <p:nvSpPr>
          <p:cNvPr id="41" name="Rectangle 2" hidden="1"/>
          <p:cNvSpPr txBox="1">
            <a:spLocks noChangeArrowheads="1"/>
          </p:cNvSpPr>
          <p:nvPr/>
        </p:nvSpPr>
        <p:spPr bwMode="auto">
          <a:xfrm>
            <a:off x="1135946" y="1974556"/>
            <a:ext cx="435864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commandments</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4" name="Rectangle 2" hidden="1"/>
          <p:cNvSpPr txBox="1">
            <a:spLocks noChangeArrowheads="1"/>
          </p:cNvSpPr>
          <p:nvPr/>
        </p:nvSpPr>
        <p:spPr bwMode="auto">
          <a:xfrm>
            <a:off x="478336" y="3649442"/>
            <a:ext cx="8229600" cy="1423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altLang="en-US" sz="3400" b="1" kern="0" dirty="0">
                <a:ln w="17780" cmpd="sng">
                  <a:solidFill>
                    <a:srgbClr val="FFFFFF"/>
                  </a:solidFill>
                  <a:prstDash val="solid"/>
                  <a:miter lim="800000"/>
                </a:ln>
                <a:solidFill>
                  <a:srgbClr val="FF0000"/>
                </a:solidFill>
                <a:effectLst>
                  <a:glow rad="88900">
                    <a:schemeClr val="tx1"/>
                  </a:glow>
                  <a:outerShdw blurRad="50800" algn="tl" rotWithShape="0">
                    <a:srgbClr val="000000"/>
                  </a:outerShdw>
                </a:effectLst>
                <a:latin typeface="Calibri" panose="020F0502020204030204" pitchFamily="34" charset="0"/>
              </a:rPr>
              <a:t>Why do you not believe what's from heaven</a:t>
            </a:r>
          </a:p>
          <a:p>
            <a:pPr algn="l" eaLnBrk="1" hangingPunct="1"/>
            <a:r>
              <a:rPr lang="en-US" altLang="en-US" sz="3400" b="1" kern="0" dirty="0">
                <a:ln w="17780" cmpd="sng">
                  <a:solidFill>
                    <a:srgbClr val="FFFFFF"/>
                  </a:solidFill>
                  <a:prstDash val="solid"/>
                  <a:miter lim="800000"/>
                </a:ln>
                <a:solidFill>
                  <a:srgbClr val="FF0000"/>
                </a:solidFill>
                <a:effectLst>
                  <a:glow rad="88900">
                    <a:schemeClr val="tx1"/>
                  </a:glow>
                  <a:outerShdw blurRad="50800" algn="tl" rotWithShape="0">
                    <a:srgbClr val="000000"/>
                  </a:outerShdw>
                </a:effectLst>
                <a:latin typeface="Calibri" panose="020F0502020204030204" pitchFamily="34" charset="0"/>
              </a:rPr>
              <a:t>				we fear the multitude</a:t>
            </a:r>
            <a:endParaRPr lang="en-US" altLang="en-US" sz="4000" b="1" i="1" kern="0" dirty="0">
              <a:ln w="17780" cmpd="sng">
                <a:solidFill>
                  <a:srgbClr val="FFFFFF"/>
                </a:solidFill>
                <a:prstDash val="solid"/>
                <a:miter lim="800000"/>
              </a:ln>
              <a:solidFill>
                <a:srgbClr val="FF0000"/>
              </a:solidFill>
              <a:effectLst>
                <a:glow rad="889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9897456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5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5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5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5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5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25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25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250"/>
                                        <p:tgtEl>
                                          <p:spTgt spid="13"/>
                                        </p:tgtEl>
                                      </p:cBhvr>
                                    </p:animEffect>
                                  </p:childTnLst>
                                </p:cTn>
                              </p:par>
                              <p:par>
                                <p:cTn id="35" presetID="42" presetClass="path" presetSubtype="0" accel="50000" decel="50000" fill="hold" grpId="2" nodeType="withEffect">
                                  <p:stCondLst>
                                    <p:cond delay="0"/>
                                  </p:stCondLst>
                                  <p:childTnLst>
                                    <p:animMotion origin="layout" path="M 1.11022E-16 4.44444E-6 L -0.76094 0.26111 " pathEditMode="relative" rAng="0" ptsTypes="AA">
                                      <p:cBhvr>
                                        <p:cTn id="36" dur="2000" fill="hold"/>
                                        <p:tgtEl>
                                          <p:spTgt spid="6"/>
                                        </p:tgtEl>
                                        <p:attrNameLst>
                                          <p:attrName>ppt_x</p:attrName>
                                          <p:attrName>ppt_y</p:attrName>
                                        </p:attrNameLst>
                                      </p:cBhvr>
                                      <p:rCtr x="-38056" y="13056"/>
                                    </p:animMotion>
                                  </p:childTnLst>
                                </p:cTn>
                              </p:par>
                              <p:par>
                                <p:cTn id="37" presetID="42" presetClass="path" presetSubtype="0" accel="50000" decel="50000" fill="hold" grpId="2" nodeType="withEffect">
                                  <p:stCondLst>
                                    <p:cond delay="0"/>
                                  </p:stCondLst>
                                  <p:childTnLst>
                                    <p:animMotion origin="layout" path="M 2.77778E-6 3.7037E-6 L -0.34254 -0.19213 " pathEditMode="relative" rAng="0" ptsTypes="AA">
                                      <p:cBhvr>
                                        <p:cTn id="38" dur="2000" fill="hold"/>
                                        <p:tgtEl>
                                          <p:spTgt spid="7"/>
                                        </p:tgtEl>
                                        <p:attrNameLst>
                                          <p:attrName>ppt_x</p:attrName>
                                          <p:attrName>ppt_y</p:attrName>
                                        </p:attrNameLst>
                                      </p:cBhvr>
                                      <p:rCtr x="-17135" y="-9606"/>
                                    </p:animMotion>
                                  </p:childTnLst>
                                </p:cTn>
                              </p:par>
                              <p:par>
                                <p:cTn id="39" presetID="42" presetClass="path" presetSubtype="0" accel="50000" decel="50000" fill="hold" grpId="2" nodeType="withEffect">
                                  <p:stCondLst>
                                    <p:cond delay="0"/>
                                  </p:stCondLst>
                                  <p:childTnLst>
                                    <p:animMotion origin="layout" path="M -5.55556E-7 4.44444E-6 L -0.01337 0.18611 " pathEditMode="relative" rAng="0" ptsTypes="AA">
                                      <p:cBhvr>
                                        <p:cTn id="40" dur="2000" fill="hold"/>
                                        <p:tgtEl>
                                          <p:spTgt spid="8"/>
                                        </p:tgtEl>
                                        <p:attrNameLst>
                                          <p:attrName>ppt_x</p:attrName>
                                          <p:attrName>ppt_y</p:attrName>
                                        </p:attrNameLst>
                                      </p:cBhvr>
                                      <p:rCtr x="-677" y="9306"/>
                                    </p:animMotion>
                                  </p:childTnLst>
                                </p:cTn>
                              </p:par>
                              <p:par>
                                <p:cTn id="41" presetID="42" presetClass="path" presetSubtype="0" accel="50000" decel="50000" fill="hold" grpId="2" nodeType="withEffect">
                                  <p:stCondLst>
                                    <p:cond delay="0"/>
                                  </p:stCondLst>
                                  <p:childTnLst>
                                    <p:animMotion origin="layout" path="M 1.94444E-6 4.44444E-6 L 0.49132 0.26111 " pathEditMode="relative" rAng="0" ptsTypes="AA">
                                      <p:cBhvr>
                                        <p:cTn id="42" dur="2000" fill="hold"/>
                                        <p:tgtEl>
                                          <p:spTgt spid="9"/>
                                        </p:tgtEl>
                                        <p:attrNameLst>
                                          <p:attrName>ppt_x</p:attrName>
                                          <p:attrName>ppt_y</p:attrName>
                                        </p:attrNameLst>
                                      </p:cBhvr>
                                      <p:rCtr x="24566" y="13056"/>
                                    </p:animMotion>
                                  </p:childTnLst>
                                </p:cTn>
                              </p:par>
                              <p:par>
                                <p:cTn id="43" presetID="42" presetClass="path" presetSubtype="0" accel="50000" decel="50000" fill="hold" grpId="2" nodeType="withEffect">
                                  <p:stCondLst>
                                    <p:cond delay="0"/>
                                  </p:stCondLst>
                                  <p:childTnLst>
                                    <p:animMotion origin="layout" path="M -5.55556E-7 -2.96296E-6 L 0.12448 0.18588 " pathEditMode="relative" rAng="0" ptsTypes="AA">
                                      <p:cBhvr>
                                        <p:cTn id="44" dur="2000" fill="hold"/>
                                        <p:tgtEl>
                                          <p:spTgt spid="10"/>
                                        </p:tgtEl>
                                        <p:attrNameLst>
                                          <p:attrName>ppt_x</p:attrName>
                                          <p:attrName>ppt_y</p:attrName>
                                        </p:attrNameLst>
                                      </p:cBhvr>
                                      <p:rCtr x="6215" y="9282"/>
                                    </p:animMotion>
                                  </p:childTnLst>
                                </p:cTn>
                              </p:par>
                              <p:par>
                                <p:cTn id="45" presetID="42" presetClass="path" presetSubtype="0" accel="50000" decel="50000" fill="hold" grpId="2" nodeType="withEffect">
                                  <p:stCondLst>
                                    <p:cond delay="0"/>
                                  </p:stCondLst>
                                  <p:childTnLst>
                                    <p:animMotion origin="layout" path="M 4.16667E-6 3.7037E-6 L 0.36093 -0.1926 " pathEditMode="relative" rAng="0" ptsTypes="AA">
                                      <p:cBhvr>
                                        <p:cTn id="46" dur="2000" fill="hold"/>
                                        <p:tgtEl>
                                          <p:spTgt spid="11"/>
                                        </p:tgtEl>
                                        <p:attrNameLst>
                                          <p:attrName>ppt_x</p:attrName>
                                          <p:attrName>ppt_y</p:attrName>
                                        </p:attrNameLst>
                                      </p:cBhvr>
                                      <p:rCtr x="18038" y="-9630"/>
                                    </p:animMotion>
                                  </p:childTnLst>
                                </p:cTn>
                              </p:par>
                              <p:par>
                                <p:cTn id="47" presetID="42" presetClass="path" presetSubtype="0" accel="50000" decel="50000" fill="hold" grpId="2" nodeType="withEffect">
                                  <p:stCondLst>
                                    <p:cond delay="0"/>
                                  </p:stCondLst>
                                  <p:childTnLst>
                                    <p:animMotion origin="layout" path="M -1.11111E-6 -7.40741E-7 L 0.01719 -0.19282 " pathEditMode="relative" rAng="0" ptsTypes="AA">
                                      <p:cBhvr>
                                        <p:cTn id="48" dur="2000" fill="hold"/>
                                        <p:tgtEl>
                                          <p:spTgt spid="12"/>
                                        </p:tgtEl>
                                        <p:attrNameLst>
                                          <p:attrName>ppt_x</p:attrName>
                                          <p:attrName>ppt_y</p:attrName>
                                        </p:attrNameLst>
                                      </p:cBhvr>
                                      <p:rCtr x="851" y="-9653"/>
                                    </p:animMotion>
                                  </p:childTnLst>
                                </p:cTn>
                              </p:par>
                              <p:par>
                                <p:cTn id="49" presetID="42" presetClass="path" presetSubtype="0" accel="50000" decel="50000" fill="hold" grpId="2" nodeType="withEffect">
                                  <p:stCondLst>
                                    <p:cond delay="0"/>
                                  </p:stCondLst>
                                  <p:childTnLst>
                                    <p:animMotion origin="layout" path="M 1.66667E-6 0 L -0.01059 0.18542 " pathEditMode="relative" rAng="0" ptsTypes="AA">
                                      <p:cBhvr>
                                        <p:cTn id="50" dur="2000" fill="hold"/>
                                        <p:tgtEl>
                                          <p:spTgt spid="13"/>
                                        </p:tgtEl>
                                        <p:attrNameLst>
                                          <p:attrName>ppt_x</p:attrName>
                                          <p:attrName>ppt_y</p:attrName>
                                        </p:attrNameLst>
                                      </p:cBhvr>
                                      <p:rCtr x="-538" y="9259"/>
                                    </p:animMotion>
                                  </p:childTnLst>
                                </p:cTn>
                              </p:par>
                              <p:par>
                                <p:cTn id="51" presetID="10" presetClass="exit" presetSubtype="0" fill="hold" grpId="1" nodeType="withEffect">
                                  <p:stCondLst>
                                    <p:cond delay="0"/>
                                  </p:stCondLst>
                                  <p:childTnLst>
                                    <p:animEffect transition="out" filter="fade">
                                      <p:cBhvr>
                                        <p:cTn id="52" dur="1250"/>
                                        <p:tgtEl>
                                          <p:spTgt spid="3074"/>
                                        </p:tgtEl>
                                      </p:cBhvr>
                                    </p:animEffect>
                                    <p:set>
                                      <p:cBhvr>
                                        <p:cTn id="53" dur="1" fill="hold">
                                          <p:stCondLst>
                                            <p:cond delay="1249"/>
                                          </p:stCondLst>
                                        </p:cTn>
                                        <p:tgtEl>
                                          <p:spTgt spid="3074"/>
                                        </p:tgtEl>
                                        <p:attrNameLst>
                                          <p:attrName>style.visibility</p:attrName>
                                        </p:attrNameLst>
                                      </p:cBhvr>
                                      <p:to>
                                        <p:strVal val="hidden"/>
                                      </p:to>
                                    </p:set>
                                  </p:childTnLst>
                                </p:cTn>
                              </p:par>
                            </p:childTnLst>
                          </p:cTn>
                        </p:par>
                        <p:par>
                          <p:cTn id="54" fill="hold">
                            <p:stCondLst>
                              <p:cond delay="2000"/>
                            </p:stCondLst>
                            <p:childTnLst>
                              <p:par>
                                <p:cTn id="55" presetID="22" presetClass="entr" presetSubtype="8" fill="hold" grpId="0" nodeType="afterEffect">
                                  <p:stCondLst>
                                    <p:cond delay="250"/>
                                  </p:stCondLst>
                                  <p:childTnLst>
                                    <p:set>
                                      <p:cBhvr>
                                        <p:cTn id="56" dur="1" fill="hold">
                                          <p:stCondLst>
                                            <p:cond delay="0"/>
                                          </p:stCondLst>
                                        </p:cTn>
                                        <p:tgtEl>
                                          <p:spTgt spid="3"/>
                                        </p:tgtEl>
                                        <p:attrNameLst>
                                          <p:attrName>style.visibility</p:attrName>
                                        </p:attrNameLst>
                                      </p:cBhvr>
                                      <p:to>
                                        <p:strVal val="visible"/>
                                      </p:to>
                                    </p:set>
                                    <p:animEffect transition="in" filter="wipe(left)">
                                      <p:cBhvr>
                                        <p:cTn id="57" dur="500"/>
                                        <p:tgtEl>
                                          <p:spTgt spid="3"/>
                                        </p:tgtEl>
                                      </p:cBhvr>
                                    </p:animEffect>
                                  </p:childTnLst>
                                </p:cTn>
                              </p:par>
                            </p:childTnLst>
                          </p:cTn>
                        </p:par>
                      </p:childTnLst>
                    </p:cTn>
                  </p:par>
                  <p:par>
                    <p:cTn id="58" fill="hold">
                      <p:stCondLst>
                        <p:cond delay="indefinite"/>
                      </p:stCondLst>
                      <p:childTnLst>
                        <p:par>
                          <p:cTn id="59" fill="hold">
                            <p:stCondLst>
                              <p:cond delay="0"/>
                            </p:stCondLst>
                            <p:childTnLst>
                              <p:par>
                                <p:cTn id="60" presetID="0" presetClass="entr" presetSubtype="0" fill="hold" grpId="0" nodeType="clickEffect">
                                  <p:stCondLst>
                                    <p:cond delay="0"/>
                                  </p:stCondLst>
                                  <p:childTnLst>
                                    <p:set>
                                      <p:cBhvr>
                                        <p:cTn id="61" dur="1" fill="hold">
                                          <p:stCondLst>
                                            <p:cond delay="0"/>
                                          </p:stCondLst>
                                        </p:cTn>
                                        <p:tgtEl>
                                          <p:spTgt spid="65"/>
                                        </p:tgtEl>
                                        <p:attrNameLst>
                                          <p:attrName>style.visibility</p:attrName>
                                        </p:attrNameLst>
                                      </p:cBhvr>
                                      <p:to>
                                        <p:strVal val="visible"/>
                                      </p:to>
                                    </p:set>
                                    <p:animEffect transition="in" filter="dissolve">
                                      <p:cBhvr>
                                        <p:cTn id="62" dur="500">
                                          <p:stCondLst>
                                            <p:cond delay="0"/>
                                          </p:stCondLst>
                                        </p:cTn>
                                        <p:tgtEl>
                                          <p:spTgt spid="65"/>
                                        </p:tgtEl>
                                      </p:cBhvr>
                                    </p:animEffect>
                                    <p:anim to="" calcmode="lin" valueType="num">
                                      <p:cBhvr>
                                        <p:cTn id="63" dur="500" fill="hold">
                                          <p:stCondLst>
                                            <p:cond delay="0"/>
                                          </p:stCondLst>
                                        </p:cTn>
                                        <p:tgtEl>
                                          <p:spTgt spid="65"/>
                                        </p:tgtEl>
                                        <p:attrNameLst>
                                          <p:attrName>ppt_w</p:attrName>
                                        </p:attrNameLst>
                                      </p:cBhvr>
                                      <p:tavLst>
                                        <p:tav tm="0">
                                          <p:val>
                                            <p:strVal val="#ppt_w*4"/>
                                          </p:val>
                                        </p:tav>
                                        <p:tav tm="100000">
                                          <p:val>
                                            <p:strVal val="#ppt_w"/>
                                          </p:val>
                                        </p:tav>
                                      </p:tavLst>
                                    </p:anim>
                                    <p:anim to="" calcmode="lin" valueType="num">
                                      <p:cBhvr>
                                        <p:cTn id="64" dur="500" fill="hold">
                                          <p:stCondLst>
                                            <p:cond delay="0"/>
                                          </p:stCondLst>
                                        </p:cTn>
                                        <p:tgtEl>
                                          <p:spTgt spid="65"/>
                                        </p:tgtEl>
                                        <p:attrNameLst>
                                          <p:attrName>ppt_h</p:attrName>
                                        </p:attrNameLst>
                                      </p:cBhvr>
                                      <p:tavLst>
                                        <p:tav tm="0">
                                          <p:val>
                                            <p:strVal val="#ppt_h*4"/>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39" presetClass="entr" presetSubtype="0" accel="100000" fill="hold" grpId="0" nodeType="click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p:cTn id="69" dur="1000" fill="hold"/>
                                        <p:tgtEl>
                                          <p:spTgt spid="66"/>
                                        </p:tgtEl>
                                        <p:attrNameLst>
                                          <p:attrName>ppt_h</p:attrName>
                                        </p:attrNameLst>
                                      </p:cBhvr>
                                      <p:tavLst>
                                        <p:tav tm="0">
                                          <p:val>
                                            <p:strVal val="#ppt_h/20"/>
                                          </p:val>
                                        </p:tav>
                                        <p:tav tm="50000">
                                          <p:val>
                                            <p:strVal val="#ppt_h/20"/>
                                          </p:val>
                                        </p:tav>
                                        <p:tav tm="100000">
                                          <p:val>
                                            <p:strVal val="#ppt_h"/>
                                          </p:val>
                                        </p:tav>
                                      </p:tavLst>
                                    </p:anim>
                                    <p:anim calcmode="lin" valueType="num">
                                      <p:cBhvr>
                                        <p:cTn id="70" dur="1000" fill="hold"/>
                                        <p:tgtEl>
                                          <p:spTgt spid="66"/>
                                        </p:tgtEl>
                                        <p:attrNameLst>
                                          <p:attrName>ppt_w</p:attrName>
                                        </p:attrNameLst>
                                      </p:cBhvr>
                                      <p:tavLst>
                                        <p:tav tm="0">
                                          <p:val>
                                            <p:strVal val="#ppt_w+.3"/>
                                          </p:val>
                                        </p:tav>
                                        <p:tav tm="50000">
                                          <p:val>
                                            <p:strVal val="#ppt_w+.3"/>
                                          </p:val>
                                        </p:tav>
                                        <p:tav tm="100000">
                                          <p:val>
                                            <p:strVal val="#ppt_w"/>
                                          </p:val>
                                        </p:tav>
                                      </p:tavLst>
                                    </p:anim>
                                    <p:anim calcmode="lin" valueType="num">
                                      <p:cBhvr>
                                        <p:cTn id="71" dur="1000" fill="hold"/>
                                        <p:tgtEl>
                                          <p:spTgt spid="66"/>
                                        </p:tgtEl>
                                        <p:attrNameLst>
                                          <p:attrName>ppt_x</p:attrName>
                                        </p:attrNameLst>
                                      </p:cBhvr>
                                      <p:tavLst>
                                        <p:tav tm="0">
                                          <p:val>
                                            <p:strVal val="#ppt_x-.3"/>
                                          </p:val>
                                        </p:tav>
                                        <p:tav tm="50000">
                                          <p:val>
                                            <p:strVal val="#ppt_x"/>
                                          </p:val>
                                        </p:tav>
                                        <p:tav tm="100000">
                                          <p:val>
                                            <p:strVal val="#ppt_x"/>
                                          </p:val>
                                        </p:tav>
                                      </p:tavLst>
                                    </p:anim>
                                    <p:anim calcmode="lin" valueType="num">
                                      <p:cBhvr>
                                        <p:cTn id="72" dur="10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xit" presetSubtype="0" fill="hold" grpId="1" nodeType="clickEffect">
                                  <p:stCondLst>
                                    <p:cond delay="0"/>
                                  </p:stCondLst>
                                  <p:childTnLst>
                                    <p:animEffect transition="out" filter="fade">
                                      <p:cBhvr>
                                        <p:cTn id="76" dur="1000"/>
                                        <p:tgtEl>
                                          <p:spTgt spid="66"/>
                                        </p:tgtEl>
                                      </p:cBhvr>
                                    </p:animEffect>
                                    <p:anim calcmode="lin" valueType="num">
                                      <p:cBhvr>
                                        <p:cTn id="77" dur="1000"/>
                                        <p:tgtEl>
                                          <p:spTgt spid="66"/>
                                        </p:tgtEl>
                                        <p:attrNameLst>
                                          <p:attrName>ppt_x</p:attrName>
                                        </p:attrNameLst>
                                      </p:cBhvr>
                                      <p:tavLst>
                                        <p:tav tm="0">
                                          <p:val>
                                            <p:strVal val="ppt_x"/>
                                          </p:val>
                                        </p:tav>
                                        <p:tav tm="100000">
                                          <p:val>
                                            <p:strVal val="ppt_x"/>
                                          </p:val>
                                        </p:tav>
                                      </p:tavLst>
                                    </p:anim>
                                    <p:anim calcmode="lin" valueType="num">
                                      <p:cBhvr>
                                        <p:cTn id="78" dur="1000"/>
                                        <p:tgtEl>
                                          <p:spTgt spid="66"/>
                                        </p:tgtEl>
                                        <p:attrNameLst>
                                          <p:attrName>ppt_y</p:attrName>
                                        </p:attrNameLst>
                                      </p:cBhvr>
                                      <p:tavLst>
                                        <p:tav tm="0">
                                          <p:val>
                                            <p:strVal val="ppt_y"/>
                                          </p:val>
                                        </p:tav>
                                        <p:tav tm="100000">
                                          <p:val>
                                            <p:strVal val="ppt_y+.1"/>
                                          </p:val>
                                        </p:tav>
                                      </p:tavLst>
                                    </p:anim>
                                    <p:set>
                                      <p:cBhvr>
                                        <p:cTn id="79" dur="1" fill="hold">
                                          <p:stCondLst>
                                            <p:cond delay="999"/>
                                          </p:stCondLst>
                                        </p:cTn>
                                        <p:tgtEl>
                                          <p:spTgt spid="66"/>
                                        </p:tgtEl>
                                        <p:attrNameLst>
                                          <p:attrName>style.visibility</p:attrName>
                                        </p:attrNameLst>
                                      </p:cBhvr>
                                      <p:to>
                                        <p:strVal val="hidden"/>
                                      </p:to>
                                    </p:set>
                                  </p:childTnLst>
                                </p:cTn>
                              </p:par>
                              <p:par>
                                <p:cTn id="80" presetID="0" presetClass="exit" presetSubtype="0" fill="hold" grpId="1" nodeType="withEffect">
                                  <p:stCondLst>
                                    <p:cond delay="0"/>
                                  </p:stCondLst>
                                  <p:childTnLst>
                                    <p:set>
                                      <p:cBhvr>
                                        <p:cTn id="81" dur="1" fill="hold">
                                          <p:stCondLst>
                                            <p:cond delay="999"/>
                                          </p:stCondLst>
                                        </p:cTn>
                                        <p:tgtEl>
                                          <p:spTgt spid="65"/>
                                        </p:tgtEl>
                                        <p:attrNameLst>
                                          <p:attrName>style.visibility</p:attrName>
                                        </p:attrNameLst>
                                      </p:cBhvr>
                                      <p:to>
                                        <p:strVal val="hidden"/>
                                      </p:to>
                                    </p:set>
                                    <p:animEffect transition="out" filter="dissolve">
                                      <p:cBhvr>
                                        <p:cTn id="82" dur="1000">
                                          <p:stCondLst>
                                            <p:cond delay="0"/>
                                          </p:stCondLst>
                                        </p:cTn>
                                        <p:tgtEl>
                                          <p:spTgt spid="65"/>
                                        </p:tgtEl>
                                      </p:cBhvr>
                                    </p:animEffect>
                                    <p:anim to="" calcmode="lin" valueType="num">
                                      <p:cBhvr>
                                        <p:cTn id="83" dur="1000" fill="hold">
                                          <p:stCondLst>
                                            <p:cond delay="0"/>
                                          </p:stCondLst>
                                        </p:cTn>
                                        <p:tgtEl>
                                          <p:spTgt spid="65"/>
                                        </p:tgtEl>
                                        <p:attrNameLst>
                                          <p:attrName>ppt_w</p:attrName>
                                        </p:attrNameLst>
                                      </p:cBhvr>
                                      <p:tavLst>
                                        <p:tav tm="0">
                                          <p:val>
                                            <p:strVal val="#ppt_w"/>
                                          </p:val>
                                        </p:tav>
                                        <p:tav tm="100000">
                                          <p:val>
                                            <p:strVal val="#ppt_w*4"/>
                                          </p:val>
                                        </p:tav>
                                      </p:tavLst>
                                    </p:anim>
                                    <p:anim to="" calcmode="lin" valueType="num">
                                      <p:cBhvr>
                                        <p:cTn id="84" dur="1000" fill="hold">
                                          <p:stCondLst>
                                            <p:cond delay="0"/>
                                          </p:stCondLst>
                                        </p:cTn>
                                        <p:tgtEl>
                                          <p:spTgt spid="65"/>
                                        </p:tgtEl>
                                        <p:attrNameLst>
                                          <p:attrName>ppt_h</p:attrName>
                                        </p:attrNameLst>
                                      </p:cBhvr>
                                      <p:tavLst>
                                        <p:tav tm="0">
                                          <p:val>
                                            <p:strVal val="#ppt_h"/>
                                          </p:val>
                                        </p:tav>
                                        <p:tav tm="100000">
                                          <p:val>
                                            <p:strVal val="#ppt_h*4"/>
                                          </p:val>
                                        </p:tav>
                                      </p:tavLst>
                                    </p:anim>
                                  </p:childTnLst>
                                </p:cTn>
                              </p:par>
                              <p:par>
                                <p:cTn id="85" presetID="10" presetClass="exit" presetSubtype="0" fill="hold" grpId="1" nodeType="withEffect">
                                  <p:stCondLst>
                                    <p:cond delay="0"/>
                                  </p:stCondLst>
                                  <p:childTnLst>
                                    <p:animEffect transition="out" filter="fade">
                                      <p:cBhvr>
                                        <p:cTn id="86" dur="1000"/>
                                        <p:tgtEl>
                                          <p:spTgt spid="6"/>
                                        </p:tgtEl>
                                      </p:cBhvr>
                                    </p:animEffect>
                                    <p:set>
                                      <p:cBhvr>
                                        <p:cTn id="87" dur="1" fill="hold">
                                          <p:stCondLst>
                                            <p:cond delay="999"/>
                                          </p:stCondLst>
                                        </p:cTn>
                                        <p:tgtEl>
                                          <p:spTgt spid="6"/>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1000"/>
                                        <p:tgtEl>
                                          <p:spTgt spid="7"/>
                                        </p:tgtEl>
                                      </p:cBhvr>
                                    </p:animEffect>
                                    <p:set>
                                      <p:cBhvr>
                                        <p:cTn id="90" dur="1" fill="hold">
                                          <p:stCondLst>
                                            <p:cond delay="999"/>
                                          </p:stCondLst>
                                        </p:cTn>
                                        <p:tgtEl>
                                          <p:spTgt spid="7"/>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1000"/>
                                        <p:tgtEl>
                                          <p:spTgt spid="8"/>
                                        </p:tgtEl>
                                      </p:cBhvr>
                                    </p:animEffect>
                                    <p:set>
                                      <p:cBhvr>
                                        <p:cTn id="93" dur="1" fill="hold">
                                          <p:stCondLst>
                                            <p:cond delay="999"/>
                                          </p:stCondLst>
                                        </p:cTn>
                                        <p:tgtEl>
                                          <p:spTgt spid="8"/>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1000"/>
                                        <p:tgtEl>
                                          <p:spTgt spid="9"/>
                                        </p:tgtEl>
                                      </p:cBhvr>
                                    </p:animEffect>
                                    <p:set>
                                      <p:cBhvr>
                                        <p:cTn id="96" dur="1" fill="hold">
                                          <p:stCondLst>
                                            <p:cond delay="999"/>
                                          </p:stCondLst>
                                        </p:cTn>
                                        <p:tgtEl>
                                          <p:spTgt spid="9"/>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1000"/>
                                        <p:tgtEl>
                                          <p:spTgt spid="10"/>
                                        </p:tgtEl>
                                      </p:cBhvr>
                                    </p:animEffect>
                                    <p:set>
                                      <p:cBhvr>
                                        <p:cTn id="99" dur="1" fill="hold">
                                          <p:stCondLst>
                                            <p:cond delay="999"/>
                                          </p:stCondLst>
                                        </p:cTn>
                                        <p:tgtEl>
                                          <p:spTgt spid="10"/>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1000"/>
                                        <p:tgtEl>
                                          <p:spTgt spid="11"/>
                                        </p:tgtEl>
                                      </p:cBhvr>
                                    </p:animEffect>
                                    <p:set>
                                      <p:cBhvr>
                                        <p:cTn id="102" dur="1" fill="hold">
                                          <p:stCondLst>
                                            <p:cond delay="999"/>
                                          </p:stCondLst>
                                        </p:cTn>
                                        <p:tgtEl>
                                          <p:spTgt spid="11"/>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1000"/>
                                        <p:tgtEl>
                                          <p:spTgt spid="12"/>
                                        </p:tgtEl>
                                      </p:cBhvr>
                                    </p:animEffect>
                                    <p:set>
                                      <p:cBhvr>
                                        <p:cTn id="105" dur="1" fill="hold">
                                          <p:stCondLst>
                                            <p:cond delay="999"/>
                                          </p:stCondLst>
                                        </p:cTn>
                                        <p:tgtEl>
                                          <p:spTgt spid="12"/>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1000"/>
                                        <p:tgtEl>
                                          <p:spTgt spid="13"/>
                                        </p:tgtEl>
                                      </p:cBhvr>
                                    </p:animEffect>
                                    <p:set>
                                      <p:cBhvr>
                                        <p:cTn id="108" dur="1" fill="hold">
                                          <p:stCondLst>
                                            <p:cond delay="999"/>
                                          </p:stCondLst>
                                        </p:cTn>
                                        <p:tgtEl>
                                          <p:spTgt spid="13"/>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1000"/>
                                        <p:tgtEl>
                                          <p:spTgt spid="3"/>
                                        </p:tgtEl>
                                      </p:cBhvr>
                                    </p:animEffect>
                                    <p:set>
                                      <p:cBhvr>
                                        <p:cTn id="111" dur="1" fill="hold">
                                          <p:stCondLst>
                                            <p:cond delay="999"/>
                                          </p:stCondLst>
                                        </p:cTn>
                                        <p:tgtEl>
                                          <p:spTgt spid="3"/>
                                        </p:tgtEl>
                                        <p:attrNameLst>
                                          <p:attrName>style.visibility</p:attrName>
                                        </p:attrNameLst>
                                      </p:cBhvr>
                                      <p:to>
                                        <p:strVal val="hidden"/>
                                      </p:to>
                                    </p:set>
                                  </p:childTnLst>
                                </p:cTn>
                              </p:par>
                              <p:par>
                                <p:cTn id="112" presetID="50" presetClass="entr" presetSubtype="0" decel="100000" fill="hold" grpId="0" nodeType="withEffect">
                                  <p:stCondLst>
                                    <p:cond delay="500"/>
                                  </p:stCondLst>
                                  <p:childTnLst>
                                    <p:set>
                                      <p:cBhvr>
                                        <p:cTn id="113" dur="1" fill="hold">
                                          <p:stCondLst>
                                            <p:cond delay="0"/>
                                          </p:stCondLst>
                                        </p:cTn>
                                        <p:tgtEl>
                                          <p:spTgt spid="44"/>
                                        </p:tgtEl>
                                        <p:attrNameLst>
                                          <p:attrName>style.visibility</p:attrName>
                                        </p:attrNameLst>
                                      </p:cBhvr>
                                      <p:to>
                                        <p:strVal val="visible"/>
                                      </p:to>
                                    </p:set>
                                    <p:anim calcmode="lin" valueType="num">
                                      <p:cBhvr>
                                        <p:cTn id="114" dur="1000" fill="hold"/>
                                        <p:tgtEl>
                                          <p:spTgt spid="44"/>
                                        </p:tgtEl>
                                        <p:attrNameLst>
                                          <p:attrName>ppt_w</p:attrName>
                                        </p:attrNameLst>
                                      </p:cBhvr>
                                      <p:tavLst>
                                        <p:tav tm="0">
                                          <p:val>
                                            <p:strVal val="#ppt_w+.3"/>
                                          </p:val>
                                        </p:tav>
                                        <p:tav tm="100000">
                                          <p:val>
                                            <p:strVal val="#ppt_w"/>
                                          </p:val>
                                        </p:tav>
                                      </p:tavLst>
                                    </p:anim>
                                    <p:anim calcmode="lin" valueType="num">
                                      <p:cBhvr>
                                        <p:cTn id="115" dur="1000" fill="hold"/>
                                        <p:tgtEl>
                                          <p:spTgt spid="44"/>
                                        </p:tgtEl>
                                        <p:attrNameLst>
                                          <p:attrName>ppt_h</p:attrName>
                                        </p:attrNameLst>
                                      </p:cBhvr>
                                      <p:tavLst>
                                        <p:tav tm="0">
                                          <p:val>
                                            <p:strVal val="#ppt_h"/>
                                          </p:val>
                                        </p:tav>
                                        <p:tav tm="100000">
                                          <p:val>
                                            <p:strVal val="#ppt_h"/>
                                          </p:val>
                                        </p:tav>
                                      </p:tavLst>
                                    </p:anim>
                                    <p:animEffect transition="in" filter="fade">
                                      <p:cBhvr>
                                        <p:cTn id="116" dur="1000"/>
                                        <p:tgtEl>
                                          <p:spTgt spid="44"/>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grpId="0" nodeType="clickEffect">
                                  <p:stCondLst>
                                    <p:cond delay="0"/>
                                  </p:stCondLst>
                                  <p:childTnLst>
                                    <p:set>
                                      <p:cBhvr>
                                        <p:cTn id="120" dur="1" fill="hold">
                                          <p:stCondLst>
                                            <p:cond delay="0"/>
                                          </p:stCondLst>
                                        </p:cTn>
                                        <p:tgtEl>
                                          <p:spTgt spid="64"/>
                                        </p:tgtEl>
                                        <p:attrNameLst>
                                          <p:attrName>style.visibility</p:attrName>
                                        </p:attrNameLst>
                                      </p:cBhvr>
                                      <p:to>
                                        <p:strVal val="visible"/>
                                      </p:to>
                                    </p:set>
                                    <p:animEffect transition="in" filter="wipe(left)">
                                      <p:cBhvr>
                                        <p:cTn id="121" dur="500"/>
                                        <p:tgtEl>
                                          <p:spTgt spid="64"/>
                                        </p:tgtEl>
                                      </p:cBhvr>
                                    </p:animEffect>
                                  </p:childTnLst>
                                </p:cTn>
                              </p:par>
                              <p:par>
                                <p:cTn id="122" presetID="18" presetClass="emph" presetSubtype="0" fill="hold" grpId="1" nodeType="withEffect">
                                  <p:stCondLst>
                                    <p:cond delay="0"/>
                                  </p:stCondLst>
                                  <p:childTnLst>
                                    <p:set>
                                      <p:cBhvr override="childStyle">
                                        <p:cTn id="123" dur="500" fill="hold"/>
                                        <p:tgtEl>
                                          <p:spTgt spid="64"/>
                                        </p:tgtEl>
                                        <p:attrNameLst>
                                          <p:attrName>style.textDecorationUnderline</p:attrName>
                                        </p:attrNameLst>
                                      </p:cBhvr>
                                      <p:to>
                                        <p:strVal val="true"/>
                                      </p:to>
                                    </p:set>
                                  </p:childTnLst>
                                </p:cTn>
                              </p:par>
                            </p:childTnLst>
                          </p:cTn>
                        </p:par>
                      </p:childTnLst>
                    </p:cTn>
                  </p:par>
                  <p:par>
                    <p:cTn id="124" fill="hold">
                      <p:stCondLst>
                        <p:cond delay="indefinite"/>
                      </p:stCondLst>
                      <p:childTnLst>
                        <p:par>
                          <p:cTn id="125" fill="hold">
                            <p:stCondLst>
                              <p:cond delay="0"/>
                            </p:stCondLst>
                            <p:childTnLst>
                              <p:par>
                                <p:cTn id="126" presetID="42" presetClass="entr" presetSubtype="0" fill="hold" grpId="0" nodeType="clickEffect">
                                  <p:stCondLst>
                                    <p:cond delay="500"/>
                                  </p:stCondLst>
                                  <p:childTnLst>
                                    <p:set>
                                      <p:cBhvr>
                                        <p:cTn id="127" dur="1" fill="hold">
                                          <p:stCondLst>
                                            <p:cond delay="0"/>
                                          </p:stCondLst>
                                        </p:cTn>
                                        <p:tgtEl>
                                          <p:spTgt spid="14"/>
                                        </p:tgtEl>
                                        <p:attrNameLst>
                                          <p:attrName>style.visibility</p:attrName>
                                        </p:attrNameLst>
                                      </p:cBhvr>
                                      <p:to>
                                        <p:strVal val="visible"/>
                                      </p:to>
                                    </p:set>
                                    <p:animEffect transition="in" filter="fade">
                                      <p:cBhvr>
                                        <p:cTn id="128" dur="1000"/>
                                        <p:tgtEl>
                                          <p:spTgt spid="14"/>
                                        </p:tgtEl>
                                      </p:cBhvr>
                                    </p:animEffect>
                                    <p:anim calcmode="lin" valueType="num">
                                      <p:cBhvr>
                                        <p:cTn id="129" dur="1000" fill="hold"/>
                                        <p:tgtEl>
                                          <p:spTgt spid="14"/>
                                        </p:tgtEl>
                                        <p:attrNameLst>
                                          <p:attrName>ppt_x</p:attrName>
                                        </p:attrNameLst>
                                      </p:cBhvr>
                                      <p:tavLst>
                                        <p:tav tm="0">
                                          <p:val>
                                            <p:strVal val="#ppt_x"/>
                                          </p:val>
                                        </p:tav>
                                        <p:tav tm="100000">
                                          <p:val>
                                            <p:strVal val="#ppt_x"/>
                                          </p:val>
                                        </p:tav>
                                      </p:tavLst>
                                    </p:anim>
                                    <p:anim calcmode="lin" valueType="num">
                                      <p:cBhvr>
                                        <p:cTn id="130" dur="1000" fill="hold"/>
                                        <p:tgtEl>
                                          <p:spTgt spid="14"/>
                                        </p:tgtEl>
                                        <p:attrNameLst>
                                          <p:attrName>ppt_y</p:attrName>
                                        </p:attrNameLst>
                                      </p:cBhvr>
                                      <p:tavLst>
                                        <p:tav tm="0">
                                          <p:val>
                                            <p:strVal val="#ppt_y+.1"/>
                                          </p:val>
                                        </p:tav>
                                        <p:tav tm="100000">
                                          <p:val>
                                            <p:strVal val="#ppt_y"/>
                                          </p:val>
                                        </p:tav>
                                      </p:tavLst>
                                    </p:anim>
                                  </p:childTnLst>
                                </p:cTn>
                              </p:par>
                              <p:par>
                                <p:cTn id="131" presetID="6" presetClass="exit" presetSubtype="16" fill="hold" grpId="1" nodeType="withEffect">
                                  <p:stCondLst>
                                    <p:cond delay="0"/>
                                  </p:stCondLst>
                                  <p:childTnLst>
                                    <p:animEffect transition="out" filter="circle(in)">
                                      <p:cBhvr>
                                        <p:cTn id="132" dur="1000"/>
                                        <p:tgtEl>
                                          <p:spTgt spid="44"/>
                                        </p:tgtEl>
                                      </p:cBhvr>
                                    </p:animEffect>
                                    <p:set>
                                      <p:cBhvr>
                                        <p:cTn id="133" dur="1" fill="hold">
                                          <p:stCondLst>
                                            <p:cond delay="999"/>
                                          </p:stCondLst>
                                        </p:cTn>
                                        <p:tgtEl>
                                          <p:spTgt spid="44"/>
                                        </p:tgtEl>
                                        <p:attrNameLst>
                                          <p:attrName>style.visibility</p:attrName>
                                        </p:attrNameLst>
                                      </p:cBhvr>
                                      <p:to>
                                        <p:strVal val="hidden"/>
                                      </p:to>
                                    </p:set>
                                  </p:childTnLst>
                                </p:cTn>
                              </p:par>
                              <p:par>
                                <p:cTn id="134" presetID="10" presetClass="exit" presetSubtype="0" fill="hold" grpId="2" nodeType="withEffect">
                                  <p:stCondLst>
                                    <p:cond delay="0"/>
                                  </p:stCondLst>
                                  <p:childTnLst>
                                    <p:animEffect transition="out" filter="fade">
                                      <p:cBhvr>
                                        <p:cTn id="135" dur="250"/>
                                        <p:tgtEl>
                                          <p:spTgt spid="64"/>
                                        </p:tgtEl>
                                      </p:cBhvr>
                                    </p:animEffect>
                                    <p:set>
                                      <p:cBhvr>
                                        <p:cTn id="136" dur="1" fill="hold">
                                          <p:stCondLst>
                                            <p:cond delay="249"/>
                                          </p:stCondLst>
                                        </p:cTn>
                                        <p:tgtEl>
                                          <p:spTgt spid="64"/>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22" presetClass="entr" presetSubtype="8" fill="hold" grpId="0" nodeType="clickEffect">
                                  <p:stCondLst>
                                    <p:cond delay="0"/>
                                  </p:stCondLst>
                                  <p:childTnLst>
                                    <p:set>
                                      <p:cBhvr>
                                        <p:cTn id="140" dur="1" fill="hold">
                                          <p:stCondLst>
                                            <p:cond delay="0"/>
                                          </p:stCondLst>
                                        </p:cTn>
                                        <p:tgtEl>
                                          <p:spTgt spid="37"/>
                                        </p:tgtEl>
                                        <p:attrNameLst>
                                          <p:attrName>style.visibility</p:attrName>
                                        </p:attrNameLst>
                                      </p:cBhvr>
                                      <p:to>
                                        <p:strVal val="visible"/>
                                      </p:to>
                                    </p:set>
                                    <p:animEffect transition="in" filter="wipe(left)">
                                      <p:cBhvr>
                                        <p:cTn id="141" dur="500"/>
                                        <p:tgtEl>
                                          <p:spTgt spid="37"/>
                                        </p:tgtEl>
                                      </p:cBhvr>
                                    </p:animEffect>
                                  </p:childTnLst>
                                </p:cTn>
                              </p:par>
                              <p:par>
                                <p:cTn id="142" presetID="18" presetClass="emph" presetSubtype="0" fill="hold" grpId="1" nodeType="withEffect">
                                  <p:stCondLst>
                                    <p:cond delay="0"/>
                                  </p:stCondLst>
                                  <p:childTnLst>
                                    <p:set>
                                      <p:cBhvr override="childStyle">
                                        <p:cTn id="143" dur="500" fill="hold"/>
                                        <p:tgtEl>
                                          <p:spTgt spid="37"/>
                                        </p:tgtEl>
                                        <p:attrNameLst>
                                          <p:attrName>style.textDecorationUnderline</p:attrName>
                                        </p:attrNameLst>
                                      </p:cBhvr>
                                      <p:to>
                                        <p:strVal val="true"/>
                                      </p:to>
                                    </p:se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15"/>
                                        </p:tgtEl>
                                        <p:attrNameLst>
                                          <p:attrName>style.visibility</p:attrName>
                                        </p:attrNameLst>
                                      </p:cBhvr>
                                      <p:to>
                                        <p:strVal val="visible"/>
                                      </p:to>
                                    </p:set>
                                    <p:animEffect transition="in" filter="fade">
                                      <p:cBhvr>
                                        <p:cTn id="148" dur="250"/>
                                        <p:tgtEl>
                                          <p:spTgt spid="15"/>
                                        </p:tgtEl>
                                      </p:cBhvr>
                                    </p:animEffect>
                                  </p:childTnLst>
                                </p:cTn>
                              </p:par>
                              <p:par>
                                <p:cTn id="149" presetID="42" presetClass="path" presetSubtype="0" accel="50000" decel="50000" fill="hold" grpId="2" nodeType="withEffect">
                                  <p:stCondLst>
                                    <p:cond delay="0"/>
                                  </p:stCondLst>
                                  <p:childTnLst>
                                    <p:animMotion origin="layout" path="M 4.72222E-6 3.33333E-6 L -0.17153 0.11296 " pathEditMode="relative" rAng="0" ptsTypes="AA">
                                      <p:cBhvr>
                                        <p:cTn id="150" dur="2000" fill="hold"/>
                                        <p:tgtEl>
                                          <p:spTgt spid="15"/>
                                        </p:tgtEl>
                                        <p:attrNameLst>
                                          <p:attrName>ppt_x</p:attrName>
                                          <p:attrName>ppt_y</p:attrName>
                                        </p:attrNameLst>
                                      </p:cBhvr>
                                      <p:rCtr x="-8576" y="5648"/>
                                    </p:animMotion>
                                  </p:childTnLst>
                                </p:cTn>
                              </p:par>
                              <p:par>
                                <p:cTn id="151" presetID="50" presetClass="exit" presetSubtype="0" accel="100000" fill="hold" grpId="1" nodeType="withEffect">
                                  <p:stCondLst>
                                    <p:cond delay="0"/>
                                  </p:stCondLst>
                                  <p:childTnLst>
                                    <p:anim calcmode="lin" valueType="num">
                                      <p:cBhvr>
                                        <p:cTn id="152" dur="1000"/>
                                        <p:tgtEl>
                                          <p:spTgt spid="14"/>
                                        </p:tgtEl>
                                        <p:attrNameLst>
                                          <p:attrName>ppt_w</p:attrName>
                                        </p:attrNameLst>
                                      </p:cBhvr>
                                      <p:tavLst>
                                        <p:tav tm="0">
                                          <p:val>
                                            <p:strVal val="ppt_w"/>
                                          </p:val>
                                        </p:tav>
                                        <p:tav tm="100000">
                                          <p:val>
                                            <p:strVal val="ppt_w+.3"/>
                                          </p:val>
                                        </p:tav>
                                      </p:tavLst>
                                    </p:anim>
                                    <p:anim calcmode="lin" valueType="num">
                                      <p:cBhvr>
                                        <p:cTn id="153" dur="1000"/>
                                        <p:tgtEl>
                                          <p:spTgt spid="14"/>
                                        </p:tgtEl>
                                        <p:attrNameLst>
                                          <p:attrName>ppt_h</p:attrName>
                                        </p:attrNameLst>
                                      </p:cBhvr>
                                      <p:tavLst>
                                        <p:tav tm="0">
                                          <p:val>
                                            <p:strVal val="ppt_h"/>
                                          </p:val>
                                        </p:tav>
                                        <p:tav tm="100000">
                                          <p:val>
                                            <p:strVal val="ppt_h"/>
                                          </p:val>
                                        </p:tav>
                                      </p:tavLst>
                                    </p:anim>
                                    <p:animEffect transition="out" filter="fade">
                                      <p:cBhvr>
                                        <p:cTn id="154" dur="1000"/>
                                        <p:tgtEl>
                                          <p:spTgt spid="14"/>
                                        </p:tgtEl>
                                      </p:cBhvr>
                                    </p:animEffect>
                                    <p:set>
                                      <p:cBhvr>
                                        <p:cTn id="155" dur="1" fill="hold">
                                          <p:stCondLst>
                                            <p:cond delay="999"/>
                                          </p:stCondLst>
                                        </p:cTn>
                                        <p:tgtEl>
                                          <p:spTgt spid="14"/>
                                        </p:tgtEl>
                                        <p:attrNameLst>
                                          <p:attrName>style.visibility</p:attrName>
                                        </p:attrNameLst>
                                      </p:cBhvr>
                                      <p:to>
                                        <p:strVal val="hidden"/>
                                      </p:to>
                                    </p:set>
                                  </p:childTnLst>
                                </p:cTn>
                              </p:par>
                              <p:par>
                                <p:cTn id="156" presetID="10" presetClass="exit" presetSubtype="0" fill="hold" grpId="2" nodeType="withEffect">
                                  <p:stCondLst>
                                    <p:cond delay="0"/>
                                  </p:stCondLst>
                                  <p:childTnLst>
                                    <p:animEffect transition="out" filter="fade">
                                      <p:cBhvr>
                                        <p:cTn id="157" dur="250"/>
                                        <p:tgtEl>
                                          <p:spTgt spid="37"/>
                                        </p:tgtEl>
                                      </p:cBhvr>
                                    </p:animEffect>
                                    <p:set>
                                      <p:cBhvr>
                                        <p:cTn id="158" dur="1" fill="hold">
                                          <p:stCondLst>
                                            <p:cond delay="249"/>
                                          </p:stCondLst>
                                        </p:cTn>
                                        <p:tgtEl>
                                          <p:spTgt spid="37"/>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23" presetClass="entr" presetSubtype="16" fill="hold" grpId="0" nodeType="clickEffect">
                                  <p:stCondLst>
                                    <p:cond delay="0"/>
                                  </p:stCondLst>
                                  <p:childTnLst>
                                    <p:set>
                                      <p:cBhvr>
                                        <p:cTn id="162" dur="1" fill="hold">
                                          <p:stCondLst>
                                            <p:cond delay="0"/>
                                          </p:stCondLst>
                                        </p:cTn>
                                        <p:tgtEl>
                                          <p:spTgt spid="17"/>
                                        </p:tgtEl>
                                        <p:attrNameLst>
                                          <p:attrName>style.visibility</p:attrName>
                                        </p:attrNameLst>
                                      </p:cBhvr>
                                      <p:to>
                                        <p:strVal val="visible"/>
                                      </p:to>
                                    </p:set>
                                    <p:anim calcmode="lin" valueType="num">
                                      <p:cBhvr>
                                        <p:cTn id="163" dur="500" fill="hold"/>
                                        <p:tgtEl>
                                          <p:spTgt spid="17"/>
                                        </p:tgtEl>
                                        <p:attrNameLst>
                                          <p:attrName>ppt_w</p:attrName>
                                        </p:attrNameLst>
                                      </p:cBhvr>
                                      <p:tavLst>
                                        <p:tav tm="0">
                                          <p:val>
                                            <p:fltVal val="0"/>
                                          </p:val>
                                        </p:tav>
                                        <p:tav tm="100000">
                                          <p:val>
                                            <p:strVal val="#ppt_w"/>
                                          </p:val>
                                        </p:tav>
                                      </p:tavLst>
                                    </p:anim>
                                    <p:anim calcmode="lin" valueType="num">
                                      <p:cBhvr>
                                        <p:cTn id="164" dur="500" fill="hold"/>
                                        <p:tgtEl>
                                          <p:spTgt spid="17"/>
                                        </p:tgtEl>
                                        <p:attrNameLst>
                                          <p:attrName>ppt_h</p:attrName>
                                        </p:attrNameLst>
                                      </p:cBhvr>
                                      <p:tavLst>
                                        <p:tav tm="0">
                                          <p:val>
                                            <p:fltVal val="0"/>
                                          </p:val>
                                        </p:tav>
                                        <p:tav tm="100000">
                                          <p:val>
                                            <p:strVal val="#ppt_h"/>
                                          </p:val>
                                        </p:tav>
                                      </p:tavLst>
                                    </p:anim>
                                  </p:childTnLst>
                                </p:cTn>
                              </p:par>
                              <p:par>
                                <p:cTn id="165" presetID="2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500" fill="hold"/>
                                        <p:tgtEl>
                                          <p:spTgt spid="18"/>
                                        </p:tgtEl>
                                        <p:attrNameLst>
                                          <p:attrName>ppt_w</p:attrName>
                                        </p:attrNameLst>
                                      </p:cBhvr>
                                      <p:tavLst>
                                        <p:tav tm="0">
                                          <p:val>
                                            <p:fltVal val="0"/>
                                          </p:val>
                                        </p:tav>
                                        <p:tav tm="100000">
                                          <p:val>
                                            <p:strVal val="#ppt_w"/>
                                          </p:val>
                                        </p:tav>
                                      </p:tavLst>
                                    </p:anim>
                                    <p:anim calcmode="lin" valueType="num">
                                      <p:cBhvr>
                                        <p:cTn id="168" dur="500" fill="hold"/>
                                        <p:tgtEl>
                                          <p:spTgt spid="18"/>
                                        </p:tgtEl>
                                        <p:attrNameLst>
                                          <p:attrName>ppt_h</p:attrName>
                                        </p:attrNameLst>
                                      </p:cBhvr>
                                      <p:tavLst>
                                        <p:tav tm="0">
                                          <p:val>
                                            <p:fltVal val="0"/>
                                          </p:val>
                                        </p:tav>
                                        <p:tav tm="100000">
                                          <p:val>
                                            <p:strVal val="#ppt_h"/>
                                          </p:val>
                                        </p:tav>
                                      </p:tavLst>
                                    </p:anim>
                                  </p:childTnLst>
                                </p:cTn>
                              </p:par>
                              <p:par>
                                <p:cTn id="169" presetID="23" presetClass="entr" presetSubtype="16" fill="hold" grpId="0" nodeType="withEffect">
                                  <p:stCondLst>
                                    <p:cond delay="0"/>
                                  </p:stCondLst>
                                  <p:childTnLst>
                                    <p:set>
                                      <p:cBhvr>
                                        <p:cTn id="170" dur="1" fill="hold">
                                          <p:stCondLst>
                                            <p:cond delay="0"/>
                                          </p:stCondLst>
                                        </p:cTn>
                                        <p:tgtEl>
                                          <p:spTgt spid="19"/>
                                        </p:tgtEl>
                                        <p:attrNameLst>
                                          <p:attrName>style.visibility</p:attrName>
                                        </p:attrNameLst>
                                      </p:cBhvr>
                                      <p:to>
                                        <p:strVal val="visible"/>
                                      </p:to>
                                    </p:set>
                                    <p:anim calcmode="lin" valueType="num">
                                      <p:cBhvr>
                                        <p:cTn id="171" dur="500" fill="hold"/>
                                        <p:tgtEl>
                                          <p:spTgt spid="19"/>
                                        </p:tgtEl>
                                        <p:attrNameLst>
                                          <p:attrName>ppt_w</p:attrName>
                                        </p:attrNameLst>
                                      </p:cBhvr>
                                      <p:tavLst>
                                        <p:tav tm="0">
                                          <p:val>
                                            <p:fltVal val="0"/>
                                          </p:val>
                                        </p:tav>
                                        <p:tav tm="100000">
                                          <p:val>
                                            <p:strVal val="#ppt_w"/>
                                          </p:val>
                                        </p:tav>
                                      </p:tavLst>
                                    </p:anim>
                                    <p:anim calcmode="lin" valueType="num">
                                      <p:cBhvr>
                                        <p:cTn id="172" dur="500" fill="hold"/>
                                        <p:tgtEl>
                                          <p:spTgt spid="19"/>
                                        </p:tgtEl>
                                        <p:attrNameLst>
                                          <p:attrName>ppt_h</p:attrName>
                                        </p:attrNameLst>
                                      </p:cBhvr>
                                      <p:tavLst>
                                        <p:tav tm="0">
                                          <p:val>
                                            <p:fltVal val="0"/>
                                          </p:val>
                                        </p:tav>
                                        <p:tav tm="100000">
                                          <p:val>
                                            <p:strVal val="#ppt_h"/>
                                          </p:val>
                                        </p:tav>
                                      </p:tavLst>
                                    </p:anim>
                                  </p:childTnLst>
                                </p:cTn>
                              </p:par>
                              <p:par>
                                <p:cTn id="173" presetID="23" presetClass="entr" presetSubtype="16" fill="hold" grpId="0" nodeType="withEffect">
                                  <p:stCondLst>
                                    <p:cond delay="0"/>
                                  </p:stCondLst>
                                  <p:childTnLst>
                                    <p:set>
                                      <p:cBhvr>
                                        <p:cTn id="174" dur="1" fill="hold">
                                          <p:stCondLst>
                                            <p:cond delay="0"/>
                                          </p:stCondLst>
                                        </p:cTn>
                                        <p:tgtEl>
                                          <p:spTgt spid="20"/>
                                        </p:tgtEl>
                                        <p:attrNameLst>
                                          <p:attrName>style.visibility</p:attrName>
                                        </p:attrNameLst>
                                      </p:cBhvr>
                                      <p:to>
                                        <p:strVal val="visible"/>
                                      </p:to>
                                    </p:set>
                                    <p:anim calcmode="lin" valueType="num">
                                      <p:cBhvr>
                                        <p:cTn id="175" dur="500" fill="hold"/>
                                        <p:tgtEl>
                                          <p:spTgt spid="20"/>
                                        </p:tgtEl>
                                        <p:attrNameLst>
                                          <p:attrName>ppt_w</p:attrName>
                                        </p:attrNameLst>
                                      </p:cBhvr>
                                      <p:tavLst>
                                        <p:tav tm="0">
                                          <p:val>
                                            <p:fltVal val="0"/>
                                          </p:val>
                                        </p:tav>
                                        <p:tav tm="100000">
                                          <p:val>
                                            <p:strVal val="#ppt_w"/>
                                          </p:val>
                                        </p:tav>
                                      </p:tavLst>
                                    </p:anim>
                                    <p:anim calcmode="lin" valueType="num">
                                      <p:cBhvr>
                                        <p:cTn id="176" dur="500" fill="hold"/>
                                        <p:tgtEl>
                                          <p:spTgt spid="20"/>
                                        </p:tgtEl>
                                        <p:attrNameLst>
                                          <p:attrName>ppt_h</p:attrName>
                                        </p:attrNameLst>
                                      </p:cBhvr>
                                      <p:tavLst>
                                        <p:tav tm="0">
                                          <p:val>
                                            <p:fltVal val="0"/>
                                          </p:val>
                                        </p:tav>
                                        <p:tav tm="100000">
                                          <p:val>
                                            <p:strVal val="#ppt_h"/>
                                          </p:val>
                                        </p:tav>
                                      </p:tavLst>
                                    </p:anim>
                                  </p:childTnLst>
                                </p:cTn>
                              </p:par>
                              <p:par>
                                <p:cTn id="177" presetID="23" presetClass="entr" presetSubtype="16" fill="hold" grpId="0" nodeType="withEffect">
                                  <p:stCondLst>
                                    <p:cond delay="0"/>
                                  </p:stCondLst>
                                  <p:childTnLst>
                                    <p:set>
                                      <p:cBhvr>
                                        <p:cTn id="178" dur="1" fill="hold">
                                          <p:stCondLst>
                                            <p:cond delay="0"/>
                                          </p:stCondLst>
                                        </p:cTn>
                                        <p:tgtEl>
                                          <p:spTgt spid="21"/>
                                        </p:tgtEl>
                                        <p:attrNameLst>
                                          <p:attrName>style.visibility</p:attrName>
                                        </p:attrNameLst>
                                      </p:cBhvr>
                                      <p:to>
                                        <p:strVal val="visible"/>
                                      </p:to>
                                    </p:set>
                                    <p:anim calcmode="lin" valueType="num">
                                      <p:cBhvr>
                                        <p:cTn id="179" dur="500" fill="hold"/>
                                        <p:tgtEl>
                                          <p:spTgt spid="21"/>
                                        </p:tgtEl>
                                        <p:attrNameLst>
                                          <p:attrName>ppt_w</p:attrName>
                                        </p:attrNameLst>
                                      </p:cBhvr>
                                      <p:tavLst>
                                        <p:tav tm="0">
                                          <p:val>
                                            <p:fltVal val="0"/>
                                          </p:val>
                                        </p:tav>
                                        <p:tav tm="100000">
                                          <p:val>
                                            <p:strVal val="#ppt_w"/>
                                          </p:val>
                                        </p:tav>
                                      </p:tavLst>
                                    </p:anim>
                                    <p:anim calcmode="lin" valueType="num">
                                      <p:cBhvr>
                                        <p:cTn id="180" dur="500" fill="hold"/>
                                        <p:tgtEl>
                                          <p:spTgt spid="21"/>
                                        </p:tgtEl>
                                        <p:attrNameLst>
                                          <p:attrName>ppt_h</p:attrName>
                                        </p:attrNameLst>
                                      </p:cBhvr>
                                      <p:tavLst>
                                        <p:tav tm="0">
                                          <p:val>
                                            <p:fltVal val="0"/>
                                          </p:val>
                                        </p:tav>
                                        <p:tav tm="100000">
                                          <p:val>
                                            <p:strVal val="#ppt_h"/>
                                          </p:val>
                                        </p:tav>
                                      </p:tavLst>
                                    </p:anim>
                                  </p:childTnLst>
                                </p:cTn>
                              </p:par>
                              <p:par>
                                <p:cTn id="181" presetID="23" presetClass="entr" presetSubtype="16" fill="hold" grpId="0" nodeType="withEffect">
                                  <p:stCondLst>
                                    <p:cond delay="0"/>
                                  </p:stCondLst>
                                  <p:childTnLst>
                                    <p:set>
                                      <p:cBhvr>
                                        <p:cTn id="182" dur="1" fill="hold">
                                          <p:stCondLst>
                                            <p:cond delay="0"/>
                                          </p:stCondLst>
                                        </p:cTn>
                                        <p:tgtEl>
                                          <p:spTgt spid="22"/>
                                        </p:tgtEl>
                                        <p:attrNameLst>
                                          <p:attrName>style.visibility</p:attrName>
                                        </p:attrNameLst>
                                      </p:cBhvr>
                                      <p:to>
                                        <p:strVal val="visible"/>
                                      </p:to>
                                    </p:set>
                                    <p:anim calcmode="lin" valueType="num">
                                      <p:cBhvr>
                                        <p:cTn id="183" dur="500" fill="hold"/>
                                        <p:tgtEl>
                                          <p:spTgt spid="22"/>
                                        </p:tgtEl>
                                        <p:attrNameLst>
                                          <p:attrName>ppt_w</p:attrName>
                                        </p:attrNameLst>
                                      </p:cBhvr>
                                      <p:tavLst>
                                        <p:tav tm="0">
                                          <p:val>
                                            <p:fltVal val="0"/>
                                          </p:val>
                                        </p:tav>
                                        <p:tav tm="100000">
                                          <p:val>
                                            <p:strVal val="#ppt_w"/>
                                          </p:val>
                                        </p:tav>
                                      </p:tavLst>
                                    </p:anim>
                                    <p:anim calcmode="lin" valueType="num">
                                      <p:cBhvr>
                                        <p:cTn id="184" dur="500" fill="hold"/>
                                        <p:tgtEl>
                                          <p:spTgt spid="22"/>
                                        </p:tgtEl>
                                        <p:attrNameLst>
                                          <p:attrName>ppt_h</p:attrName>
                                        </p:attrNameLst>
                                      </p:cBhvr>
                                      <p:tavLst>
                                        <p:tav tm="0">
                                          <p:val>
                                            <p:fltVal val="0"/>
                                          </p:val>
                                        </p:tav>
                                        <p:tav tm="100000">
                                          <p:val>
                                            <p:strVal val="#ppt_h"/>
                                          </p:val>
                                        </p:tav>
                                      </p:tavLst>
                                    </p:anim>
                                  </p:childTnLst>
                                </p:cTn>
                              </p:par>
                              <p:par>
                                <p:cTn id="185" presetID="23" presetClass="entr" presetSubtype="16" fill="hold" grpId="0" nodeType="withEffect">
                                  <p:stCondLst>
                                    <p:cond delay="0"/>
                                  </p:stCondLst>
                                  <p:childTnLst>
                                    <p:set>
                                      <p:cBhvr>
                                        <p:cTn id="186" dur="1" fill="hold">
                                          <p:stCondLst>
                                            <p:cond delay="0"/>
                                          </p:stCondLst>
                                        </p:cTn>
                                        <p:tgtEl>
                                          <p:spTgt spid="23"/>
                                        </p:tgtEl>
                                        <p:attrNameLst>
                                          <p:attrName>style.visibility</p:attrName>
                                        </p:attrNameLst>
                                      </p:cBhvr>
                                      <p:to>
                                        <p:strVal val="visible"/>
                                      </p:to>
                                    </p:set>
                                    <p:anim calcmode="lin" valueType="num">
                                      <p:cBhvr>
                                        <p:cTn id="187" dur="500" fill="hold"/>
                                        <p:tgtEl>
                                          <p:spTgt spid="23"/>
                                        </p:tgtEl>
                                        <p:attrNameLst>
                                          <p:attrName>ppt_w</p:attrName>
                                        </p:attrNameLst>
                                      </p:cBhvr>
                                      <p:tavLst>
                                        <p:tav tm="0">
                                          <p:val>
                                            <p:fltVal val="0"/>
                                          </p:val>
                                        </p:tav>
                                        <p:tav tm="100000">
                                          <p:val>
                                            <p:strVal val="#ppt_w"/>
                                          </p:val>
                                        </p:tav>
                                      </p:tavLst>
                                    </p:anim>
                                    <p:anim calcmode="lin" valueType="num">
                                      <p:cBhvr>
                                        <p:cTn id="188" dur="500" fill="hold"/>
                                        <p:tgtEl>
                                          <p:spTgt spid="23"/>
                                        </p:tgtEl>
                                        <p:attrNameLst>
                                          <p:attrName>ppt_h</p:attrName>
                                        </p:attrNameLst>
                                      </p:cBhvr>
                                      <p:tavLst>
                                        <p:tav tm="0">
                                          <p:val>
                                            <p:fltVal val="0"/>
                                          </p:val>
                                        </p:tav>
                                        <p:tav tm="100000">
                                          <p:val>
                                            <p:strVal val="#ppt_h"/>
                                          </p:val>
                                        </p:tav>
                                      </p:tavLst>
                                    </p:anim>
                                  </p:childTnLst>
                                </p:cTn>
                              </p:par>
                              <p:par>
                                <p:cTn id="189" presetID="23" presetClass="entr" presetSubtype="16" fill="hold" grpId="0" nodeType="withEffect">
                                  <p:stCondLst>
                                    <p:cond delay="0"/>
                                  </p:stCondLst>
                                  <p:childTnLst>
                                    <p:set>
                                      <p:cBhvr>
                                        <p:cTn id="190" dur="1" fill="hold">
                                          <p:stCondLst>
                                            <p:cond delay="0"/>
                                          </p:stCondLst>
                                        </p:cTn>
                                        <p:tgtEl>
                                          <p:spTgt spid="24"/>
                                        </p:tgtEl>
                                        <p:attrNameLst>
                                          <p:attrName>style.visibility</p:attrName>
                                        </p:attrNameLst>
                                      </p:cBhvr>
                                      <p:to>
                                        <p:strVal val="visible"/>
                                      </p:to>
                                    </p:set>
                                    <p:anim calcmode="lin" valueType="num">
                                      <p:cBhvr>
                                        <p:cTn id="191" dur="500" fill="hold"/>
                                        <p:tgtEl>
                                          <p:spTgt spid="24"/>
                                        </p:tgtEl>
                                        <p:attrNameLst>
                                          <p:attrName>ppt_w</p:attrName>
                                        </p:attrNameLst>
                                      </p:cBhvr>
                                      <p:tavLst>
                                        <p:tav tm="0">
                                          <p:val>
                                            <p:fltVal val="0"/>
                                          </p:val>
                                        </p:tav>
                                        <p:tav tm="100000">
                                          <p:val>
                                            <p:strVal val="#ppt_w"/>
                                          </p:val>
                                        </p:tav>
                                      </p:tavLst>
                                    </p:anim>
                                    <p:anim calcmode="lin" valueType="num">
                                      <p:cBhvr>
                                        <p:cTn id="192" dur="500" fill="hold"/>
                                        <p:tgtEl>
                                          <p:spTgt spid="24"/>
                                        </p:tgtEl>
                                        <p:attrNameLst>
                                          <p:attrName>ppt_h</p:attrName>
                                        </p:attrNameLst>
                                      </p:cBhvr>
                                      <p:tavLst>
                                        <p:tav tm="0">
                                          <p:val>
                                            <p:fltVal val="0"/>
                                          </p:val>
                                        </p:tav>
                                        <p:tav tm="100000">
                                          <p:val>
                                            <p:strVal val="#ppt_h"/>
                                          </p:val>
                                        </p:tav>
                                      </p:tavLst>
                                    </p:anim>
                                  </p:childTnLst>
                                </p:cTn>
                              </p:par>
                              <p:par>
                                <p:cTn id="193" presetID="23" presetClass="entr" presetSubtype="16" fill="hold" grpId="0" nodeType="withEffect">
                                  <p:stCondLst>
                                    <p:cond delay="0"/>
                                  </p:stCondLst>
                                  <p:childTnLst>
                                    <p:set>
                                      <p:cBhvr>
                                        <p:cTn id="194" dur="1" fill="hold">
                                          <p:stCondLst>
                                            <p:cond delay="0"/>
                                          </p:stCondLst>
                                        </p:cTn>
                                        <p:tgtEl>
                                          <p:spTgt spid="25"/>
                                        </p:tgtEl>
                                        <p:attrNameLst>
                                          <p:attrName>style.visibility</p:attrName>
                                        </p:attrNameLst>
                                      </p:cBhvr>
                                      <p:to>
                                        <p:strVal val="visible"/>
                                      </p:to>
                                    </p:set>
                                    <p:anim calcmode="lin" valueType="num">
                                      <p:cBhvr>
                                        <p:cTn id="195" dur="500" fill="hold"/>
                                        <p:tgtEl>
                                          <p:spTgt spid="25"/>
                                        </p:tgtEl>
                                        <p:attrNameLst>
                                          <p:attrName>ppt_w</p:attrName>
                                        </p:attrNameLst>
                                      </p:cBhvr>
                                      <p:tavLst>
                                        <p:tav tm="0">
                                          <p:val>
                                            <p:fltVal val="0"/>
                                          </p:val>
                                        </p:tav>
                                        <p:tav tm="100000">
                                          <p:val>
                                            <p:strVal val="#ppt_w"/>
                                          </p:val>
                                        </p:tav>
                                      </p:tavLst>
                                    </p:anim>
                                    <p:anim calcmode="lin" valueType="num">
                                      <p:cBhvr>
                                        <p:cTn id="196" dur="500" fill="hold"/>
                                        <p:tgtEl>
                                          <p:spTgt spid="25"/>
                                        </p:tgtEl>
                                        <p:attrNameLst>
                                          <p:attrName>ppt_h</p:attrName>
                                        </p:attrNameLst>
                                      </p:cBhvr>
                                      <p:tavLst>
                                        <p:tav tm="0">
                                          <p:val>
                                            <p:fltVal val="0"/>
                                          </p:val>
                                        </p:tav>
                                        <p:tav tm="100000">
                                          <p:val>
                                            <p:strVal val="#ppt_h"/>
                                          </p:val>
                                        </p:tav>
                                      </p:tavLst>
                                    </p:anim>
                                  </p:childTnLst>
                                </p:cTn>
                              </p:par>
                              <p:par>
                                <p:cTn id="197" presetID="23" presetClass="entr" presetSubtype="16" fill="hold" grpId="0" nodeType="withEffect">
                                  <p:stCondLst>
                                    <p:cond delay="0"/>
                                  </p:stCondLst>
                                  <p:childTnLst>
                                    <p:set>
                                      <p:cBhvr>
                                        <p:cTn id="198" dur="1" fill="hold">
                                          <p:stCondLst>
                                            <p:cond delay="0"/>
                                          </p:stCondLst>
                                        </p:cTn>
                                        <p:tgtEl>
                                          <p:spTgt spid="26"/>
                                        </p:tgtEl>
                                        <p:attrNameLst>
                                          <p:attrName>style.visibility</p:attrName>
                                        </p:attrNameLst>
                                      </p:cBhvr>
                                      <p:to>
                                        <p:strVal val="visible"/>
                                      </p:to>
                                    </p:set>
                                    <p:anim calcmode="lin" valueType="num">
                                      <p:cBhvr>
                                        <p:cTn id="199" dur="500" fill="hold"/>
                                        <p:tgtEl>
                                          <p:spTgt spid="26"/>
                                        </p:tgtEl>
                                        <p:attrNameLst>
                                          <p:attrName>ppt_w</p:attrName>
                                        </p:attrNameLst>
                                      </p:cBhvr>
                                      <p:tavLst>
                                        <p:tav tm="0">
                                          <p:val>
                                            <p:fltVal val="0"/>
                                          </p:val>
                                        </p:tav>
                                        <p:tav tm="100000">
                                          <p:val>
                                            <p:strVal val="#ppt_w"/>
                                          </p:val>
                                        </p:tav>
                                      </p:tavLst>
                                    </p:anim>
                                    <p:anim calcmode="lin" valueType="num">
                                      <p:cBhvr>
                                        <p:cTn id="200" dur="500" fill="hold"/>
                                        <p:tgtEl>
                                          <p:spTgt spid="26"/>
                                        </p:tgtEl>
                                        <p:attrNameLst>
                                          <p:attrName>ppt_h</p:attrName>
                                        </p:attrNameLst>
                                      </p:cBhvr>
                                      <p:tavLst>
                                        <p:tav tm="0">
                                          <p:val>
                                            <p:fltVal val="0"/>
                                          </p:val>
                                        </p:tav>
                                        <p:tav tm="100000">
                                          <p:val>
                                            <p:strVal val="#ppt_h"/>
                                          </p:val>
                                        </p:tav>
                                      </p:tavLst>
                                    </p:anim>
                                  </p:childTnLst>
                                </p:cTn>
                              </p:par>
                              <p:par>
                                <p:cTn id="201" presetID="23" presetClass="entr" presetSubtype="16" fill="hold" grpId="0" nodeType="withEffect">
                                  <p:stCondLst>
                                    <p:cond delay="0"/>
                                  </p:stCondLst>
                                  <p:childTnLst>
                                    <p:set>
                                      <p:cBhvr>
                                        <p:cTn id="202" dur="1" fill="hold">
                                          <p:stCondLst>
                                            <p:cond delay="0"/>
                                          </p:stCondLst>
                                        </p:cTn>
                                        <p:tgtEl>
                                          <p:spTgt spid="27"/>
                                        </p:tgtEl>
                                        <p:attrNameLst>
                                          <p:attrName>style.visibility</p:attrName>
                                        </p:attrNameLst>
                                      </p:cBhvr>
                                      <p:to>
                                        <p:strVal val="visible"/>
                                      </p:to>
                                    </p:set>
                                    <p:anim calcmode="lin" valueType="num">
                                      <p:cBhvr>
                                        <p:cTn id="203" dur="500" fill="hold"/>
                                        <p:tgtEl>
                                          <p:spTgt spid="27"/>
                                        </p:tgtEl>
                                        <p:attrNameLst>
                                          <p:attrName>ppt_w</p:attrName>
                                        </p:attrNameLst>
                                      </p:cBhvr>
                                      <p:tavLst>
                                        <p:tav tm="0">
                                          <p:val>
                                            <p:fltVal val="0"/>
                                          </p:val>
                                        </p:tav>
                                        <p:tav tm="100000">
                                          <p:val>
                                            <p:strVal val="#ppt_w"/>
                                          </p:val>
                                        </p:tav>
                                      </p:tavLst>
                                    </p:anim>
                                    <p:anim calcmode="lin" valueType="num">
                                      <p:cBhvr>
                                        <p:cTn id="204" dur="500" fill="hold"/>
                                        <p:tgtEl>
                                          <p:spTgt spid="27"/>
                                        </p:tgtEl>
                                        <p:attrNameLst>
                                          <p:attrName>ppt_h</p:attrName>
                                        </p:attrNameLst>
                                      </p:cBhvr>
                                      <p:tavLst>
                                        <p:tav tm="0">
                                          <p:val>
                                            <p:fltVal val="0"/>
                                          </p:val>
                                        </p:tav>
                                        <p:tav tm="100000">
                                          <p:val>
                                            <p:strVal val="#ppt_h"/>
                                          </p:val>
                                        </p:tav>
                                      </p:tavLst>
                                    </p:anim>
                                  </p:childTnLst>
                                </p:cTn>
                              </p:par>
                              <p:par>
                                <p:cTn id="205" presetID="23" presetClass="entr" presetSubtype="16" fill="hold" grpId="0" nodeType="withEffect">
                                  <p:stCondLst>
                                    <p:cond delay="0"/>
                                  </p:stCondLst>
                                  <p:childTnLst>
                                    <p:set>
                                      <p:cBhvr>
                                        <p:cTn id="206" dur="1" fill="hold">
                                          <p:stCondLst>
                                            <p:cond delay="0"/>
                                          </p:stCondLst>
                                        </p:cTn>
                                        <p:tgtEl>
                                          <p:spTgt spid="28"/>
                                        </p:tgtEl>
                                        <p:attrNameLst>
                                          <p:attrName>style.visibility</p:attrName>
                                        </p:attrNameLst>
                                      </p:cBhvr>
                                      <p:to>
                                        <p:strVal val="visible"/>
                                      </p:to>
                                    </p:set>
                                    <p:anim calcmode="lin" valueType="num">
                                      <p:cBhvr>
                                        <p:cTn id="207" dur="500" fill="hold"/>
                                        <p:tgtEl>
                                          <p:spTgt spid="28"/>
                                        </p:tgtEl>
                                        <p:attrNameLst>
                                          <p:attrName>ppt_w</p:attrName>
                                        </p:attrNameLst>
                                      </p:cBhvr>
                                      <p:tavLst>
                                        <p:tav tm="0">
                                          <p:val>
                                            <p:fltVal val="0"/>
                                          </p:val>
                                        </p:tav>
                                        <p:tav tm="100000">
                                          <p:val>
                                            <p:strVal val="#ppt_w"/>
                                          </p:val>
                                        </p:tav>
                                      </p:tavLst>
                                    </p:anim>
                                    <p:anim calcmode="lin" valueType="num">
                                      <p:cBhvr>
                                        <p:cTn id="208" dur="500" fill="hold"/>
                                        <p:tgtEl>
                                          <p:spTgt spid="28"/>
                                        </p:tgtEl>
                                        <p:attrNameLst>
                                          <p:attrName>ppt_h</p:attrName>
                                        </p:attrNameLst>
                                      </p:cBhvr>
                                      <p:tavLst>
                                        <p:tav tm="0">
                                          <p:val>
                                            <p:fltVal val="0"/>
                                          </p:val>
                                        </p:tav>
                                        <p:tav tm="100000">
                                          <p:val>
                                            <p:strVal val="#ppt_h"/>
                                          </p:val>
                                        </p:tav>
                                      </p:tavLst>
                                    </p:anim>
                                  </p:childTnLst>
                                </p:cTn>
                              </p:par>
                              <p:par>
                                <p:cTn id="209" presetID="23" presetClass="entr" presetSubtype="16" fill="hold" grpId="0" nodeType="withEffect">
                                  <p:stCondLst>
                                    <p:cond delay="0"/>
                                  </p:stCondLst>
                                  <p:childTnLst>
                                    <p:set>
                                      <p:cBhvr>
                                        <p:cTn id="210" dur="1" fill="hold">
                                          <p:stCondLst>
                                            <p:cond delay="0"/>
                                          </p:stCondLst>
                                        </p:cTn>
                                        <p:tgtEl>
                                          <p:spTgt spid="29"/>
                                        </p:tgtEl>
                                        <p:attrNameLst>
                                          <p:attrName>style.visibility</p:attrName>
                                        </p:attrNameLst>
                                      </p:cBhvr>
                                      <p:to>
                                        <p:strVal val="visible"/>
                                      </p:to>
                                    </p:set>
                                    <p:anim calcmode="lin" valueType="num">
                                      <p:cBhvr>
                                        <p:cTn id="211" dur="500" fill="hold"/>
                                        <p:tgtEl>
                                          <p:spTgt spid="29"/>
                                        </p:tgtEl>
                                        <p:attrNameLst>
                                          <p:attrName>ppt_w</p:attrName>
                                        </p:attrNameLst>
                                      </p:cBhvr>
                                      <p:tavLst>
                                        <p:tav tm="0">
                                          <p:val>
                                            <p:fltVal val="0"/>
                                          </p:val>
                                        </p:tav>
                                        <p:tav tm="100000">
                                          <p:val>
                                            <p:strVal val="#ppt_w"/>
                                          </p:val>
                                        </p:tav>
                                      </p:tavLst>
                                    </p:anim>
                                    <p:anim calcmode="lin" valueType="num">
                                      <p:cBhvr>
                                        <p:cTn id="212" dur="500" fill="hold"/>
                                        <p:tgtEl>
                                          <p:spTgt spid="29"/>
                                        </p:tgtEl>
                                        <p:attrNameLst>
                                          <p:attrName>ppt_h</p:attrName>
                                        </p:attrNameLst>
                                      </p:cBhvr>
                                      <p:tavLst>
                                        <p:tav tm="0">
                                          <p:val>
                                            <p:fltVal val="0"/>
                                          </p:val>
                                        </p:tav>
                                        <p:tav tm="100000">
                                          <p:val>
                                            <p:strVal val="#ppt_h"/>
                                          </p:val>
                                        </p:tav>
                                      </p:tavLst>
                                    </p:anim>
                                  </p:childTnLst>
                                </p:cTn>
                              </p:par>
                              <p:par>
                                <p:cTn id="213" presetID="23" presetClass="entr" presetSubtype="16" fill="hold" grpId="0" nodeType="withEffect">
                                  <p:stCondLst>
                                    <p:cond delay="0"/>
                                  </p:stCondLst>
                                  <p:childTnLst>
                                    <p:set>
                                      <p:cBhvr>
                                        <p:cTn id="214" dur="1" fill="hold">
                                          <p:stCondLst>
                                            <p:cond delay="0"/>
                                          </p:stCondLst>
                                        </p:cTn>
                                        <p:tgtEl>
                                          <p:spTgt spid="30"/>
                                        </p:tgtEl>
                                        <p:attrNameLst>
                                          <p:attrName>style.visibility</p:attrName>
                                        </p:attrNameLst>
                                      </p:cBhvr>
                                      <p:to>
                                        <p:strVal val="visible"/>
                                      </p:to>
                                    </p:set>
                                    <p:anim calcmode="lin" valueType="num">
                                      <p:cBhvr>
                                        <p:cTn id="215" dur="500" fill="hold"/>
                                        <p:tgtEl>
                                          <p:spTgt spid="30"/>
                                        </p:tgtEl>
                                        <p:attrNameLst>
                                          <p:attrName>ppt_w</p:attrName>
                                        </p:attrNameLst>
                                      </p:cBhvr>
                                      <p:tavLst>
                                        <p:tav tm="0">
                                          <p:val>
                                            <p:fltVal val="0"/>
                                          </p:val>
                                        </p:tav>
                                        <p:tav tm="100000">
                                          <p:val>
                                            <p:strVal val="#ppt_w"/>
                                          </p:val>
                                        </p:tav>
                                      </p:tavLst>
                                    </p:anim>
                                    <p:anim calcmode="lin" valueType="num">
                                      <p:cBhvr>
                                        <p:cTn id="216" dur="500" fill="hold"/>
                                        <p:tgtEl>
                                          <p:spTgt spid="30"/>
                                        </p:tgtEl>
                                        <p:attrNameLst>
                                          <p:attrName>ppt_h</p:attrName>
                                        </p:attrNameLst>
                                      </p:cBhvr>
                                      <p:tavLst>
                                        <p:tav tm="0">
                                          <p:val>
                                            <p:fltVal val="0"/>
                                          </p:val>
                                        </p:tav>
                                        <p:tav tm="100000">
                                          <p:val>
                                            <p:strVal val="#ppt_h"/>
                                          </p:val>
                                        </p:tav>
                                      </p:tavLst>
                                    </p:anim>
                                  </p:childTnLst>
                                </p:cTn>
                              </p:par>
                              <p:par>
                                <p:cTn id="217" presetID="23" presetClass="entr" presetSubtype="16" fill="hold" grpId="0" nodeType="withEffect">
                                  <p:stCondLst>
                                    <p:cond delay="0"/>
                                  </p:stCondLst>
                                  <p:childTnLst>
                                    <p:set>
                                      <p:cBhvr>
                                        <p:cTn id="218" dur="1" fill="hold">
                                          <p:stCondLst>
                                            <p:cond delay="0"/>
                                          </p:stCondLst>
                                        </p:cTn>
                                        <p:tgtEl>
                                          <p:spTgt spid="31"/>
                                        </p:tgtEl>
                                        <p:attrNameLst>
                                          <p:attrName>style.visibility</p:attrName>
                                        </p:attrNameLst>
                                      </p:cBhvr>
                                      <p:to>
                                        <p:strVal val="visible"/>
                                      </p:to>
                                    </p:set>
                                    <p:anim calcmode="lin" valueType="num">
                                      <p:cBhvr>
                                        <p:cTn id="219" dur="500" fill="hold"/>
                                        <p:tgtEl>
                                          <p:spTgt spid="31"/>
                                        </p:tgtEl>
                                        <p:attrNameLst>
                                          <p:attrName>ppt_w</p:attrName>
                                        </p:attrNameLst>
                                      </p:cBhvr>
                                      <p:tavLst>
                                        <p:tav tm="0">
                                          <p:val>
                                            <p:fltVal val="0"/>
                                          </p:val>
                                        </p:tav>
                                        <p:tav tm="100000">
                                          <p:val>
                                            <p:strVal val="#ppt_w"/>
                                          </p:val>
                                        </p:tav>
                                      </p:tavLst>
                                    </p:anim>
                                    <p:anim calcmode="lin" valueType="num">
                                      <p:cBhvr>
                                        <p:cTn id="220" dur="500" fill="hold"/>
                                        <p:tgtEl>
                                          <p:spTgt spid="31"/>
                                        </p:tgtEl>
                                        <p:attrNameLst>
                                          <p:attrName>ppt_h</p:attrName>
                                        </p:attrNameLst>
                                      </p:cBhvr>
                                      <p:tavLst>
                                        <p:tav tm="0">
                                          <p:val>
                                            <p:fltVal val="0"/>
                                          </p:val>
                                        </p:tav>
                                        <p:tav tm="100000">
                                          <p:val>
                                            <p:strVal val="#ppt_h"/>
                                          </p:val>
                                        </p:tav>
                                      </p:tavLst>
                                    </p:anim>
                                  </p:childTnLst>
                                </p:cTn>
                              </p:par>
                              <p:par>
                                <p:cTn id="221" presetID="23" presetClass="entr" presetSubtype="16" fill="hold" grpId="0" nodeType="withEffect">
                                  <p:stCondLst>
                                    <p:cond delay="0"/>
                                  </p:stCondLst>
                                  <p:childTnLst>
                                    <p:set>
                                      <p:cBhvr>
                                        <p:cTn id="222" dur="1" fill="hold">
                                          <p:stCondLst>
                                            <p:cond delay="0"/>
                                          </p:stCondLst>
                                        </p:cTn>
                                        <p:tgtEl>
                                          <p:spTgt spid="32"/>
                                        </p:tgtEl>
                                        <p:attrNameLst>
                                          <p:attrName>style.visibility</p:attrName>
                                        </p:attrNameLst>
                                      </p:cBhvr>
                                      <p:to>
                                        <p:strVal val="visible"/>
                                      </p:to>
                                    </p:set>
                                    <p:anim calcmode="lin" valueType="num">
                                      <p:cBhvr>
                                        <p:cTn id="223" dur="500" fill="hold"/>
                                        <p:tgtEl>
                                          <p:spTgt spid="32"/>
                                        </p:tgtEl>
                                        <p:attrNameLst>
                                          <p:attrName>ppt_w</p:attrName>
                                        </p:attrNameLst>
                                      </p:cBhvr>
                                      <p:tavLst>
                                        <p:tav tm="0">
                                          <p:val>
                                            <p:fltVal val="0"/>
                                          </p:val>
                                        </p:tav>
                                        <p:tav tm="100000">
                                          <p:val>
                                            <p:strVal val="#ppt_w"/>
                                          </p:val>
                                        </p:tav>
                                      </p:tavLst>
                                    </p:anim>
                                    <p:anim calcmode="lin" valueType="num">
                                      <p:cBhvr>
                                        <p:cTn id="224" dur="500" fill="hold"/>
                                        <p:tgtEl>
                                          <p:spTgt spid="32"/>
                                        </p:tgtEl>
                                        <p:attrNameLst>
                                          <p:attrName>ppt_h</p:attrName>
                                        </p:attrNameLst>
                                      </p:cBhvr>
                                      <p:tavLst>
                                        <p:tav tm="0">
                                          <p:val>
                                            <p:fltVal val="0"/>
                                          </p:val>
                                        </p:tav>
                                        <p:tav tm="100000">
                                          <p:val>
                                            <p:strVal val="#ppt_h"/>
                                          </p:val>
                                        </p:tav>
                                      </p:tavLst>
                                    </p:anim>
                                  </p:childTnLst>
                                </p:cTn>
                              </p:par>
                              <p:par>
                                <p:cTn id="225" presetID="23" presetClass="entr" presetSubtype="16" fill="hold" grpId="0" nodeType="withEffect">
                                  <p:stCondLst>
                                    <p:cond delay="0"/>
                                  </p:stCondLst>
                                  <p:childTnLst>
                                    <p:set>
                                      <p:cBhvr>
                                        <p:cTn id="226" dur="1" fill="hold">
                                          <p:stCondLst>
                                            <p:cond delay="0"/>
                                          </p:stCondLst>
                                        </p:cTn>
                                        <p:tgtEl>
                                          <p:spTgt spid="33"/>
                                        </p:tgtEl>
                                        <p:attrNameLst>
                                          <p:attrName>style.visibility</p:attrName>
                                        </p:attrNameLst>
                                      </p:cBhvr>
                                      <p:to>
                                        <p:strVal val="visible"/>
                                      </p:to>
                                    </p:set>
                                    <p:anim calcmode="lin" valueType="num">
                                      <p:cBhvr>
                                        <p:cTn id="227" dur="500" fill="hold"/>
                                        <p:tgtEl>
                                          <p:spTgt spid="33"/>
                                        </p:tgtEl>
                                        <p:attrNameLst>
                                          <p:attrName>ppt_w</p:attrName>
                                        </p:attrNameLst>
                                      </p:cBhvr>
                                      <p:tavLst>
                                        <p:tav tm="0">
                                          <p:val>
                                            <p:fltVal val="0"/>
                                          </p:val>
                                        </p:tav>
                                        <p:tav tm="100000">
                                          <p:val>
                                            <p:strVal val="#ppt_w"/>
                                          </p:val>
                                        </p:tav>
                                      </p:tavLst>
                                    </p:anim>
                                    <p:anim calcmode="lin" valueType="num">
                                      <p:cBhvr>
                                        <p:cTn id="228" dur="500" fill="hold"/>
                                        <p:tgtEl>
                                          <p:spTgt spid="33"/>
                                        </p:tgtEl>
                                        <p:attrNameLst>
                                          <p:attrName>ppt_h</p:attrName>
                                        </p:attrNameLst>
                                      </p:cBhvr>
                                      <p:tavLst>
                                        <p:tav tm="0">
                                          <p:val>
                                            <p:fltVal val="0"/>
                                          </p:val>
                                        </p:tav>
                                        <p:tav tm="100000">
                                          <p:val>
                                            <p:strVal val="#ppt_h"/>
                                          </p:val>
                                        </p:tav>
                                      </p:tavLst>
                                    </p:anim>
                                  </p:childTnLst>
                                </p:cTn>
                              </p:par>
                              <p:par>
                                <p:cTn id="229" presetID="23" presetClass="entr" presetSubtype="16" fill="hold" grpId="0" nodeType="withEffect">
                                  <p:stCondLst>
                                    <p:cond delay="0"/>
                                  </p:stCondLst>
                                  <p:childTnLst>
                                    <p:set>
                                      <p:cBhvr>
                                        <p:cTn id="230" dur="1" fill="hold">
                                          <p:stCondLst>
                                            <p:cond delay="0"/>
                                          </p:stCondLst>
                                        </p:cTn>
                                        <p:tgtEl>
                                          <p:spTgt spid="34"/>
                                        </p:tgtEl>
                                        <p:attrNameLst>
                                          <p:attrName>style.visibility</p:attrName>
                                        </p:attrNameLst>
                                      </p:cBhvr>
                                      <p:to>
                                        <p:strVal val="visible"/>
                                      </p:to>
                                    </p:set>
                                    <p:anim calcmode="lin" valueType="num">
                                      <p:cBhvr>
                                        <p:cTn id="231" dur="500" fill="hold"/>
                                        <p:tgtEl>
                                          <p:spTgt spid="34"/>
                                        </p:tgtEl>
                                        <p:attrNameLst>
                                          <p:attrName>ppt_w</p:attrName>
                                        </p:attrNameLst>
                                      </p:cBhvr>
                                      <p:tavLst>
                                        <p:tav tm="0">
                                          <p:val>
                                            <p:fltVal val="0"/>
                                          </p:val>
                                        </p:tav>
                                        <p:tav tm="100000">
                                          <p:val>
                                            <p:strVal val="#ppt_w"/>
                                          </p:val>
                                        </p:tav>
                                      </p:tavLst>
                                    </p:anim>
                                    <p:anim calcmode="lin" valueType="num">
                                      <p:cBhvr>
                                        <p:cTn id="232" dur="500" fill="hold"/>
                                        <p:tgtEl>
                                          <p:spTgt spid="34"/>
                                        </p:tgtEl>
                                        <p:attrNameLst>
                                          <p:attrName>ppt_h</p:attrName>
                                        </p:attrNameLst>
                                      </p:cBhvr>
                                      <p:tavLst>
                                        <p:tav tm="0">
                                          <p:val>
                                            <p:fltVal val="0"/>
                                          </p:val>
                                        </p:tav>
                                        <p:tav tm="100000">
                                          <p:val>
                                            <p:strVal val="#ppt_h"/>
                                          </p:val>
                                        </p:tav>
                                      </p:tavLst>
                                    </p:anim>
                                  </p:childTnLst>
                                </p:cTn>
                              </p:par>
                            </p:childTnLst>
                          </p:cTn>
                        </p:par>
                      </p:childTnLst>
                    </p:cTn>
                  </p:par>
                  <p:par>
                    <p:cTn id="233" fill="hold">
                      <p:stCondLst>
                        <p:cond delay="indefinite"/>
                      </p:stCondLst>
                      <p:childTnLst>
                        <p:par>
                          <p:cTn id="234" fill="hold">
                            <p:stCondLst>
                              <p:cond delay="0"/>
                            </p:stCondLst>
                            <p:childTnLst>
                              <p:par>
                                <p:cTn id="235" presetID="42" presetClass="path" presetSubtype="0" accel="50000" decel="50000" fill="hold" grpId="3" nodeType="clickEffect">
                                  <p:stCondLst>
                                    <p:cond delay="0"/>
                                  </p:stCondLst>
                                  <p:childTnLst>
                                    <p:animMotion origin="layout" path="M -3.88889E-6 -7.40741E-7 L -0.50538 0.02894 " pathEditMode="relative" rAng="0" ptsTypes="AA">
                                      <p:cBhvr>
                                        <p:cTn id="236" dur="2000" fill="hold"/>
                                        <p:tgtEl>
                                          <p:spTgt spid="17"/>
                                        </p:tgtEl>
                                        <p:attrNameLst>
                                          <p:attrName>ppt_x</p:attrName>
                                          <p:attrName>ppt_y</p:attrName>
                                        </p:attrNameLst>
                                      </p:cBhvr>
                                      <p:rCtr x="-25278" y="1435"/>
                                    </p:animMotion>
                                  </p:childTnLst>
                                </p:cTn>
                              </p:par>
                              <p:par>
                                <p:cTn id="237" presetID="42" presetClass="path" presetSubtype="0" accel="50000" decel="50000" fill="hold" grpId="3" nodeType="withEffect">
                                  <p:stCondLst>
                                    <p:cond delay="0"/>
                                  </p:stCondLst>
                                  <p:childTnLst>
                                    <p:animMotion origin="layout" path="M 0.00017 2.59259E-6 L -0.29583 0.0044 " pathEditMode="relative" rAng="0" ptsTypes="AA">
                                      <p:cBhvr>
                                        <p:cTn id="238" dur="2000" fill="hold"/>
                                        <p:tgtEl>
                                          <p:spTgt spid="18"/>
                                        </p:tgtEl>
                                        <p:attrNameLst>
                                          <p:attrName>ppt_x</p:attrName>
                                          <p:attrName>ppt_y</p:attrName>
                                        </p:attrNameLst>
                                      </p:cBhvr>
                                      <p:rCtr x="-14809" y="208"/>
                                    </p:animMotion>
                                  </p:childTnLst>
                                </p:cTn>
                              </p:par>
                              <p:par>
                                <p:cTn id="239" presetID="42" presetClass="path" presetSubtype="0" accel="50000" decel="50000" fill="hold" grpId="3" nodeType="withEffect">
                                  <p:stCondLst>
                                    <p:cond delay="0"/>
                                  </p:stCondLst>
                                  <p:childTnLst>
                                    <p:animMotion origin="layout" path="M 1.38889E-6 -4.44444E-6 L 0.1434 -0.02638 " pathEditMode="relative" rAng="0" ptsTypes="AA">
                                      <p:cBhvr>
                                        <p:cTn id="240" dur="2000" fill="hold"/>
                                        <p:tgtEl>
                                          <p:spTgt spid="19"/>
                                        </p:tgtEl>
                                        <p:attrNameLst>
                                          <p:attrName>ppt_x</p:attrName>
                                          <p:attrName>ppt_y</p:attrName>
                                        </p:attrNameLst>
                                      </p:cBhvr>
                                      <p:rCtr x="7170" y="-1319"/>
                                    </p:animMotion>
                                  </p:childTnLst>
                                </p:cTn>
                              </p:par>
                              <p:par>
                                <p:cTn id="241" presetID="42" presetClass="path" presetSubtype="0" accel="50000" decel="50000" fill="hold" grpId="3" nodeType="withEffect">
                                  <p:stCondLst>
                                    <p:cond delay="0"/>
                                  </p:stCondLst>
                                  <p:childTnLst>
                                    <p:animMotion origin="layout" path="M 1.38889E-6 3.7037E-7 L 0.2309 0.03819 " pathEditMode="relative" rAng="0" ptsTypes="AA">
                                      <p:cBhvr>
                                        <p:cTn id="242" dur="2000" fill="hold"/>
                                        <p:tgtEl>
                                          <p:spTgt spid="20"/>
                                        </p:tgtEl>
                                        <p:attrNameLst>
                                          <p:attrName>ppt_x</p:attrName>
                                          <p:attrName>ppt_y</p:attrName>
                                        </p:attrNameLst>
                                      </p:cBhvr>
                                      <p:rCtr x="11545" y="1898"/>
                                    </p:animMotion>
                                  </p:childTnLst>
                                </p:cTn>
                              </p:par>
                              <p:par>
                                <p:cTn id="243" presetID="42" presetClass="path" presetSubtype="0" accel="50000" decel="50000" fill="hold" grpId="3" nodeType="withEffect">
                                  <p:stCondLst>
                                    <p:cond delay="0"/>
                                  </p:stCondLst>
                                  <p:childTnLst>
                                    <p:animMotion origin="layout" path="M -1.66667E-6 0.00023 L -0.16684 -0.11042 " pathEditMode="relative" rAng="0" ptsTypes="AA">
                                      <p:cBhvr>
                                        <p:cTn id="244" dur="2000" fill="hold"/>
                                        <p:tgtEl>
                                          <p:spTgt spid="21"/>
                                        </p:tgtEl>
                                        <p:attrNameLst>
                                          <p:attrName>ppt_x</p:attrName>
                                          <p:attrName>ppt_y</p:attrName>
                                        </p:attrNameLst>
                                      </p:cBhvr>
                                      <p:rCtr x="-8351" y="-5532"/>
                                    </p:animMotion>
                                  </p:childTnLst>
                                </p:cTn>
                              </p:par>
                              <p:par>
                                <p:cTn id="245" presetID="42" presetClass="path" presetSubtype="0" accel="50000" decel="50000" fill="hold" grpId="3" nodeType="withEffect">
                                  <p:stCondLst>
                                    <p:cond delay="0"/>
                                  </p:stCondLst>
                                  <p:childTnLst>
                                    <p:animMotion origin="layout" path="M -2.22222E-6 0.00023 L -0.20087 -0.09398 " pathEditMode="relative" rAng="0" ptsTypes="AA">
                                      <p:cBhvr>
                                        <p:cTn id="246" dur="2000" fill="hold"/>
                                        <p:tgtEl>
                                          <p:spTgt spid="22"/>
                                        </p:tgtEl>
                                        <p:attrNameLst>
                                          <p:attrName>ppt_x</p:attrName>
                                          <p:attrName>ppt_y</p:attrName>
                                        </p:attrNameLst>
                                      </p:cBhvr>
                                      <p:rCtr x="-10052" y="-4722"/>
                                    </p:animMotion>
                                  </p:childTnLst>
                                </p:cTn>
                              </p:par>
                              <p:par>
                                <p:cTn id="247" presetID="42" presetClass="path" presetSubtype="0" accel="50000" decel="50000" fill="hold" grpId="3" nodeType="withEffect">
                                  <p:stCondLst>
                                    <p:cond delay="0"/>
                                  </p:stCondLst>
                                  <p:childTnLst>
                                    <p:animMotion origin="layout" path="M -2.77778E-6 -3.33333E-6 L -0.17795 -0.04097 " pathEditMode="relative" rAng="0" ptsTypes="AA">
                                      <p:cBhvr>
                                        <p:cTn id="248" dur="2000" fill="hold"/>
                                        <p:tgtEl>
                                          <p:spTgt spid="23"/>
                                        </p:tgtEl>
                                        <p:attrNameLst>
                                          <p:attrName>ppt_x</p:attrName>
                                          <p:attrName>ppt_y</p:attrName>
                                        </p:attrNameLst>
                                      </p:cBhvr>
                                      <p:rCtr x="-8906" y="-2060"/>
                                    </p:animMotion>
                                  </p:childTnLst>
                                </p:cTn>
                              </p:par>
                              <p:par>
                                <p:cTn id="249" presetID="42" presetClass="path" presetSubtype="0" accel="50000" decel="50000" fill="hold" grpId="3" nodeType="withEffect">
                                  <p:stCondLst>
                                    <p:cond delay="0"/>
                                  </p:stCondLst>
                                  <p:childTnLst>
                                    <p:animMotion origin="layout" path="M 1.66667E-6 -4.44444E-6 L -0.64427 -0.10208 " pathEditMode="relative" rAng="0" ptsTypes="AA">
                                      <p:cBhvr>
                                        <p:cTn id="250" dur="2000" fill="hold"/>
                                        <p:tgtEl>
                                          <p:spTgt spid="24"/>
                                        </p:tgtEl>
                                        <p:attrNameLst>
                                          <p:attrName>ppt_x</p:attrName>
                                          <p:attrName>ppt_y</p:attrName>
                                        </p:attrNameLst>
                                      </p:cBhvr>
                                      <p:rCtr x="-32222" y="-5116"/>
                                    </p:animMotion>
                                  </p:childTnLst>
                                </p:cTn>
                              </p:par>
                              <p:par>
                                <p:cTn id="251" presetID="42" presetClass="path" presetSubtype="0" accel="50000" decel="50000" fill="hold" grpId="3" nodeType="withEffect">
                                  <p:stCondLst>
                                    <p:cond delay="0"/>
                                  </p:stCondLst>
                                  <p:childTnLst>
                                    <p:animMotion origin="layout" path="M 1.38889E-6 4.81481E-6 L -0.72535 -0.21783 " pathEditMode="relative" rAng="0" ptsTypes="AA">
                                      <p:cBhvr>
                                        <p:cTn id="252" dur="2000" fill="hold"/>
                                        <p:tgtEl>
                                          <p:spTgt spid="25"/>
                                        </p:tgtEl>
                                        <p:attrNameLst>
                                          <p:attrName>ppt_x</p:attrName>
                                          <p:attrName>ppt_y</p:attrName>
                                        </p:attrNameLst>
                                      </p:cBhvr>
                                      <p:rCtr x="-36267" y="-10903"/>
                                    </p:animMotion>
                                  </p:childTnLst>
                                </p:cTn>
                              </p:par>
                              <p:par>
                                <p:cTn id="253" presetID="42" presetClass="path" presetSubtype="0" accel="50000" decel="50000" fill="hold" grpId="3" nodeType="withEffect">
                                  <p:stCondLst>
                                    <p:cond delay="0"/>
                                  </p:stCondLst>
                                  <p:childTnLst>
                                    <p:animMotion origin="layout" path="M 0.00018 -1.85185E-6 L -0.69322 0.03472 " pathEditMode="relative" rAng="0" ptsTypes="AA">
                                      <p:cBhvr>
                                        <p:cTn id="254" dur="2000" fill="hold"/>
                                        <p:tgtEl>
                                          <p:spTgt spid="26"/>
                                        </p:tgtEl>
                                        <p:attrNameLst>
                                          <p:attrName>ppt_x</p:attrName>
                                          <p:attrName>ppt_y</p:attrName>
                                        </p:attrNameLst>
                                      </p:cBhvr>
                                      <p:rCtr x="-34670" y="1736"/>
                                    </p:animMotion>
                                  </p:childTnLst>
                                </p:cTn>
                              </p:par>
                              <p:par>
                                <p:cTn id="255" presetID="42" presetClass="path" presetSubtype="0" accel="50000" decel="50000" fill="hold" grpId="3" nodeType="withEffect">
                                  <p:stCondLst>
                                    <p:cond delay="0"/>
                                  </p:stCondLst>
                                  <p:childTnLst>
                                    <p:animMotion origin="layout" path="M 2.22222E-6 0.00023 L -0.69358 -0.05579 " pathEditMode="relative" rAng="0" ptsTypes="AA">
                                      <p:cBhvr>
                                        <p:cTn id="256" dur="2000" fill="hold"/>
                                        <p:tgtEl>
                                          <p:spTgt spid="27"/>
                                        </p:tgtEl>
                                        <p:attrNameLst>
                                          <p:attrName>ppt_x</p:attrName>
                                          <p:attrName>ppt_y</p:attrName>
                                        </p:attrNameLst>
                                      </p:cBhvr>
                                      <p:rCtr x="-34688" y="-2801"/>
                                    </p:animMotion>
                                  </p:childTnLst>
                                </p:cTn>
                              </p:par>
                              <p:par>
                                <p:cTn id="257" presetID="42" presetClass="path" presetSubtype="0" accel="50000" decel="50000" fill="hold" grpId="3" nodeType="withEffect">
                                  <p:stCondLst>
                                    <p:cond delay="0"/>
                                  </p:stCondLst>
                                  <p:childTnLst>
                                    <p:animMotion origin="layout" path="M -0.00018 4.81481E-6 L -0.45105 0.07037 " pathEditMode="relative" rAng="0" ptsTypes="AA">
                                      <p:cBhvr>
                                        <p:cTn id="258" dur="2000" fill="hold"/>
                                        <p:tgtEl>
                                          <p:spTgt spid="28"/>
                                        </p:tgtEl>
                                        <p:attrNameLst>
                                          <p:attrName>ppt_x</p:attrName>
                                          <p:attrName>ppt_y</p:attrName>
                                        </p:attrNameLst>
                                      </p:cBhvr>
                                      <p:rCtr x="-22535" y="3519"/>
                                    </p:animMotion>
                                  </p:childTnLst>
                                </p:cTn>
                              </p:par>
                              <p:par>
                                <p:cTn id="259" presetID="42" presetClass="path" presetSubtype="0" accel="50000" decel="50000" fill="hold" grpId="3" nodeType="withEffect">
                                  <p:stCondLst>
                                    <p:cond delay="0"/>
                                  </p:stCondLst>
                                  <p:childTnLst>
                                    <p:animMotion origin="layout" path="M 3.33333E-6 3.7037E-7 L -0.38854 0.03218 " pathEditMode="relative" rAng="0" ptsTypes="AA">
                                      <p:cBhvr>
                                        <p:cTn id="260" dur="2000" fill="hold"/>
                                        <p:tgtEl>
                                          <p:spTgt spid="29"/>
                                        </p:tgtEl>
                                        <p:attrNameLst>
                                          <p:attrName>ppt_x</p:attrName>
                                          <p:attrName>ppt_y</p:attrName>
                                        </p:attrNameLst>
                                      </p:cBhvr>
                                      <p:rCtr x="-19427" y="1597"/>
                                    </p:animMotion>
                                  </p:childTnLst>
                                </p:cTn>
                              </p:par>
                              <p:par>
                                <p:cTn id="261" presetID="42" presetClass="path" presetSubtype="0" accel="50000" decel="50000" fill="hold" grpId="3" nodeType="withEffect">
                                  <p:stCondLst>
                                    <p:cond delay="0"/>
                                  </p:stCondLst>
                                  <p:childTnLst>
                                    <p:animMotion origin="layout" path="M -5.55556E-7 1.48148E-6 L -0.34305 0.08055 " pathEditMode="relative" rAng="0" ptsTypes="AA">
                                      <p:cBhvr>
                                        <p:cTn id="262" dur="2000" fill="hold"/>
                                        <p:tgtEl>
                                          <p:spTgt spid="30"/>
                                        </p:tgtEl>
                                        <p:attrNameLst>
                                          <p:attrName>ppt_x</p:attrName>
                                          <p:attrName>ppt_y</p:attrName>
                                        </p:attrNameLst>
                                      </p:cBhvr>
                                      <p:rCtr x="-17153" y="4028"/>
                                    </p:animMotion>
                                  </p:childTnLst>
                                </p:cTn>
                              </p:par>
                              <p:par>
                                <p:cTn id="263" presetID="42" presetClass="path" presetSubtype="0" accel="50000" decel="50000" fill="hold" grpId="3" nodeType="withEffect">
                                  <p:stCondLst>
                                    <p:cond delay="0"/>
                                  </p:stCondLst>
                                  <p:childTnLst>
                                    <p:animMotion origin="layout" path="M 0 0.00023 L -0.6533 -0.21598 " pathEditMode="relative" rAng="0" ptsTypes="AA">
                                      <p:cBhvr>
                                        <p:cTn id="264" dur="2000" fill="hold"/>
                                        <p:tgtEl>
                                          <p:spTgt spid="31"/>
                                        </p:tgtEl>
                                        <p:attrNameLst>
                                          <p:attrName>ppt_x</p:attrName>
                                          <p:attrName>ppt_y</p:attrName>
                                        </p:attrNameLst>
                                      </p:cBhvr>
                                      <p:rCtr x="-32674" y="-10810"/>
                                    </p:animMotion>
                                  </p:childTnLst>
                                </p:cTn>
                              </p:par>
                              <p:par>
                                <p:cTn id="265" presetID="42" presetClass="path" presetSubtype="0" accel="50000" decel="50000" fill="hold" grpId="3" nodeType="withEffect">
                                  <p:stCondLst>
                                    <p:cond delay="0"/>
                                  </p:stCondLst>
                                  <p:childTnLst>
                                    <p:animMotion origin="layout" path="M 0.00017 -1.85185E-6 L -0.12622 -0.08403 " pathEditMode="relative" rAng="0" ptsTypes="AA">
                                      <p:cBhvr>
                                        <p:cTn id="266" dur="2000" fill="hold"/>
                                        <p:tgtEl>
                                          <p:spTgt spid="32"/>
                                        </p:tgtEl>
                                        <p:attrNameLst>
                                          <p:attrName>ppt_x</p:attrName>
                                          <p:attrName>ppt_y</p:attrName>
                                        </p:attrNameLst>
                                      </p:cBhvr>
                                      <p:rCtr x="-6319" y="-4213"/>
                                    </p:animMotion>
                                  </p:childTnLst>
                                </p:cTn>
                              </p:par>
                              <p:par>
                                <p:cTn id="267" presetID="42" presetClass="path" presetSubtype="0" accel="50000" decel="50000" fill="hold" grpId="3" nodeType="withEffect">
                                  <p:stCondLst>
                                    <p:cond delay="0"/>
                                  </p:stCondLst>
                                  <p:childTnLst>
                                    <p:animMotion origin="layout" path="M 4.44444E-6 2.22222E-6 L -0.57761 0.03403 " pathEditMode="relative" rAng="0" ptsTypes="AA">
                                      <p:cBhvr>
                                        <p:cTn id="268" dur="2000" fill="hold"/>
                                        <p:tgtEl>
                                          <p:spTgt spid="33"/>
                                        </p:tgtEl>
                                        <p:attrNameLst>
                                          <p:attrName>ppt_x</p:attrName>
                                          <p:attrName>ppt_y</p:attrName>
                                        </p:attrNameLst>
                                      </p:cBhvr>
                                      <p:rCtr x="-28889" y="1690"/>
                                    </p:animMotion>
                                  </p:childTnLst>
                                </p:cTn>
                              </p:par>
                              <p:par>
                                <p:cTn id="269" presetID="42" presetClass="path" presetSubtype="0" accel="50000" decel="50000" fill="hold" grpId="3" nodeType="withEffect">
                                  <p:stCondLst>
                                    <p:cond delay="0"/>
                                  </p:stCondLst>
                                  <p:childTnLst>
                                    <p:animMotion origin="layout" path="M 0.00017 2.59259E-6 L -0.72691 -0.03334 " pathEditMode="relative" rAng="0" ptsTypes="AA">
                                      <p:cBhvr>
                                        <p:cTn id="270" dur="2000" fill="hold"/>
                                        <p:tgtEl>
                                          <p:spTgt spid="34"/>
                                        </p:tgtEl>
                                        <p:attrNameLst>
                                          <p:attrName>ppt_x</p:attrName>
                                          <p:attrName>ppt_y</p:attrName>
                                        </p:attrNameLst>
                                      </p:cBhvr>
                                      <p:rCtr x="-36354" y="-1667"/>
                                    </p:animMotion>
                                  </p:childTnLst>
                                </p:cTn>
                              </p:par>
                            </p:childTnLst>
                          </p:cTn>
                        </p:par>
                      </p:childTnLst>
                    </p:cTn>
                  </p:par>
                  <p:par>
                    <p:cTn id="271" fill="hold">
                      <p:stCondLst>
                        <p:cond delay="indefinite"/>
                      </p:stCondLst>
                      <p:childTnLst>
                        <p:par>
                          <p:cTn id="272" fill="hold">
                            <p:stCondLst>
                              <p:cond delay="0"/>
                            </p:stCondLst>
                            <p:childTnLst>
                              <p:par>
                                <p:cTn id="273" presetID="0" presetClass="entr" presetSubtype="0" fill="hold" grpId="0" nodeType="clickEffect">
                                  <p:stCondLst>
                                    <p:cond delay="0"/>
                                  </p:stCondLst>
                                  <p:childTnLst>
                                    <p:set>
                                      <p:cBhvr>
                                        <p:cTn id="274" dur="1" fill="hold">
                                          <p:stCondLst>
                                            <p:cond delay="0"/>
                                          </p:stCondLst>
                                        </p:cTn>
                                        <p:tgtEl>
                                          <p:spTgt spid="36"/>
                                        </p:tgtEl>
                                        <p:attrNameLst>
                                          <p:attrName>style.visibility</p:attrName>
                                        </p:attrNameLst>
                                      </p:cBhvr>
                                      <p:to>
                                        <p:strVal val="visible"/>
                                      </p:to>
                                    </p:set>
                                    <p:animEffect transition="in" filter="dissolve">
                                      <p:cBhvr>
                                        <p:cTn id="275" dur="500">
                                          <p:stCondLst>
                                            <p:cond delay="0"/>
                                          </p:stCondLst>
                                        </p:cTn>
                                        <p:tgtEl>
                                          <p:spTgt spid="36"/>
                                        </p:tgtEl>
                                      </p:cBhvr>
                                    </p:animEffect>
                                    <p:anim to="" calcmode="lin" valueType="num">
                                      <p:cBhvr>
                                        <p:cTn id="276" dur="500" fill="hold">
                                          <p:stCondLst>
                                            <p:cond delay="0"/>
                                          </p:stCondLst>
                                        </p:cTn>
                                        <p:tgtEl>
                                          <p:spTgt spid="36"/>
                                        </p:tgtEl>
                                        <p:attrNameLst>
                                          <p:attrName>ppt_w</p:attrName>
                                        </p:attrNameLst>
                                      </p:cBhvr>
                                      <p:tavLst>
                                        <p:tav tm="0">
                                          <p:val>
                                            <p:strVal val="#ppt_w*4"/>
                                          </p:val>
                                        </p:tav>
                                        <p:tav tm="100000">
                                          <p:val>
                                            <p:strVal val="#ppt_w"/>
                                          </p:val>
                                        </p:tav>
                                      </p:tavLst>
                                    </p:anim>
                                    <p:anim to="" calcmode="lin" valueType="num">
                                      <p:cBhvr>
                                        <p:cTn id="277" dur="500" fill="hold">
                                          <p:stCondLst>
                                            <p:cond delay="0"/>
                                          </p:stCondLst>
                                        </p:cTn>
                                        <p:tgtEl>
                                          <p:spTgt spid="36"/>
                                        </p:tgtEl>
                                        <p:attrNameLst>
                                          <p:attrName>ppt_h</p:attrName>
                                        </p:attrNameLst>
                                      </p:cBhvr>
                                      <p:tavLst>
                                        <p:tav tm="0">
                                          <p:val>
                                            <p:strVal val="#ppt_h*4"/>
                                          </p:val>
                                        </p:tav>
                                        <p:tav tm="100000">
                                          <p:val>
                                            <p:strVal val="#ppt_h"/>
                                          </p:val>
                                        </p:tav>
                                      </p:tavLst>
                                    </p:anim>
                                  </p:childTnLst>
                                </p:cTn>
                              </p:par>
                            </p:childTnLst>
                          </p:cTn>
                        </p:par>
                      </p:childTnLst>
                    </p:cTn>
                  </p:par>
                  <p:par>
                    <p:cTn id="278" fill="hold">
                      <p:stCondLst>
                        <p:cond delay="indefinite"/>
                      </p:stCondLst>
                      <p:childTnLst>
                        <p:par>
                          <p:cTn id="279" fill="hold">
                            <p:stCondLst>
                              <p:cond delay="0"/>
                            </p:stCondLst>
                            <p:childTnLst>
                              <p:par>
                                <p:cTn id="280" presetID="23" presetClass="exit" presetSubtype="16" fill="hold" grpId="1" nodeType="clickEffect">
                                  <p:stCondLst>
                                    <p:cond delay="0"/>
                                  </p:stCondLst>
                                  <p:childTnLst>
                                    <p:anim calcmode="lin" valueType="num">
                                      <p:cBhvr>
                                        <p:cTn id="281" dur="500"/>
                                        <p:tgtEl>
                                          <p:spTgt spid="17"/>
                                        </p:tgtEl>
                                        <p:attrNameLst>
                                          <p:attrName>ppt_w</p:attrName>
                                        </p:attrNameLst>
                                      </p:cBhvr>
                                      <p:tavLst>
                                        <p:tav tm="0">
                                          <p:val>
                                            <p:strVal val="ppt_w"/>
                                          </p:val>
                                        </p:tav>
                                        <p:tav tm="100000">
                                          <p:val>
                                            <p:strVal val="4*ppt_w"/>
                                          </p:val>
                                        </p:tav>
                                      </p:tavLst>
                                    </p:anim>
                                    <p:anim calcmode="lin" valueType="num">
                                      <p:cBhvr>
                                        <p:cTn id="282" dur="500"/>
                                        <p:tgtEl>
                                          <p:spTgt spid="17"/>
                                        </p:tgtEl>
                                        <p:attrNameLst>
                                          <p:attrName>ppt_h</p:attrName>
                                        </p:attrNameLst>
                                      </p:cBhvr>
                                      <p:tavLst>
                                        <p:tav tm="0">
                                          <p:val>
                                            <p:strVal val="ppt_h"/>
                                          </p:val>
                                        </p:tav>
                                        <p:tav tm="100000">
                                          <p:val>
                                            <p:strVal val="4*ppt_h"/>
                                          </p:val>
                                        </p:tav>
                                      </p:tavLst>
                                    </p:anim>
                                    <p:set>
                                      <p:cBhvr>
                                        <p:cTn id="283" dur="1" fill="hold">
                                          <p:stCondLst>
                                            <p:cond delay="499"/>
                                          </p:stCondLst>
                                        </p:cTn>
                                        <p:tgtEl>
                                          <p:spTgt spid="17"/>
                                        </p:tgtEl>
                                        <p:attrNameLst>
                                          <p:attrName>style.visibility</p:attrName>
                                        </p:attrNameLst>
                                      </p:cBhvr>
                                      <p:to>
                                        <p:strVal val="hidden"/>
                                      </p:to>
                                    </p:set>
                                  </p:childTnLst>
                                </p:cTn>
                              </p:par>
                              <p:par>
                                <p:cTn id="284" presetID="10" presetClass="exit" presetSubtype="0" fill="hold" grpId="2" nodeType="withEffect">
                                  <p:stCondLst>
                                    <p:cond delay="0"/>
                                  </p:stCondLst>
                                  <p:childTnLst>
                                    <p:animEffect transition="out" filter="fade">
                                      <p:cBhvr>
                                        <p:cTn id="285" dur="500"/>
                                        <p:tgtEl>
                                          <p:spTgt spid="17"/>
                                        </p:tgtEl>
                                      </p:cBhvr>
                                    </p:animEffect>
                                    <p:set>
                                      <p:cBhvr>
                                        <p:cTn id="286" dur="1" fill="hold">
                                          <p:stCondLst>
                                            <p:cond delay="499"/>
                                          </p:stCondLst>
                                        </p:cTn>
                                        <p:tgtEl>
                                          <p:spTgt spid="17"/>
                                        </p:tgtEl>
                                        <p:attrNameLst>
                                          <p:attrName>style.visibility</p:attrName>
                                        </p:attrNameLst>
                                      </p:cBhvr>
                                      <p:to>
                                        <p:strVal val="hidden"/>
                                      </p:to>
                                    </p:set>
                                  </p:childTnLst>
                                </p:cTn>
                              </p:par>
                              <p:par>
                                <p:cTn id="287" presetID="23" presetClass="exit" presetSubtype="16" fill="hold" grpId="1" nodeType="withEffect">
                                  <p:stCondLst>
                                    <p:cond delay="0"/>
                                  </p:stCondLst>
                                  <p:childTnLst>
                                    <p:anim calcmode="lin" valueType="num">
                                      <p:cBhvr>
                                        <p:cTn id="288" dur="500"/>
                                        <p:tgtEl>
                                          <p:spTgt spid="18"/>
                                        </p:tgtEl>
                                        <p:attrNameLst>
                                          <p:attrName>ppt_w</p:attrName>
                                        </p:attrNameLst>
                                      </p:cBhvr>
                                      <p:tavLst>
                                        <p:tav tm="0">
                                          <p:val>
                                            <p:strVal val="ppt_w"/>
                                          </p:val>
                                        </p:tav>
                                        <p:tav tm="100000">
                                          <p:val>
                                            <p:strVal val="4*ppt_w"/>
                                          </p:val>
                                        </p:tav>
                                      </p:tavLst>
                                    </p:anim>
                                    <p:anim calcmode="lin" valueType="num">
                                      <p:cBhvr>
                                        <p:cTn id="289" dur="500"/>
                                        <p:tgtEl>
                                          <p:spTgt spid="18"/>
                                        </p:tgtEl>
                                        <p:attrNameLst>
                                          <p:attrName>ppt_h</p:attrName>
                                        </p:attrNameLst>
                                      </p:cBhvr>
                                      <p:tavLst>
                                        <p:tav tm="0">
                                          <p:val>
                                            <p:strVal val="ppt_h"/>
                                          </p:val>
                                        </p:tav>
                                        <p:tav tm="100000">
                                          <p:val>
                                            <p:strVal val="4*ppt_h"/>
                                          </p:val>
                                        </p:tav>
                                      </p:tavLst>
                                    </p:anim>
                                    <p:set>
                                      <p:cBhvr>
                                        <p:cTn id="290" dur="1" fill="hold">
                                          <p:stCondLst>
                                            <p:cond delay="499"/>
                                          </p:stCondLst>
                                        </p:cTn>
                                        <p:tgtEl>
                                          <p:spTgt spid="18"/>
                                        </p:tgtEl>
                                        <p:attrNameLst>
                                          <p:attrName>style.visibility</p:attrName>
                                        </p:attrNameLst>
                                      </p:cBhvr>
                                      <p:to>
                                        <p:strVal val="hidden"/>
                                      </p:to>
                                    </p:set>
                                  </p:childTnLst>
                                </p:cTn>
                              </p:par>
                              <p:par>
                                <p:cTn id="291" presetID="10" presetClass="exit" presetSubtype="0" fill="hold" grpId="2" nodeType="withEffect">
                                  <p:stCondLst>
                                    <p:cond delay="0"/>
                                  </p:stCondLst>
                                  <p:childTnLst>
                                    <p:animEffect transition="out" filter="fade">
                                      <p:cBhvr>
                                        <p:cTn id="292" dur="500"/>
                                        <p:tgtEl>
                                          <p:spTgt spid="18"/>
                                        </p:tgtEl>
                                      </p:cBhvr>
                                    </p:animEffect>
                                    <p:set>
                                      <p:cBhvr>
                                        <p:cTn id="293" dur="1" fill="hold">
                                          <p:stCondLst>
                                            <p:cond delay="499"/>
                                          </p:stCondLst>
                                        </p:cTn>
                                        <p:tgtEl>
                                          <p:spTgt spid="18"/>
                                        </p:tgtEl>
                                        <p:attrNameLst>
                                          <p:attrName>style.visibility</p:attrName>
                                        </p:attrNameLst>
                                      </p:cBhvr>
                                      <p:to>
                                        <p:strVal val="hidden"/>
                                      </p:to>
                                    </p:set>
                                  </p:childTnLst>
                                </p:cTn>
                              </p:par>
                              <p:par>
                                <p:cTn id="294" presetID="23" presetClass="exit" presetSubtype="16" fill="hold" grpId="1" nodeType="withEffect">
                                  <p:stCondLst>
                                    <p:cond delay="0"/>
                                  </p:stCondLst>
                                  <p:childTnLst>
                                    <p:anim calcmode="lin" valueType="num">
                                      <p:cBhvr>
                                        <p:cTn id="295" dur="500"/>
                                        <p:tgtEl>
                                          <p:spTgt spid="19"/>
                                        </p:tgtEl>
                                        <p:attrNameLst>
                                          <p:attrName>ppt_w</p:attrName>
                                        </p:attrNameLst>
                                      </p:cBhvr>
                                      <p:tavLst>
                                        <p:tav tm="0">
                                          <p:val>
                                            <p:strVal val="ppt_w"/>
                                          </p:val>
                                        </p:tav>
                                        <p:tav tm="100000">
                                          <p:val>
                                            <p:strVal val="4*ppt_w"/>
                                          </p:val>
                                        </p:tav>
                                      </p:tavLst>
                                    </p:anim>
                                    <p:anim calcmode="lin" valueType="num">
                                      <p:cBhvr>
                                        <p:cTn id="296" dur="500"/>
                                        <p:tgtEl>
                                          <p:spTgt spid="19"/>
                                        </p:tgtEl>
                                        <p:attrNameLst>
                                          <p:attrName>ppt_h</p:attrName>
                                        </p:attrNameLst>
                                      </p:cBhvr>
                                      <p:tavLst>
                                        <p:tav tm="0">
                                          <p:val>
                                            <p:strVal val="ppt_h"/>
                                          </p:val>
                                        </p:tav>
                                        <p:tav tm="100000">
                                          <p:val>
                                            <p:strVal val="4*ppt_h"/>
                                          </p:val>
                                        </p:tav>
                                      </p:tavLst>
                                    </p:anim>
                                    <p:set>
                                      <p:cBhvr>
                                        <p:cTn id="297" dur="1" fill="hold">
                                          <p:stCondLst>
                                            <p:cond delay="499"/>
                                          </p:stCondLst>
                                        </p:cTn>
                                        <p:tgtEl>
                                          <p:spTgt spid="19"/>
                                        </p:tgtEl>
                                        <p:attrNameLst>
                                          <p:attrName>style.visibility</p:attrName>
                                        </p:attrNameLst>
                                      </p:cBhvr>
                                      <p:to>
                                        <p:strVal val="hidden"/>
                                      </p:to>
                                    </p:set>
                                  </p:childTnLst>
                                </p:cTn>
                              </p:par>
                              <p:par>
                                <p:cTn id="298" presetID="10" presetClass="exit" presetSubtype="0" fill="hold" grpId="2" nodeType="withEffect">
                                  <p:stCondLst>
                                    <p:cond delay="0"/>
                                  </p:stCondLst>
                                  <p:childTnLst>
                                    <p:animEffect transition="out" filter="fade">
                                      <p:cBhvr>
                                        <p:cTn id="299" dur="500"/>
                                        <p:tgtEl>
                                          <p:spTgt spid="19"/>
                                        </p:tgtEl>
                                      </p:cBhvr>
                                    </p:animEffect>
                                    <p:set>
                                      <p:cBhvr>
                                        <p:cTn id="300" dur="1" fill="hold">
                                          <p:stCondLst>
                                            <p:cond delay="499"/>
                                          </p:stCondLst>
                                        </p:cTn>
                                        <p:tgtEl>
                                          <p:spTgt spid="19"/>
                                        </p:tgtEl>
                                        <p:attrNameLst>
                                          <p:attrName>style.visibility</p:attrName>
                                        </p:attrNameLst>
                                      </p:cBhvr>
                                      <p:to>
                                        <p:strVal val="hidden"/>
                                      </p:to>
                                    </p:set>
                                  </p:childTnLst>
                                </p:cTn>
                              </p:par>
                              <p:par>
                                <p:cTn id="301" presetID="23" presetClass="exit" presetSubtype="16" fill="hold" grpId="1" nodeType="withEffect">
                                  <p:stCondLst>
                                    <p:cond delay="0"/>
                                  </p:stCondLst>
                                  <p:childTnLst>
                                    <p:anim calcmode="lin" valueType="num">
                                      <p:cBhvr>
                                        <p:cTn id="302" dur="500"/>
                                        <p:tgtEl>
                                          <p:spTgt spid="20"/>
                                        </p:tgtEl>
                                        <p:attrNameLst>
                                          <p:attrName>ppt_w</p:attrName>
                                        </p:attrNameLst>
                                      </p:cBhvr>
                                      <p:tavLst>
                                        <p:tav tm="0">
                                          <p:val>
                                            <p:strVal val="ppt_w"/>
                                          </p:val>
                                        </p:tav>
                                        <p:tav tm="100000">
                                          <p:val>
                                            <p:strVal val="4*ppt_w"/>
                                          </p:val>
                                        </p:tav>
                                      </p:tavLst>
                                    </p:anim>
                                    <p:anim calcmode="lin" valueType="num">
                                      <p:cBhvr>
                                        <p:cTn id="303" dur="500"/>
                                        <p:tgtEl>
                                          <p:spTgt spid="20"/>
                                        </p:tgtEl>
                                        <p:attrNameLst>
                                          <p:attrName>ppt_h</p:attrName>
                                        </p:attrNameLst>
                                      </p:cBhvr>
                                      <p:tavLst>
                                        <p:tav tm="0">
                                          <p:val>
                                            <p:strVal val="ppt_h"/>
                                          </p:val>
                                        </p:tav>
                                        <p:tav tm="100000">
                                          <p:val>
                                            <p:strVal val="4*ppt_h"/>
                                          </p:val>
                                        </p:tav>
                                      </p:tavLst>
                                    </p:anim>
                                    <p:set>
                                      <p:cBhvr>
                                        <p:cTn id="304" dur="1" fill="hold">
                                          <p:stCondLst>
                                            <p:cond delay="499"/>
                                          </p:stCondLst>
                                        </p:cTn>
                                        <p:tgtEl>
                                          <p:spTgt spid="20"/>
                                        </p:tgtEl>
                                        <p:attrNameLst>
                                          <p:attrName>style.visibility</p:attrName>
                                        </p:attrNameLst>
                                      </p:cBhvr>
                                      <p:to>
                                        <p:strVal val="hidden"/>
                                      </p:to>
                                    </p:set>
                                  </p:childTnLst>
                                </p:cTn>
                              </p:par>
                              <p:par>
                                <p:cTn id="305" presetID="10" presetClass="exit" presetSubtype="0" fill="hold" grpId="2" nodeType="withEffect">
                                  <p:stCondLst>
                                    <p:cond delay="0"/>
                                  </p:stCondLst>
                                  <p:childTnLst>
                                    <p:animEffect transition="out" filter="fade">
                                      <p:cBhvr>
                                        <p:cTn id="306" dur="500"/>
                                        <p:tgtEl>
                                          <p:spTgt spid="20"/>
                                        </p:tgtEl>
                                      </p:cBhvr>
                                    </p:animEffect>
                                    <p:set>
                                      <p:cBhvr>
                                        <p:cTn id="307" dur="1" fill="hold">
                                          <p:stCondLst>
                                            <p:cond delay="499"/>
                                          </p:stCondLst>
                                        </p:cTn>
                                        <p:tgtEl>
                                          <p:spTgt spid="20"/>
                                        </p:tgtEl>
                                        <p:attrNameLst>
                                          <p:attrName>style.visibility</p:attrName>
                                        </p:attrNameLst>
                                      </p:cBhvr>
                                      <p:to>
                                        <p:strVal val="hidden"/>
                                      </p:to>
                                    </p:set>
                                  </p:childTnLst>
                                </p:cTn>
                              </p:par>
                              <p:par>
                                <p:cTn id="308" presetID="23" presetClass="exit" presetSubtype="16" fill="hold" grpId="1" nodeType="withEffect">
                                  <p:stCondLst>
                                    <p:cond delay="0"/>
                                  </p:stCondLst>
                                  <p:childTnLst>
                                    <p:anim calcmode="lin" valueType="num">
                                      <p:cBhvr>
                                        <p:cTn id="309" dur="500"/>
                                        <p:tgtEl>
                                          <p:spTgt spid="21"/>
                                        </p:tgtEl>
                                        <p:attrNameLst>
                                          <p:attrName>ppt_w</p:attrName>
                                        </p:attrNameLst>
                                      </p:cBhvr>
                                      <p:tavLst>
                                        <p:tav tm="0">
                                          <p:val>
                                            <p:strVal val="ppt_w"/>
                                          </p:val>
                                        </p:tav>
                                        <p:tav tm="100000">
                                          <p:val>
                                            <p:strVal val="4*ppt_w"/>
                                          </p:val>
                                        </p:tav>
                                      </p:tavLst>
                                    </p:anim>
                                    <p:anim calcmode="lin" valueType="num">
                                      <p:cBhvr>
                                        <p:cTn id="310" dur="500"/>
                                        <p:tgtEl>
                                          <p:spTgt spid="21"/>
                                        </p:tgtEl>
                                        <p:attrNameLst>
                                          <p:attrName>ppt_h</p:attrName>
                                        </p:attrNameLst>
                                      </p:cBhvr>
                                      <p:tavLst>
                                        <p:tav tm="0">
                                          <p:val>
                                            <p:strVal val="ppt_h"/>
                                          </p:val>
                                        </p:tav>
                                        <p:tav tm="100000">
                                          <p:val>
                                            <p:strVal val="4*ppt_h"/>
                                          </p:val>
                                        </p:tav>
                                      </p:tavLst>
                                    </p:anim>
                                    <p:set>
                                      <p:cBhvr>
                                        <p:cTn id="311" dur="1" fill="hold">
                                          <p:stCondLst>
                                            <p:cond delay="499"/>
                                          </p:stCondLst>
                                        </p:cTn>
                                        <p:tgtEl>
                                          <p:spTgt spid="21"/>
                                        </p:tgtEl>
                                        <p:attrNameLst>
                                          <p:attrName>style.visibility</p:attrName>
                                        </p:attrNameLst>
                                      </p:cBhvr>
                                      <p:to>
                                        <p:strVal val="hidden"/>
                                      </p:to>
                                    </p:set>
                                  </p:childTnLst>
                                </p:cTn>
                              </p:par>
                              <p:par>
                                <p:cTn id="312" presetID="10" presetClass="exit" presetSubtype="0" fill="hold" grpId="2" nodeType="withEffect">
                                  <p:stCondLst>
                                    <p:cond delay="0"/>
                                  </p:stCondLst>
                                  <p:childTnLst>
                                    <p:animEffect transition="out" filter="fade">
                                      <p:cBhvr>
                                        <p:cTn id="313" dur="500"/>
                                        <p:tgtEl>
                                          <p:spTgt spid="21"/>
                                        </p:tgtEl>
                                      </p:cBhvr>
                                    </p:animEffect>
                                    <p:set>
                                      <p:cBhvr>
                                        <p:cTn id="314" dur="1" fill="hold">
                                          <p:stCondLst>
                                            <p:cond delay="499"/>
                                          </p:stCondLst>
                                        </p:cTn>
                                        <p:tgtEl>
                                          <p:spTgt spid="21"/>
                                        </p:tgtEl>
                                        <p:attrNameLst>
                                          <p:attrName>style.visibility</p:attrName>
                                        </p:attrNameLst>
                                      </p:cBhvr>
                                      <p:to>
                                        <p:strVal val="hidden"/>
                                      </p:to>
                                    </p:set>
                                  </p:childTnLst>
                                </p:cTn>
                              </p:par>
                              <p:par>
                                <p:cTn id="315" presetID="23" presetClass="exit" presetSubtype="16" fill="hold" grpId="1" nodeType="withEffect">
                                  <p:stCondLst>
                                    <p:cond delay="0"/>
                                  </p:stCondLst>
                                  <p:childTnLst>
                                    <p:anim calcmode="lin" valueType="num">
                                      <p:cBhvr>
                                        <p:cTn id="316" dur="500"/>
                                        <p:tgtEl>
                                          <p:spTgt spid="22"/>
                                        </p:tgtEl>
                                        <p:attrNameLst>
                                          <p:attrName>ppt_w</p:attrName>
                                        </p:attrNameLst>
                                      </p:cBhvr>
                                      <p:tavLst>
                                        <p:tav tm="0">
                                          <p:val>
                                            <p:strVal val="ppt_w"/>
                                          </p:val>
                                        </p:tav>
                                        <p:tav tm="100000">
                                          <p:val>
                                            <p:strVal val="4*ppt_w"/>
                                          </p:val>
                                        </p:tav>
                                      </p:tavLst>
                                    </p:anim>
                                    <p:anim calcmode="lin" valueType="num">
                                      <p:cBhvr>
                                        <p:cTn id="317" dur="500"/>
                                        <p:tgtEl>
                                          <p:spTgt spid="22"/>
                                        </p:tgtEl>
                                        <p:attrNameLst>
                                          <p:attrName>ppt_h</p:attrName>
                                        </p:attrNameLst>
                                      </p:cBhvr>
                                      <p:tavLst>
                                        <p:tav tm="0">
                                          <p:val>
                                            <p:strVal val="ppt_h"/>
                                          </p:val>
                                        </p:tav>
                                        <p:tav tm="100000">
                                          <p:val>
                                            <p:strVal val="4*ppt_h"/>
                                          </p:val>
                                        </p:tav>
                                      </p:tavLst>
                                    </p:anim>
                                    <p:set>
                                      <p:cBhvr>
                                        <p:cTn id="318" dur="1" fill="hold">
                                          <p:stCondLst>
                                            <p:cond delay="499"/>
                                          </p:stCondLst>
                                        </p:cTn>
                                        <p:tgtEl>
                                          <p:spTgt spid="22"/>
                                        </p:tgtEl>
                                        <p:attrNameLst>
                                          <p:attrName>style.visibility</p:attrName>
                                        </p:attrNameLst>
                                      </p:cBhvr>
                                      <p:to>
                                        <p:strVal val="hidden"/>
                                      </p:to>
                                    </p:set>
                                  </p:childTnLst>
                                </p:cTn>
                              </p:par>
                              <p:par>
                                <p:cTn id="319" presetID="10" presetClass="exit" presetSubtype="0" fill="hold" grpId="2" nodeType="withEffect">
                                  <p:stCondLst>
                                    <p:cond delay="0"/>
                                  </p:stCondLst>
                                  <p:childTnLst>
                                    <p:animEffect transition="out" filter="fade">
                                      <p:cBhvr>
                                        <p:cTn id="320" dur="500"/>
                                        <p:tgtEl>
                                          <p:spTgt spid="22"/>
                                        </p:tgtEl>
                                      </p:cBhvr>
                                    </p:animEffect>
                                    <p:set>
                                      <p:cBhvr>
                                        <p:cTn id="321" dur="1" fill="hold">
                                          <p:stCondLst>
                                            <p:cond delay="499"/>
                                          </p:stCondLst>
                                        </p:cTn>
                                        <p:tgtEl>
                                          <p:spTgt spid="22"/>
                                        </p:tgtEl>
                                        <p:attrNameLst>
                                          <p:attrName>style.visibility</p:attrName>
                                        </p:attrNameLst>
                                      </p:cBhvr>
                                      <p:to>
                                        <p:strVal val="hidden"/>
                                      </p:to>
                                    </p:set>
                                  </p:childTnLst>
                                </p:cTn>
                              </p:par>
                              <p:par>
                                <p:cTn id="322" presetID="23" presetClass="exit" presetSubtype="16" fill="hold" grpId="1" nodeType="withEffect">
                                  <p:stCondLst>
                                    <p:cond delay="0"/>
                                  </p:stCondLst>
                                  <p:childTnLst>
                                    <p:anim calcmode="lin" valueType="num">
                                      <p:cBhvr>
                                        <p:cTn id="323" dur="500"/>
                                        <p:tgtEl>
                                          <p:spTgt spid="23"/>
                                        </p:tgtEl>
                                        <p:attrNameLst>
                                          <p:attrName>ppt_w</p:attrName>
                                        </p:attrNameLst>
                                      </p:cBhvr>
                                      <p:tavLst>
                                        <p:tav tm="0">
                                          <p:val>
                                            <p:strVal val="ppt_w"/>
                                          </p:val>
                                        </p:tav>
                                        <p:tav tm="100000">
                                          <p:val>
                                            <p:strVal val="4*ppt_w"/>
                                          </p:val>
                                        </p:tav>
                                      </p:tavLst>
                                    </p:anim>
                                    <p:anim calcmode="lin" valueType="num">
                                      <p:cBhvr>
                                        <p:cTn id="324" dur="500"/>
                                        <p:tgtEl>
                                          <p:spTgt spid="23"/>
                                        </p:tgtEl>
                                        <p:attrNameLst>
                                          <p:attrName>ppt_h</p:attrName>
                                        </p:attrNameLst>
                                      </p:cBhvr>
                                      <p:tavLst>
                                        <p:tav tm="0">
                                          <p:val>
                                            <p:strVal val="ppt_h"/>
                                          </p:val>
                                        </p:tav>
                                        <p:tav tm="100000">
                                          <p:val>
                                            <p:strVal val="4*ppt_h"/>
                                          </p:val>
                                        </p:tav>
                                      </p:tavLst>
                                    </p:anim>
                                    <p:set>
                                      <p:cBhvr>
                                        <p:cTn id="325" dur="1" fill="hold">
                                          <p:stCondLst>
                                            <p:cond delay="499"/>
                                          </p:stCondLst>
                                        </p:cTn>
                                        <p:tgtEl>
                                          <p:spTgt spid="23"/>
                                        </p:tgtEl>
                                        <p:attrNameLst>
                                          <p:attrName>style.visibility</p:attrName>
                                        </p:attrNameLst>
                                      </p:cBhvr>
                                      <p:to>
                                        <p:strVal val="hidden"/>
                                      </p:to>
                                    </p:set>
                                  </p:childTnLst>
                                </p:cTn>
                              </p:par>
                              <p:par>
                                <p:cTn id="326" presetID="10" presetClass="exit" presetSubtype="0" fill="hold" grpId="2" nodeType="withEffect">
                                  <p:stCondLst>
                                    <p:cond delay="0"/>
                                  </p:stCondLst>
                                  <p:childTnLst>
                                    <p:animEffect transition="out" filter="fade">
                                      <p:cBhvr>
                                        <p:cTn id="327" dur="500"/>
                                        <p:tgtEl>
                                          <p:spTgt spid="23"/>
                                        </p:tgtEl>
                                      </p:cBhvr>
                                    </p:animEffect>
                                    <p:set>
                                      <p:cBhvr>
                                        <p:cTn id="328" dur="1" fill="hold">
                                          <p:stCondLst>
                                            <p:cond delay="499"/>
                                          </p:stCondLst>
                                        </p:cTn>
                                        <p:tgtEl>
                                          <p:spTgt spid="23"/>
                                        </p:tgtEl>
                                        <p:attrNameLst>
                                          <p:attrName>style.visibility</p:attrName>
                                        </p:attrNameLst>
                                      </p:cBhvr>
                                      <p:to>
                                        <p:strVal val="hidden"/>
                                      </p:to>
                                    </p:set>
                                  </p:childTnLst>
                                </p:cTn>
                              </p:par>
                              <p:par>
                                <p:cTn id="329" presetID="23" presetClass="exit" presetSubtype="16" fill="hold" grpId="1" nodeType="withEffect">
                                  <p:stCondLst>
                                    <p:cond delay="0"/>
                                  </p:stCondLst>
                                  <p:childTnLst>
                                    <p:anim calcmode="lin" valueType="num">
                                      <p:cBhvr>
                                        <p:cTn id="330" dur="500"/>
                                        <p:tgtEl>
                                          <p:spTgt spid="24"/>
                                        </p:tgtEl>
                                        <p:attrNameLst>
                                          <p:attrName>ppt_w</p:attrName>
                                        </p:attrNameLst>
                                      </p:cBhvr>
                                      <p:tavLst>
                                        <p:tav tm="0">
                                          <p:val>
                                            <p:strVal val="ppt_w"/>
                                          </p:val>
                                        </p:tav>
                                        <p:tav tm="100000">
                                          <p:val>
                                            <p:strVal val="4*ppt_w"/>
                                          </p:val>
                                        </p:tav>
                                      </p:tavLst>
                                    </p:anim>
                                    <p:anim calcmode="lin" valueType="num">
                                      <p:cBhvr>
                                        <p:cTn id="331" dur="500"/>
                                        <p:tgtEl>
                                          <p:spTgt spid="24"/>
                                        </p:tgtEl>
                                        <p:attrNameLst>
                                          <p:attrName>ppt_h</p:attrName>
                                        </p:attrNameLst>
                                      </p:cBhvr>
                                      <p:tavLst>
                                        <p:tav tm="0">
                                          <p:val>
                                            <p:strVal val="ppt_h"/>
                                          </p:val>
                                        </p:tav>
                                        <p:tav tm="100000">
                                          <p:val>
                                            <p:strVal val="4*ppt_h"/>
                                          </p:val>
                                        </p:tav>
                                      </p:tavLst>
                                    </p:anim>
                                    <p:set>
                                      <p:cBhvr>
                                        <p:cTn id="332" dur="1" fill="hold">
                                          <p:stCondLst>
                                            <p:cond delay="499"/>
                                          </p:stCondLst>
                                        </p:cTn>
                                        <p:tgtEl>
                                          <p:spTgt spid="24"/>
                                        </p:tgtEl>
                                        <p:attrNameLst>
                                          <p:attrName>style.visibility</p:attrName>
                                        </p:attrNameLst>
                                      </p:cBhvr>
                                      <p:to>
                                        <p:strVal val="hidden"/>
                                      </p:to>
                                    </p:set>
                                  </p:childTnLst>
                                </p:cTn>
                              </p:par>
                              <p:par>
                                <p:cTn id="333" presetID="10" presetClass="exit" presetSubtype="0" fill="hold" grpId="2" nodeType="withEffect">
                                  <p:stCondLst>
                                    <p:cond delay="0"/>
                                  </p:stCondLst>
                                  <p:childTnLst>
                                    <p:animEffect transition="out" filter="fade">
                                      <p:cBhvr>
                                        <p:cTn id="334" dur="500"/>
                                        <p:tgtEl>
                                          <p:spTgt spid="24"/>
                                        </p:tgtEl>
                                      </p:cBhvr>
                                    </p:animEffect>
                                    <p:set>
                                      <p:cBhvr>
                                        <p:cTn id="335" dur="1" fill="hold">
                                          <p:stCondLst>
                                            <p:cond delay="499"/>
                                          </p:stCondLst>
                                        </p:cTn>
                                        <p:tgtEl>
                                          <p:spTgt spid="24"/>
                                        </p:tgtEl>
                                        <p:attrNameLst>
                                          <p:attrName>style.visibility</p:attrName>
                                        </p:attrNameLst>
                                      </p:cBhvr>
                                      <p:to>
                                        <p:strVal val="hidden"/>
                                      </p:to>
                                    </p:set>
                                  </p:childTnLst>
                                </p:cTn>
                              </p:par>
                              <p:par>
                                <p:cTn id="336" presetID="23" presetClass="exit" presetSubtype="16" fill="hold" grpId="1" nodeType="withEffect">
                                  <p:stCondLst>
                                    <p:cond delay="0"/>
                                  </p:stCondLst>
                                  <p:childTnLst>
                                    <p:anim calcmode="lin" valueType="num">
                                      <p:cBhvr>
                                        <p:cTn id="337" dur="500"/>
                                        <p:tgtEl>
                                          <p:spTgt spid="25"/>
                                        </p:tgtEl>
                                        <p:attrNameLst>
                                          <p:attrName>ppt_w</p:attrName>
                                        </p:attrNameLst>
                                      </p:cBhvr>
                                      <p:tavLst>
                                        <p:tav tm="0">
                                          <p:val>
                                            <p:strVal val="ppt_w"/>
                                          </p:val>
                                        </p:tav>
                                        <p:tav tm="100000">
                                          <p:val>
                                            <p:strVal val="4*ppt_w"/>
                                          </p:val>
                                        </p:tav>
                                      </p:tavLst>
                                    </p:anim>
                                    <p:anim calcmode="lin" valueType="num">
                                      <p:cBhvr>
                                        <p:cTn id="338" dur="500"/>
                                        <p:tgtEl>
                                          <p:spTgt spid="25"/>
                                        </p:tgtEl>
                                        <p:attrNameLst>
                                          <p:attrName>ppt_h</p:attrName>
                                        </p:attrNameLst>
                                      </p:cBhvr>
                                      <p:tavLst>
                                        <p:tav tm="0">
                                          <p:val>
                                            <p:strVal val="ppt_h"/>
                                          </p:val>
                                        </p:tav>
                                        <p:tav tm="100000">
                                          <p:val>
                                            <p:strVal val="4*ppt_h"/>
                                          </p:val>
                                        </p:tav>
                                      </p:tavLst>
                                    </p:anim>
                                    <p:set>
                                      <p:cBhvr>
                                        <p:cTn id="339" dur="1" fill="hold">
                                          <p:stCondLst>
                                            <p:cond delay="499"/>
                                          </p:stCondLst>
                                        </p:cTn>
                                        <p:tgtEl>
                                          <p:spTgt spid="25"/>
                                        </p:tgtEl>
                                        <p:attrNameLst>
                                          <p:attrName>style.visibility</p:attrName>
                                        </p:attrNameLst>
                                      </p:cBhvr>
                                      <p:to>
                                        <p:strVal val="hidden"/>
                                      </p:to>
                                    </p:set>
                                  </p:childTnLst>
                                </p:cTn>
                              </p:par>
                              <p:par>
                                <p:cTn id="340" presetID="10" presetClass="exit" presetSubtype="0" fill="hold" grpId="2" nodeType="withEffect">
                                  <p:stCondLst>
                                    <p:cond delay="0"/>
                                  </p:stCondLst>
                                  <p:childTnLst>
                                    <p:animEffect transition="out" filter="fade">
                                      <p:cBhvr>
                                        <p:cTn id="341" dur="500"/>
                                        <p:tgtEl>
                                          <p:spTgt spid="25"/>
                                        </p:tgtEl>
                                      </p:cBhvr>
                                    </p:animEffect>
                                    <p:set>
                                      <p:cBhvr>
                                        <p:cTn id="342" dur="1" fill="hold">
                                          <p:stCondLst>
                                            <p:cond delay="499"/>
                                          </p:stCondLst>
                                        </p:cTn>
                                        <p:tgtEl>
                                          <p:spTgt spid="25"/>
                                        </p:tgtEl>
                                        <p:attrNameLst>
                                          <p:attrName>style.visibility</p:attrName>
                                        </p:attrNameLst>
                                      </p:cBhvr>
                                      <p:to>
                                        <p:strVal val="hidden"/>
                                      </p:to>
                                    </p:set>
                                  </p:childTnLst>
                                </p:cTn>
                              </p:par>
                              <p:par>
                                <p:cTn id="343" presetID="23" presetClass="exit" presetSubtype="16" fill="hold" grpId="1" nodeType="withEffect">
                                  <p:stCondLst>
                                    <p:cond delay="0"/>
                                  </p:stCondLst>
                                  <p:childTnLst>
                                    <p:anim calcmode="lin" valueType="num">
                                      <p:cBhvr>
                                        <p:cTn id="344" dur="500"/>
                                        <p:tgtEl>
                                          <p:spTgt spid="26"/>
                                        </p:tgtEl>
                                        <p:attrNameLst>
                                          <p:attrName>ppt_w</p:attrName>
                                        </p:attrNameLst>
                                      </p:cBhvr>
                                      <p:tavLst>
                                        <p:tav tm="0">
                                          <p:val>
                                            <p:strVal val="ppt_w"/>
                                          </p:val>
                                        </p:tav>
                                        <p:tav tm="100000">
                                          <p:val>
                                            <p:strVal val="4*ppt_w"/>
                                          </p:val>
                                        </p:tav>
                                      </p:tavLst>
                                    </p:anim>
                                    <p:anim calcmode="lin" valueType="num">
                                      <p:cBhvr>
                                        <p:cTn id="345" dur="500"/>
                                        <p:tgtEl>
                                          <p:spTgt spid="26"/>
                                        </p:tgtEl>
                                        <p:attrNameLst>
                                          <p:attrName>ppt_h</p:attrName>
                                        </p:attrNameLst>
                                      </p:cBhvr>
                                      <p:tavLst>
                                        <p:tav tm="0">
                                          <p:val>
                                            <p:strVal val="ppt_h"/>
                                          </p:val>
                                        </p:tav>
                                        <p:tav tm="100000">
                                          <p:val>
                                            <p:strVal val="4*ppt_h"/>
                                          </p:val>
                                        </p:tav>
                                      </p:tavLst>
                                    </p:anim>
                                    <p:set>
                                      <p:cBhvr>
                                        <p:cTn id="346" dur="1" fill="hold">
                                          <p:stCondLst>
                                            <p:cond delay="499"/>
                                          </p:stCondLst>
                                        </p:cTn>
                                        <p:tgtEl>
                                          <p:spTgt spid="26"/>
                                        </p:tgtEl>
                                        <p:attrNameLst>
                                          <p:attrName>style.visibility</p:attrName>
                                        </p:attrNameLst>
                                      </p:cBhvr>
                                      <p:to>
                                        <p:strVal val="hidden"/>
                                      </p:to>
                                    </p:set>
                                  </p:childTnLst>
                                </p:cTn>
                              </p:par>
                              <p:par>
                                <p:cTn id="347" presetID="10" presetClass="exit" presetSubtype="0" fill="hold" grpId="2" nodeType="withEffect">
                                  <p:stCondLst>
                                    <p:cond delay="0"/>
                                  </p:stCondLst>
                                  <p:childTnLst>
                                    <p:animEffect transition="out" filter="fade">
                                      <p:cBhvr>
                                        <p:cTn id="348" dur="500"/>
                                        <p:tgtEl>
                                          <p:spTgt spid="26"/>
                                        </p:tgtEl>
                                      </p:cBhvr>
                                    </p:animEffect>
                                    <p:set>
                                      <p:cBhvr>
                                        <p:cTn id="349" dur="1" fill="hold">
                                          <p:stCondLst>
                                            <p:cond delay="499"/>
                                          </p:stCondLst>
                                        </p:cTn>
                                        <p:tgtEl>
                                          <p:spTgt spid="26"/>
                                        </p:tgtEl>
                                        <p:attrNameLst>
                                          <p:attrName>style.visibility</p:attrName>
                                        </p:attrNameLst>
                                      </p:cBhvr>
                                      <p:to>
                                        <p:strVal val="hidden"/>
                                      </p:to>
                                    </p:set>
                                  </p:childTnLst>
                                </p:cTn>
                              </p:par>
                              <p:par>
                                <p:cTn id="350" presetID="23" presetClass="exit" presetSubtype="16" fill="hold" grpId="1" nodeType="withEffect">
                                  <p:stCondLst>
                                    <p:cond delay="0"/>
                                  </p:stCondLst>
                                  <p:childTnLst>
                                    <p:anim calcmode="lin" valueType="num">
                                      <p:cBhvr>
                                        <p:cTn id="351" dur="500"/>
                                        <p:tgtEl>
                                          <p:spTgt spid="27"/>
                                        </p:tgtEl>
                                        <p:attrNameLst>
                                          <p:attrName>ppt_w</p:attrName>
                                        </p:attrNameLst>
                                      </p:cBhvr>
                                      <p:tavLst>
                                        <p:tav tm="0">
                                          <p:val>
                                            <p:strVal val="ppt_w"/>
                                          </p:val>
                                        </p:tav>
                                        <p:tav tm="100000">
                                          <p:val>
                                            <p:strVal val="4*ppt_w"/>
                                          </p:val>
                                        </p:tav>
                                      </p:tavLst>
                                    </p:anim>
                                    <p:anim calcmode="lin" valueType="num">
                                      <p:cBhvr>
                                        <p:cTn id="352" dur="500"/>
                                        <p:tgtEl>
                                          <p:spTgt spid="27"/>
                                        </p:tgtEl>
                                        <p:attrNameLst>
                                          <p:attrName>ppt_h</p:attrName>
                                        </p:attrNameLst>
                                      </p:cBhvr>
                                      <p:tavLst>
                                        <p:tav tm="0">
                                          <p:val>
                                            <p:strVal val="ppt_h"/>
                                          </p:val>
                                        </p:tav>
                                        <p:tav tm="100000">
                                          <p:val>
                                            <p:strVal val="4*ppt_h"/>
                                          </p:val>
                                        </p:tav>
                                      </p:tavLst>
                                    </p:anim>
                                    <p:set>
                                      <p:cBhvr>
                                        <p:cTn id="353" dur="1" fill="hold">
                                          <p:stCondLst>
                                            <p:cond delay="499"/>
                                          </p:stCondLst>
                                        </p:cTn>
                                        <p:tgtEl>
                                          <p:spTgt spid="27"/>
                                        </p:tgtEl>
                                        <p:attrNameLst>
                                          <p:attrName>style.visibility</p:attrName>
                                        </p:attrNameLst>
                                      </p:cBhvr>
                                      <p:to>
                                        <p:strVal val="hidden"/>
                                      </p:to>
                                    </p:set>
                                  </p:childTnLst>
                                </p:cTn>
                              </p:par>
                              <p:par>
                                <p:cTn id="354" presetID="10" presetClass="exit" presetSubtype="0" fill="hold" grpId="2" nodeType="withEffect">
                                  <p:stCondLst>
                                    <p:cond delay="0"/>
                                  </p:stCondLst>
                                  <p:childTnLst>
                                    <p:animEffect transition="out" filter="fade">
                                      <p:cBhvr>
                                        <p:cTn id="355" dur="500"/>
                                        <p:tgtEl>
                                          <p:spTgt spid="27"/>
                                        </p:tgtEl>
                                      </p:cBhvr>
                                    </p:animEffect>
                                    <p:set>
                                      <p:cBhvr>
                                        <p:cTn id="356" dur="1" fill="hold">
                                          <p:stCondLst>
                                            <p:cond delay="499"/>
                                          </p:stCondLst>
                                        </p:cTn>
                                        <p:tgtEl>
                                          <p:spTgt spid="27"/>
                                        </p:tgtEl>
                                        <p:attrNameLst>
                                          <p:attrName>style.visibility</p:attrName>
                                        </p:attrNameLst>
                                      </p:cBhvr>
                                      <p:to>
                                        <p:strVal val="hidden"/>
                                      </p:to>
                                    </p:set>
                                  </p:childTnLst>
                                </p:cTn>
                              </p:par>
                              <p:par>
                                <p:cTn id="357" presetID="23" presetClass="exit" presetSubtype="16" fill="hold" grpId="1" nodeType="withEffect">
                                  <p:stCondLst>
                                    <p:cond delay="0"/>
                                  </p:stCondLst>
                                  <p:childTnLst>
                                    <p:anim calcmode="lin" valueType="num">
                                      <p:cBhvr>
                                        <p:cTn id="358" dur="500"/>
                                        <p:tgtEl>
                                          <p:spTgt spid="28"/>
                                        </p:tgtEl>
                                        <p:attrNameLst>
                                          <p:attrName>ppt_w</p:attrName>
                                        </p:attrNameLst>
                                      </p:cBhvr>
                                      <p:tavLst>
                                        <p:tav tm="0">
                                          <p:val>
                                            <p:strVal val="ppt_w"/>
                                          </p:val>
                                        </p:tav>
                                        <p:tav tm="100000">
                                          <p:val>
                                            <p:strVal val="4*ppt_w"/>
                                          </p:val>
                                        </p:tav>
                                      </p:tavLst>
                                    </p:anim>
                                    <p:anim calcmode="lin" valueType="num">
                                      <p:cBhvr>
                                        <p:cTn id="359" dur="500"/>
                                        <p:tgtEl>
                                          <p:spTgt spid="28"/>
                                        </p:tgtEl>
                                        <p:attrNameLst>
                                          <p:attrName>ppt_h</p:attrName>
                                        </p:attrNameLst>
                                      </p:cBhvr>
                                      <p:tavLst>
                                        <p:tav tm="0">
                                          <p:val>
                                            <p:strVal val="ppt_h"/>
                                          </p:val>
                                        </p:tav>
                                        <p:tav tm="100000">
                                          <p:val>
                                            <p:strVal val="4*ppt_h"/>
                                          </p:val>
                                        </p:tav>
                                      </p:tavLst>
                                    </p:anim>
                                    <p:set>
                                      <p:cBhvr>
                                        <p:cTn id="360" dur="1" fill="hold">
                                          <p:stCondLst>
                                            <p:cond delay="499"/>
                                          </p:stCondLst>
                                        </p:cTn>
                                        <p:tgtEl>
                                          <p:spTgt spid="28"/>
                                        </p:tgtEl>
                                        <p:attrNameLst>
                                          <p:attrName>style.visibility</p:attrName>
                                        </p:attrNameLst>
                                      </p:cBhvr>
                                      <p:to>
                                        <p:strVal val="hidden"/>
                                      </p:to>
                                    </p:set>
                                  </p:childTnLst>
                                </p:cTn>
                              </p:par>
                              <p:par>
                                <p:cTn id="361" presetID="10" presetClass="exit" presetSubtype="0" fill="hold" grpId="2" nodeType="withEffect">
                                  <p:stCondLst>
                                    <p:cond delay="0"/>
                                  </p:stCondLst>
                                  <p:childTnLst>
                                    <p:animEffect transition="out" filter="fade">
                                      <p:cBhvr>
                                        <p:cTn id="362" dur="500"/>
                                        <p:tgtEl>
                                          <p:spTgt spid="28"/>
                                        </p:tgtEl>
                                      </p:cBhvr>
                                    </p:animEffect>
                                    <p:set>
                                      <p:cBhvr>
                                        <p:cTn id="363" dur="1" fill="hold">
                                          <p:stCondLst>
                                            <p:cond delay="499"/>
                                          </p:stCondLst>
                                        </p:cTn>
                                        <p:tgtEl>
                                          <p:spTgt spid="28"/>
                                        </p:tgtEl>
                                        <p:attrNameLst>
                                          <p:attrName>style.visibility</p:attrName>
                                        </p:attrNameLst>
                                      </p:cBhvr>
                                      <p:to>
                                        <p:strVal val="hidden"/>
                                      </p:to>
                                    </p:set>
                                  </p:childTnLst>
                                </p:cTn>
                              </p:par>
                              <p:par>
                                <p:cTn id="364" presetID="23" presetClass="exit" presetSubtype="16" fill="hold" grpId="1" nodeType="withEffect">
                                  <p:stCondLst>
                                    <p:cond delay="0"/>
                                  </p:stCondLst>
                                  <p:childTnLst>
                                    <p:anim calcmode="lin" valueType="num">
                                      <p:cBhvr>
                                        <p:cTn id="365" dur="500"/>
                                        <p:tgtEl>
                                          <p:spTgt spid="29"/>
                                        </p:tgtEl>
                                        <p:attrNameLst>
                                          <p:attrName>ppt_w</p:attrName>
                                        </p:attrNameLst>
                                      </p:cBhvr>
                                      <p:tavLst>
                                        <p:tav tm="0">
                                          <p:val>
                                            <p:strVal val="ppt_w"/>
                                          </p:val>
                                        </p:tav>
                                        <p:tav tm="100000">
                                          <p:val>
                                            <p:strVal val="4*ppt_w"/>
                                          </p:val>
                                        </p:tav>
                                      </p:tavLst>
                                    </p:anim>
                                    <p:anim calcmode="lin" valueType="num">
                                      <p:cBhvr>
                                        <p:cTn id="366" dur="500"/>
                                        <p:tgtEl>
                                          <p:spTgt spid="29"/>
                                        </p:tgtEl>
                                        <p:attrNameLst>
                                          <p:attrName>ppt_h</p:attrName>
                                        </p:attrNameLst>
                                      </p:cBhvr>
                                      <p:tavLst>
                                        <p:tav tm="0">
                                          <p:val>
                                            <p:strVal val="ppt_h"/>
                                          </p:val>
                                        </p:tav>
                                        <p:tav tm="100000">
                                          <p:val>
                                            <p:strVal val="4*ppt_h"/>
                                          </p:val>
                                        </p:tav>
                                      </p:tavLst>
                                    </p:anim>
                                    <p:set>
                                      <p:cBhvr>
                                        <p:cTn id="367" dur="1" fill="hold">
                                          <p:stCondLst>
                                            <p:cond delay="499"/>
                                          </p:stCondLst>
                                        </p:cTn>
                                        <p:tgtEl>
                                          <p:spTgt spid="29"/>
                                        </p:tgtEl>
                                        <p:attrNameLst>
                                          <p:attrName>style.visibility</p:attrName>
                                        </p:attrNameLst>
                                      </p:cBhvr>
                                      <p:to>
                                        <p:strVal val="hidden"/>
                                      </p:to>
                                    </p:set>
                                  </p:childTnLst>
                                </p:cTn>
                              </p:par>
                              <p:par>
                                <p:cTn id="368" presetID="10" presetClass="exit" presetSubtype="0" fill="hold" grpId="2" nodeType="withEffect">
                                  <p:stCondLst>
                                    <p:cond delay="0"/>
                                  </p:stCondLst>
                                  <p:childTnLst>
                                    <p:animEffect transition="out" filter="fade">
                                      <p:cBhvr>
                                        <p:cTn id="369" dur="500"/>
                                        <p:tgtEl>
                                          <p:spTgt spid="29"/>
                                        </p:tgtEl>
                                      </p:cBhvr>
                                    </p:animEffect>
                                    <p:set>
                                      <p:cBhvr>
                                        <p:cTn id="370" dur="1" fill="hold">
                                          <p:stCondLst>
                                            <p:cond delay="499"/>
                                          </p:stCondLst>
                                        </p:cTn>
                                        <p:tgtEl>
                                          <p:spTgt spid="29"/>
                                        </p:tgtEl>
                                        <p:attrNameLst>
                                          <p:attrName>style.visibility</p:attrName>
                                        </p:attrNameLst>
                                      </p:cBhvr>
                                      <p:to>
                                        <p:strVal val="hidden"/>
                                      </p:to>
                                    </p:set>
                                  </p:childTnLst>
                                </p:cTn>
                              </p:par>
                              <p:par>
                                <p:cTn id="371" presetID="23" presetClass="exit" presetSubtype="16" fill="hold" grpId="1" nodeType="withEffect">
                                  <p:stCondLst>
                                    <p:cond delay="0"/>
                                  </p:stCondLst>
                                  <p:childTnLst>
                                    <p:anim calcmode="lin" valueType="num">
                                      <p:cBhvr>
                                        <p:cTn id="372" dur="500"/>
                                        <p:tgtEl>
                                          <p:spTgt spid="30"/>
                                        </p:tgtEl>
                                        <p:attrNameLst>
                                          <p:attrName>ppt_w</p:attrName>
                                        </p:attrNameLst>
                                      </p:cBhvr>
                                      <p:tavLst>
                                        <p:tav tm="0">
                                          <p:val>
                                            <p:strVal val="ppt_w"/>
                                          </p:val>
                                        </p:tav>
                                        <p:tav tm="100000">
                                          <p:val>
                                            <p:strVal val="4*ppt_w"/>
                                          </p:val>
                                        </p:tav>
                                      </p:tavLst>
                                    </p:anim>
                                    <p:anim calcmode="lin" valueType="num">
                                      <p:cBhvr>
                                        <p:cTn id="373" dur="500"/>
                                        <p:tgtEl>
                                          <p:spTgt spid="30"/>
                                        </p:tgtEl>
                                        <p:attrNameLst>
                                          <p:attrName>ppt_h</p:attrName>
                                        </p:attrNameLst>
                                      </p:cBhvr>
                                      <p:tavLst>
                                        <p:tav tm="0">
                                          <p:val>
                                            <p:strVal val="ppt_h"/>
                                          </p:val>
                                        </p:tav>
                                        <p:tav tm="100000">
                                          <p:val>
                                            <p:strVal val="4*ppt_h"/>
                                          </p:val>
                                        </p:tav>
                                      </p:tavLst>
                                    </p:anim>
                                    <p:set>
                                      <p:cBhvr>
                                        <p:cTn id="374" dur="1" fill="hold">
                                          <p:stCondLst>
                                            <p:cond delay="499"/>
                                          </p:stCondLst>
                                        </p:cTn>
                                        <p:tgtEl>
                                          <p:spTgt spid="30"/>
                                        </p:tgtEl>
                                        <p:attrNameLst>
                                          <p:attrName>style.visibility</p:attrName>
                                        </p:attrNameLst>
                                      </p:cBhvr>
                                      <p:to>
                                        <p:strVal val="hidden"/>
                                      </p:to>
                                    </p:set>
                                  </p:childTnLst>
                                </p:cTn>
                              </p:par>
                              <p:par>
                                <p:cTn id="375" presetID="10" presetClass="exit" presetSubtype="0" fill="hold" grpId="2" nodeType="withEffect">
                                  <p:stCondLst>
                                    <p:cond delay="0"/>
                                  </p:stCondLst>
                                  <p:childTnLst>
                                    <p:animEffect transition="out" filter="fade">
                                      <p:cBhvr>
                                        <p:cTn id="376" dur="500"/>
                                        <p:tgtEl>
                                          <p:spTgt spid="30"/>
                                        </p:tgtEl>
                                      </p:cBhvr>
                                    </p:animEffect>
                                    <p:set>
                                      <p:cBhvr>
                                        <p:cTn id="377" dur="1" fill="hold">
                                          <p:stCondLst>
                                            <p:cond delay="499"/>
                                          </p:stCondLst>
                                        </p:cTn>
                                        <p:tgtEl>
                                          <p:spTgt spid="30"/>
                                        </p:tgtEl>
                                        <p:attrNameLst>
                                          <p:attrName>style.visibility</p:attrName>
                                        </p:attrNameLst>
                                      </p:cBhvr>
                                      <p:to>
                                        <p:strVal val="hidden"/>
                                      </p:to>
                                    </p:set>
                                  </p:childTnLst>
                                </p:cTn>
                              </p:par>
                              <p:par>
                                <p:cTn id="378" presetID="23" presetClass="exit" presetSubtype="16" fill="hold" grpId="1" nodeType="withEffect">
                                  <p:stCondLst>
                                    <p:cond delay="0"/>
                                  </p:stCondLst>
                                  <p:childTnLst>
                                    <p:anim calcmode="lin" valueType="num">
                                      <p:cBhvr>
                                        <p:cTn id="379" dur="500"/>
                                        <p:tgtEl>
                                          <p:spTgt spid="31"/>
                                        </p:tgtEl>
                                        <p:attrNameLst>
                                          <p:attrName>ppt_w</p:attrName>
                                        </p:attrNameLst>
                                      </p:cBhvr>
                                      <p:tavLst>
                                        <p:tav tm="0">
                                          <p:val>
                                            <p:strVal val="ppt_w"/>
                                          </p:val>
                                        </p:tav>
                                        <p:tav tm="100000">
                                          <p:val>
                                            <p:strVal val="4*ppt_w"/>
                                          </p:val>
                                        </p:tav>
                                      </p:tavLst>
                                    </p:anim>
                                    <p:anim calcmode="lin" valueType="num">
                                      <p:cBhvr>
                                        <p:cTn id="380" dur="500"/>
                                        <p:tgtEl>
                                          <p:spTgt spid="31"/>
                                        </p:tgtEl>
                                        <p:attrNameLst>
                                          <p:attrName>ppt_h</p:attrName>
                                        </p:attrNameLst>
                                      </p:cBhvr>
                                      <p:tavLst>
                                        <p:tav tm="0">
                                          <p:val>
                                            <p:strVal val="ppt_h"/>
                                          </p:val>
                                        </p:tav>
                                        <p:tav tm="100000">
                                          <p:val>
                                            <p:strVal val="4*ppt_h"/>
                                          </p:val>
                                        </p:tav>
                                      </p:tavLst>
                                    </p:anim>
                                    <p:set>
                                      <p:cBhvr>
                                        <p:cTn id="381" dur="1" fill="hold">
                                          <p:stCondLst>
                                            <p:cond delay="499"/>
                                          </p:stCondLst>
                                        </p:cTn>
                                        <p:tgtEl>
                                          <p:spTgt spid="31"/>
                                        </p:tgtEl>
                                        <p:attrNameLst>
                                          <p:attrName>style.visibility</p:attrName>
                                        </p:attrNameLst>
                                      </p:cBhvr>
                                      <p:to>
                                        <p:strVal val="hidden"/>
                                      </p:to>
                                    </p:set>
                                  </p:childTnLst>
                                </p:cTn>
                              </p:par>
                              <p:par>
                                <p:cTn id="382" presetID="10" presetClass="exit" presetSubtype="0" fill="hold" grpId="2" nodeType="withEffect">
                                  <p:stCondLst>
                                    <p:cond delay="0"/>
                                  </p:stCondLst>
                                  <p:childTnLst>
                                    <p:animEffect transition="out" filter="fade">
                                      <p:cBhvr>
                                        <p:cTn id="383" dur="500"/>
                                        <p:tgtEl>
                                          <p:spTgt spid="31"/>
                                        </p:tgtEl>
                                      </p:cBhvr>
                                    </p:animEffect>
                                    <p:set>
                                      <p:cBhvr>
                                        <p:cTn id="384" dur="1" fill="hold">
                                          <p:stCondLst>
                                            <p:cond delay="499"/>
                                          </p:stCondLst>
                                        </p:cTn>
                                        <p:tgtEl>
                                          <p:spTgt spid="31"/>
                                        </p:tgtEl>
                                        <p:attrNameLst>
                                          <p:attrName>style.visibility</p:attrName>
                                        </p:attrNameLst>
                                      </p:cBhvr>
                                      <p:to>
                                        <p:strVal val="hidden"/>
                                      </p:to>
                                    </p:set>
                                  </p:childTnLst>
                                </p:cTn>
                              </p:par>
                              <p:par>
                                <p:cTn id="385" presetID="23" presetClass="exit" presetSubtype="16" fill="hold" grpId="1" nodeType="withEffect">
                                  <p:stCondLst>
                                    <p:cond delay="0"/>
                                  </p:stCondLst>
                                  <p:childTnLst>
                                    <p:anim calcmode="lin" valueType="num">
                                      <p:cBhvr>
                                        <p:cTn id="386" dur="500"/>
                                        <p:tgtEl>
                                          <p:spTgt spid="32"/>
                                        </p:tgtEl>
                                        <p:attrNameLst>
                                          <p:attrName>ppt_w</p:attrName>
                                        </p:attrNameLst>
                                      </p:cBhvr>
                                      <p:tavLst>
                                        <p:tav tm="0">
                                          <p:val>
                                            <p:strVal val="ppt_w"/>
                                          </p:val>
                                        </p:tav>
                                        <p:tav tm="100000">
                                          <p:val>
                                            <p:strVal val="4*ppt_w"/>
                                          </p:val>
                                        </p:tav>
                                      </p:tavLst>
                                    </p:anim>
                                    <p:anim calcmode="lin" valueType="num">
                                      <p:cBhvr>
                                        <p:cTn id="387" dur="500"/>
                                        <p:tgtEl>
                                          <p:spTgt spid="32"/>
                                        </p:tgtEl>
                                        <p:attrNameLst>
                                          <p:attrName>ppt_h</p:attrName>
                                        </p:attrNameLst>
                                      </p:cBhvr>
                                      <p:tavLst>
                                        <p:tav tm="0">
                                          <p:val>
                                            <p:strVal val="ppt_h"/>
                                          </p:val>
                                        </p:tav>
                                        <p:tav tm="100000">
                                          <p:val>
                                            <p:strVal val="4*ppt_h"/>
                                          </p:val>
                                        </p:tav>
                                      </p:tavLst>
                                    </p:anim>
                                    <p:set>
                                      <p:cBhvr>
                                        <p:cTn id="388" dur="1" fill="hold">
                                          <p:stCondLst>
                                            <p:cond delay="499"/>
                                          </p:stCondLst>
                                        </p:cTn>
                                        <p:tgtEl>
                                          <p:spTgt spid="32"/>
                                        </p:tgtEl>
                                        <p:attrNameLst>
                                          <p:attrName>style.visibility</p:attrName>
                                        </p:attrNameLst>
                                      </p:cBhvr>
                                      <p:to>
                                        <p:strVal val="hidden"/>
                                      </p:to>
                                    </p:set>
                                  </p:childTnLst>
                                </p:cTn>
                              </p:par>
                              <p:par>
                                <p:cTn id="389" presetID="10" presetClass="exit" presetSubtype="0" fill="hold" grpId="2" nodeType="withEffect">
                                  <p:stCondLst>
                                    <p:cond delay="0"/>
                                  </p:stCondLst>
                                  <p:childTnLst>
                                    <p:animEffect transition="out" filter="fade">
                                      <p:cBhvr>
                                        <p:cTn id="390" dur="500"/>
                                        <p:tgtEl>
                                          <p:spTgt spid="32"/>
                                        </p:tgtEl>
                                      </p:cBhvr>
                                    </p:animEffect>
                                    <p:set>
                                      <p:cBhvr>
                                        <p:cTn id="391" dur="1" fill="hold">
                                          <p:stCondLst>
                                            <p:cond delay="499"/>
                                          </p:stCondLst>
                                        </p:cTn>
                                        <p:tgtEl>
                                          <p:spTgt spid="32"/>
                                        </p:tgtEl>
                                        <p:attrNameLst>
                                          <p:attrName>style.visibility</p:attrName>
                                        </p:attrNameLst>
                                      </p:cBhvr>
                                      <p:to>
                                        <p:strVal val="hidden"/>
                                      </p:to>
                                    </p:set>
                                  </p:childTnLst>
                                </p:cTn>
                              </p:par>
                              <p:par>
                                <p:cTn id="392" presetID="23" presetClass="exit" presetSubtype="16" fill="hold" grpId="1" nodeType="withEffect">
                                  <p:stCondLst>
                                    <p:cond delay="0"/>
                                  </p:stCondLst>
                                  <p:childTnLst>
                                    <p:anim calcmode="lin" valueType="num">
                                      <p:cBhvr>
                                        <p:cTn id="393" dur="500"/>
                                        <p:tgtEl>
                                          <p:spTgt spid="33"/>
                                        </p:tgtEl>
                                        <p:attrNameLst>
                                          <p:attrName>ppt_w</p:attrName>
                                        </p:attrNameLst>
                                      </p:cBhvr>
                                      <p:tavLst>
                                        <p:tav tm="0">
                                          <p:val>
                                            <p:strVal val="ppt_w"/>
                                          </p:val>
                                        </p:tav>
                                        <p:tav tm="100000">
                                          <p:val>
                                            <p:strVal val="4*ppt_w"/>
                                          </p:val>
                                        </p:tav>
                                      </p:tavLst>
                                    </p:anim>
                                    <p:anim calcmode="lin" valueType="num">
                                      <p:cBhvr>
                                        <p:cTn id="394" dur="500"/>
                                        <p:tgtEl>
                                          <p:spTgt spid="33"/>
                                        </p:tgtEl>
                                        <p:attrNameLst>
                                          <p:attrName>ppt_h</p:attrName>
                                        </p:attrNameLst>
                                      </p:cBhvr>
                                      <p:tavLst>
                                        <p:tav tm="0">
                                          <p:val>
                                            <p:strVal val="ppt_h"/>
                                          </p:val>
                                        </p:tav>
                                        <p:tav tm="100000">
                                          <p:val>
                                            <p:strVal val="4*ppt_h"/>
                                          </p:val>
                                        </p:tav>
                                      </p:tavLst>
                                    </p:anim>
                                    <p:set>
                                      <p:cBhvr>
                                        <p:cTn id="395" dur="1" fill="hold">
                                          <p:stCondLst>
                                            <p:cond delay="499"/>
                                          </p:stCondLst>
                                        </p:cTn>
                                        <p:tgtEl>
                                          <p:spTgt spid="33"/>
                                        </p:tgtEl>
                                        <p:attrNameLst>
                                          <p:attrName>style.visibility</p:attrName>
                                        </p:attrNameLst>
                                      </p:cBhvr>
                                      <p:to>
                                        <p:strVal val="hidden"/>
                                      </p:to>
                                    </p:set>
                                  </p:childTnLst>
                                </p:cTn>
                              </p:par>
                              <p:par>
                                <p:cTn id="396" presetID="10" presetClass="exit" presetSubtype="0" fill="hold" grpId="2" nodeType="withEffect">
                                  <p:stCondLst>
                                    <p:cond delay="0"/>
                                  </p:stCondLst>
                                  <p:childTnLst>
                                    <p:animEffect transition="out" filter="fade">
                                      <p:cBhvr>
                                        <p:cTn id="397" dur="500"/>
                                        <p:tgtEl>
                                          <p:spTgt spid="33"/>
                                        </p:tgtEl>
                                      </p:cBhvr>
                                    </p:animEffect>
                                    <p:set>
                                      <p:cBhvr>
                                        <p:cTn id="398" dur="1" fill="hold">
                                          <p:stCondLst>
                                            <p:cond delay="499"/>
                                          </p:stCondLst>
                                        </p:cTn>
                                        <p:tgtEl>
                                          <p:spTgt spid="33"/>
                                        </p:tgtEl>
                                        <p:attrNameLst>
                                          <p:attrName>style.visibility</p:attrName>
                                        </p:attrNameLst>
                                      </p:cBhvr>
                                      <p:to>
                                        <p:strVal val="hidden"/>
                                      </p:to>
                                    </p:set>
                                  </p:childTnLst>
                                </p:cTn>
                              </p:par>
                              <p:par>
                                <p:cTn id="399" presetID="23" presetClass="exit" presetSubtype="16" fill="hold" grpId="1" nodeType="withEffect">
                                  <p:stCondLst>
                                    <p:cond delay="0"/>
                                  </p:stCondLst>
                                  <p:childTnLst>
                                    <p:anim calcmode="lin" valueType="num">
                                      <p:cBhvr>
                                        <p:cTn id="400" dur="500"/>
                                        <p:tgtEl>
                                          <p:spTgt spid="34"/>
                                        </p:tgtEl>
                                        <p:attrNameLst>
                                          <p:attrName>ppt_w</p:attrName>
                                        </p:attrNameLst>
                                      </p:cBhvr>
                                      <p:tavLst>
                                        <p:tav tm="0">
                                          <p:val>
                                            <p:strVal val="ppt_w"/>
                                          </p:val>
                                        </p:tav>
                                        <p:tav tm="100000">
                                          <p:val>
                                            <p:strVal val="4*ppt_w"/>
                                          </p:val>
                                        </p:tav>
                                      </p:tavLst>
                                    </p:anim>
                                    <p:anim calcmode="lin" valueType="num">
                                      <p:cBhvr>
                                        <p:cTn id="401" dur="500"/>
                                        <p:tgtEl>
                                          <p:spTgt spid="34"/>
                                        </p:tgtEl>
                                        <p:attrNameLst>
                                          <p:attrName>ppt_h</p:attrName>
                                        </p:attrNameLst>
                                      </p:cBhvr>
                                      <p:tavLst>
                                        <p:tav tm="0">
                                          <p:val>
                                            <p:strVal val="ppt_h"/>
                                          </p:val>
                                        </p:tav>
                                        <p:tav tm="100000">
                                          <p:val>
                                            <p:strVal val="4*ppt_h"/>
                                          </p:val>
                                        </p:tav>
                                      </p:tavLst>
                                    </p:anim>
                                    <p:set>
                                      <p:cBhvr>
                                        <p:cTn id="402" dur="1" fill="hold">
                                          <p:stCondLst>
                                            <p:cond delay="499"/>
                                          </p:stCondLst>
                                        </p:cTn>
                                        <p:tgtEl>
                                          <p:spTgt spid="34"/>
                                        </p:tgtEl>
                                        <p:attrNameLst>
                                          <p:attrName>style.visibility</p:attrName>
                                        </p:attrNameLst>
                                      </p:cBhvr>
                                      <p:to>
                                        <p:strVal val="hidden"/>
                                      </p:to>
                                    </p:set>
                                  </p:childTnLst>
                                </p:cTn>
                              </p:par>
                              <p:par>
                                <p:cTn id="403" presetID="10" presetClass="exit" presetSubtype="0" fill="hold" grpId="2" nodeType="withEffect">
                                  <p:stCondLst>
                                    <p:cond delay="0"/>
                                  </p:stCondLst>
                                  <p:childTnLst>
                                    <p:animEffect transition="out" filter="fade">
                                      <p:cBhvr>
                                        <p:cTn id="404" dur="500"/>
                                        <p:tgtEl>
                                          <p:spTgt spid="34"/>
                                        </p:tgtEl>
                                      </p:cBhvr>
                                    </p:animEffect>
                                    <p:set>
                                      <p:cBhvr>
                                        <p:cTn id="405" dur="1" fill="hold">
                                          <p:stCondLst>
                                            <p:cond delay="499"/>
                                          </p:stCondLst>
                                        </p:cTn>
                                        <p:tgtEl>
                                          <p:spTgt spid="34"/>
                                        </p:tgtEl>
                                        <p:attrNameLst>
                                          <p:attrName>style.visibility</p:attrName>
                                        </p:attrNameLst>
                                      </p:cBhvr>
                                      <p:to>
                                        <p:strVal val="hidden"/>
                                      </p:to>
                                    </p:set>
                                  </p:childTnLst>
                                </p:cTn>
                              </p:par>
                              <p:par>
                                <p:cTn id="406" presetID="10" presetClass="exit" presetSubtype="0" fill="hold" grpId="2" nodeType="withEffect">
                                  <p:stCondLst>
                                    <p:cond delay="100"/>
                                  </p:stCondLst>
                                  <p:childTnLst>
                                    <p:animEffect transition="out" filter="fade">
                                      <p:cBhvr>
                                        <p:cTn id="407" dur="1000"/>
                                        <p:tgtEl>
                                          <p:spTgt spid="36"/>
                                        </p:tgtEl>
                                      </p:cBhvr>
                                    </p:animEffect>
                                    <p:set>
                                      <p:cBhvr>
                                        <p:cTn id="408" dur="1" fill="hold">
                                          <p:stCondLst>
                                            <p:cond delay="999"/>
                                          </p:stCondLst>
                                        </p:cTn>
                                        <p:tgtEl>
                                          <p:spTgt spid="36"/>
                                        </p:tgtEl>
                                        <p:attrNameLst>
                                          <p:attrName>style.visibility</p:attrName>
                                        </p:attrNameLst>
                                      </p:cBhvr>
                                      <p:to>
                                        <p:strVal val="hidden"/>
                                      </p:to>
                                    </p:set>
                                  </p:childTnLst>
                                </p:cTn>
                              </p:par>
                              <p:par>
                                <p:cTn id="409" presetID="23" presetClass="exit" presetSubtype="16" fill="hold" grpId="4" nodeType="withEffect">
                                  <p:stCondLst>
                                    <p:cond delay="100"/>
                                  </p:stCondLst>
                                  <p:childTnLst>
                                    <p:anim calcmode="lin" valueType="num">
                                      <p:cBhvr>
                                        <p:cTn id="410" dur="1000"/>
                                        <p:tgtEl>
                                          <p:spTgt spid="36"/>
                                        </p:tgtEl>
                                        <p:attrNameLst>
                                          <p:attrName>ppt_w</p:attrName>
                                        </p:attrNameLst>
                                      </p:cBhvr>
                                      <p:tavLst>
                                        <p:tav tm="0">
                                          <p:val>
                                            <p:strVal val="ppt_w"/>
                                          </p:val>
                                        </p:tav>
                                        <p:tav tm="100000">
                                          <p:val>
                                            <p:strVal val="4*ppt_w"/>
                                          </p:val>
                                        </p:tav>
                                      </p:tavLst>
                                    </p:anim>
                                    <p:anim calcmode="lin" valueType="num">
                                      <p:cBhvr>
                                        <p:cTn id="411" dur="1000"/>
                                        <p:tgtEl>
                                          <p:spTgt spid="36"/>
                                        </p:tgtEl>
                                        <p:attrNameLst>
                                          <p:attrName>ppt_h</p:attrName>
                                        </p:attrNameLst>
                                      </p:cBhvr>
                                      <p:tavLst>
                                        <p:tav tm="0">
                                          <p:val>
                                            <p:strVal val="ppt_h"/>
                                          </p:val>
                                        </p:tav>
                                        <p:tav tm="100000">
                                          <p:val>
                                            <p:strVal val="4*ppt_h"/>
                                          </p:val>
                                        </p:tav>
                                      </p:tavLst>
                                    </p:anim>
                                    <p:set>
                                      <p:cBhvr>
                                        <p:cTn id="412" dur="1" fill="hold">
                                          <p:stCondLst>
                                            <p:cond delay="999"/>
                                          </p:stCondLst>
                                        </p:cTn>
                                        <p:tgtEl>
                                          <p:spTgt spid="36"/>
                                        </p:tgtEl>
                                        <p:attrNameLst>
                                          <p:attrName>style.visibility</p:attrName>
                                        </p:attrNameLst>
                                      </p:cBhvr>
                                      <p:to>
                                        <p:strVal val="hidden"/>
                                      </p:to>
                                    </p:set>
                                  </p:childTnLst>
                                </p:cTn>
                              </p:par>
                              <p:par>
                                <p:cTn id="413" presetID="42" presetClass="path" presetSubtype="0" accel="50000" decel="50000" fill="hold" grpId="3" nodeType="withEffect">
                                  <p:stCondLst>
                                    <p:cond delay="100"/>
                                  </p:stCondLst>
                                  <p:childTnLst>
                                    <p:animMotion origin="layout" path="M 3.05556E-6 -7.40741E-7 L 0.26284 0.24653 " pathEditMode="relative" rAng="0" ptsTypes="AA">
                                      <p:cBhvr>
                                        <p:cTn id="414" dur="1000" fill="hold"/>
                                        <p:tgtEl>
                                          <p:spTgt spid="36"/>
                                        </p:tgtEl>
                                        <p:attrNameLst>
                                          <p:attrName>ppt_x</p:attrName>
                                          <p:attrName>ppt_y</p:attrName>
                                        </p:attrNameLst>
                                      </p:cBhvr>
                                      <p:rCtr x="13142" y="12315"/>
                                    </p:animMotion>
                                  </p:childTnLst>
                                </p:cTn>
                              </p:par>
                            </p:childTnLst>
                          </p:cTn>
                        </p:par>
                        <p:par>
                          <p:cTn id="415" fill="hold">
                            <p:stCondLst>
                              <p:cond delay="1100"/>
                            </p:stCondLst>
                            <p:childTnLst>
                              <p:par>
                                <p:cTn id="416" presetID="42" presetClass="entr" presetSubtype="0" fill="hold" grpId="0" nodeType="afterEffect">
                                  <p:stCondLst>
                                    <p:cond delay="0"/>
                                  </p:stCondLst>
                                  <p:childTnLst>
                                    <p:set>
                                      <p:cBhvr>
                                        <p:cTn id="417" dur="1" fill="hold">
                                          <p:stCondLst>
                                            <p:cond delay="0"/>
                                          </p:stCondLst>
                                        </p:cTn>
                                        <p:tgtEl>
                                          <p:spTgt spid="16"/>
                                        </p:tgtEl>
                                        <p:attrNameLst>
                                          <p:attrName>style.visibility</p:attrName>
                                        </p:attrNameLst>
                                      </p:cBhvr>
                                      <p:to>
                                        <p:strVal val="visible"/>
                                      </p:to>
                                    </p:set>
                                    <p:animEffect transition="in" filter="fade">
                                      <p:cBhvr>
                                        <p:cTn id="418" dur="1000"/>
                                        <p:tgtEl>
                                          <p:spTgt spid="16"/>
                                        </p:tgtEl>
                                      </p:cBhvr>
                                    </p:animEffect>
                                    <p:anim calcmode="lin" valueType="num">
                                      <p:cBhvr>
                                        <p:cTn id="419" dur="1000" fill="hold"/>
                                        <p:tgtEl>
                                          <p:spTgt spid="16"/>
                                        </p:tgtEl>
                                        <p:attrNameLst>
                                          <p:attrName>ppt_x</p:attrName>
                                        </p:attrNameLst>
                                      </p:cBhvr>
                                      <p:tavLst>
                                        <p:tav tm="0">
                                          <p:val>
                                            <p:strVal val="#ppt_x"/>
                                          </p:val>
                                        </p:tav>
                                        <p:tav tm="100000">
                                          <p:val>
                                            <p:strVal val="#ppt_x"/>
                                          </p:val>
                                        </p:tav>
                                      </p:tavLst>
                                    </p:anim>
                                    <p:anim calcmode="lin" valueType="num">
                                      <p:cBhvr>
                                        <p:cTn id="420" dur="1000" fill="hold"/>
                                        <p:tgtEl>
                                          <p:spTgt spid="16"/>
                                        </p:tgtEl>
                                        <p:attrNameLst>
                                          <p:attrName>ppt_y</p:attrName>
                                        </p:attrNameLst>
                                      </p:cBhvr>
                                      <p:tavLst>
                                        <p:tav tm="0">
                                          <p:val>
                                            <p:strVal val="#ppt_y+.1"/>
                                          </p:val>
                                        </p:tav>
                                        <p:tav tm="100000">
                                          <p:val>
                                            <p:strVal val="#ppt_y"/>
                                          </p:val>
                                        </p:tav>
                                      </p:tavLst>
                                    </p:anim>
                                  </p:childTnLst>
                                </p:cTn>
                              </p:par>
                            </p:childTnLst>
                          </p:cTn>
                        </p:par>
                        <p:par>
                          <p:cTn id="421" fill="hold">
                            <p:stCondLst>
                              <p:cond delay="2100"/>
                            </p:stCondLst>
                            <p:childTnLst>
                              <p:par>
                                <p:cTn id="422" presetID="10" presetClass="exit" presetSubtype="0" fill="hold" grpId="1" nodeType="afterEffect">
                                  <p:stCondLst>
                                    <p:cond delay="0"/>
                                  </p:stCondLst>
                                  <p:childTnLst>
                                    <p:animEffect transition="out" filter="fade">
                                      <p:cBhvr>
                                        <p:cTn id="423" dur="250"/>
                                        <p:tgtEl>
                                          <p:spTgt spid="15"/>
                                        </p:tgtEl>
                                      </p:cBhvr>
                                    </p:animEffect>
                                    <p:set>
                                      <p:cBhvr>
                                        <p:cTn id="424" dur="1" fill="hold">
                                          <p:stCondLst>
                                            <p:cond delay="249"/>
                                          </p:stCondLst>
                                        </p:cTn>
                                        <p:tgtEl>
                                          <p:spTgt spid="15"/>
                                        </p:tgtEl>
                                        <p:attrNameLst>
                                          <p:attrName>style.visibility</p:attrName>
                                        </p:attrNameLst>
                                      </p:cBhvr>
                                      <p:to>
                                        <p:strVal val="hidden"/>
                                      </p:to>
                                    </p:set>
                                  </p:childTnLst>
                                </p:cTn>
                              </p:par>
                            </p:childTnLst>
                          </p:cTn>
                        </p:par>
                      </p:childTnLst>
                    </p:cTn>
                  </p:par>
                  <p:par>
                    <p:cTn id="425" fill="hold">
                      <p:stCondLst>
                        <p:cond delay="indefinite"/>
                      </p:stCondLst>
                      <p:childTnLst>
                        <p:par>
                          <p:cTn id="426" fill="hold">
                            <p:stCondLst>
                              <p:cond delay="0"/>
                            </p:stCondLst>
                            <p:childTnLst>
                              <p:par>
                                <p:cTn id="427" presetID="10" presetClass="entr" presetSubtype="0" fill="hold" grpId="1" nodeType="clickEffect">
                                  <p:stCondLst>
                                    <p:cond delay="0"/>
                                  </p:stCondLst>
                                  <p:childTnLst>
                                    <p:set>
                                      <p:cBhvr>
                                        <p:cTn id="428" dur="1" fill="hold">
                                          <p:stCondLst>
                                            <p:cond delay="0"/>
                                          </p:stCondLst>
                                        </p:cTn>
                                        <p:tgtEl>
                                          <p:spTgt spid="42"/>
                                        </p:tgtEl>
                                        <p:attrNameLst>
                                          <p:attrName>style.visibility</p:attrName>
                                        </p:attrNameLst>
                                      </p:cBhvr>
                                      <p:to>
                                        <p:strVal val="visible"/>
                                      </p:to>
                                    </p:set>
                                    <p:animEffect transition="in" filter="fade">
                                      <p:cBhvr>
                                        <p:cTn id="429" dur="250"/>
                                        <p:tgtEl>
                                          <p:spTgt spid="42"/>
                                        </p:tgtEl>
                                      </p:cBhvr>
                                    </p:animEffect>
                                  </p:childTnLst>
                                </p:cTn>
                              </p:par>
                              <p:par>
                                <p:cTn id="430" presetID="0" presetClass="path" presetSubtype="0" accel="50000" decel="50000" fill="hold" grpId="0" nodeType="withEffect">
                                  <p:stCondLst>
                                    <p:cond delay="0"/>
                                  </p:stCondLst>
                                  <p:childTnLst>
                                    <p:animMotion origin="layout" path="M -1.11111E-6 -1.85185E-6 L 0.02604 -0.46481 " pathEditMode="relative" rAng="0" ptsTypes="AA">
                                      <p:cBhvr>
                                        <p:cTn id="431" dur="2000" fill="hold"/>
                                        <p:tgtEl>
                                          <p:spTgt spid="42"/>
                                        </p:tgtEl>
                                        <p:attrNameLst>
                                          <p:attrName>ppt_x</p:attrName>
                                          <p:attrName>ppt_y</p:attrName>
                                        </p:attrNameLst>
                                      </p:cBhvr>
                                      <p:rCtr x="1302" y="-23241"/>
                                    </p:animMotion>
                                  </p:childTnLst>
                                </p:cTn>
                              </p:par>
                              <p:par>
                                <p:cTn id="432" presetID="10" presetClass="exit" presetSubtype="0" fill="hold" grpId="1" nodeType="withEffect">
                                  <p:stCondLst>
                                    <p:cond delay="0"/>
                                  </p:stCondLst>
                                  <p:childTnLst>
                                    <p:animEffect transition="out" filter="fade">
                                      <p:cBhvr>
                                        <p:cTn id="433" dur="1250"/>
                                        <p:tgtEl>
                                          <p:spTgt spid="16"/>
                                        </p:tgtEl>
                                      </p:cBhvr>
                                    </p:animEffect>
                                    <p:set>
                                      <p:cBhvr>
                                        <p:cTn id="434" dur="1" fill="hold">
                                          <p:stCondLst>
                                            <p:cond delay="1249"/>
                                          </p:stCondLst>
                                        </p:cTn>
                                        <p:tgtEl>
                                          <p:spTgt spid="16"/>
                                        </p:tgtEl>
                                        <p:attrNameLst>
                                          <p:attrName>style.visibility</p:attrName>
                                        </p:attrNameLst>
                                      </p:cBhvr>
                                      <p:to>
                                        <p:strVal val="hidden"/>
                                      </p:to>
                                    </p:set>
                                  </p:childTnLst>
                                </p:cTn>
                              </p:par>
                              <p:par>
                                <p:cTn id="435" presetID="23" presetClass="entr" presetSubtype="16" fill="hold" grpId="0" nodeType="withEffect">
                                  <p:stCondLst>
                                    <p:cond delay="0"/>
                                  </p:stCondLst>
                                  <p:childTnLst>
                                    <p:set>
                                      <p:cBhvr>
                                        <p:cTn id="436" dur="1" fill="hold">
                                          <p:stCondLst>
                                            <p:cond delay="0"/>
                                          </p:stCondLst>
                                        </p:cTn>
                                        <p:tgtEl>
                                          <p:spTgt spid="43"/>
                                        </p:tgtEl>
                                        <p:attrNameLst>
                                          <p:attrName>style.visibility</p:attrName>
                                        </p:attrNameLst>
                                      </p:cBhvr>
                                      <p:to>
                                        <p:strVal val="visible"/>
                                      </p:to>
                                    </p:set>
                                    <p:anim calcmode="lin" valueType="num">
                                      <p:cBhvr>
                                        <p:cTn id="437" dur="500" fill="hold"/>
                                        <p:tgtEl>
                                          <p:spTgt spid="43"/>
                                        </p:tgtEl>
                                        <p:attrNameLst>
                                          <p:attrName>ppt_w</p:attrName>
                                        </p:attrNameLst>
                                      </p:cBhvr>
                                      <p:tavLst>
                                        <p:tav tm="0">
                                          <p:val>
                                            <p:fltVal val="0"/>
                                          </p:val>
                                        </p:tav>
                                        <p:tav tm="100000">
                                          <p:val>
                                            <p:strVal val="#ppt_w"/>
                                          </p:val>
                                        </p:tav>
                                      </p:tavLst>
                                    </p:anim>
                                    <p:anim calcmode="lin" valueType="num">
                                      <p:cBhvr>
                                        <p:cTn id="438" dur="500" fill="hold"/>
                                        <p:tgtEl>
                                          <p:spTgt spid="43"/>
                                        </p:tgtEl>
                                        <p:attrNameLst>
                                          <p:attrName>ppt_h</p:attrName>
                                        </p:attrNameLst>
                                      </p:cBhvr>
                                      <p:tavLst>
                                        <p:tav tm="0">
                                          <p:val>
                                            <p:fltVal val="0"/>
                                          </p:val>
                                        </p:tav>
                                        <p:tav tm="100000">
                                          <p:val>
                                            <p:strVal val="#ppt_h"/>
                                          </p:val>
                                        </p:tav>
                                      </p:tavLst>
                                    </p:anim>
                                  </p:childTnLst>
                                </p:cTn>
                              </p:par>
                              <p:par>
                                <p:cTn id="439" presetID="23" presetClass="exit" presetSubtype="16" fill="hold" grpId="1" nodeType="withEffect">
                                  <p:stCondLst>
                                    <p:cond delay="250"/>
                                  </p:stCondLst>
                                  <p:childTnLst>
                                    <p:anim calcmode="lin" valueType="num">
                                      <p:cBhvr>
                                        <p:cTn id="440" dur="500"/>
                                        <p:tgtEl>
                                          <p:spTgt spid="43"/>
                                        </p:tgtEl>
                                        <p:attrNameLst>
                                          <p:attrName>ppt_w</p:attrName>
                                        </p:attrNameLst>
                                      </p:cBhvr>
                                      <p:tavLst>
                                        <p:tav tm="0">
                                          <p:val>
                                            <p:strVal val="ppt_w"/>
                                          </p:val>
                                        </p:tav>
                                        <p:tav tm="100000">
                                          <p:val>
                                            <p:strVal val="4*ppt_w"/>
                                          </p:val>
                                        </p:tav>
                                      </p:tavLst>
                                    </p:anim>
                                    <p:anim calcmode="lin" valueType="num">
                                      <p:cBhvr>
                                        <p:cTn id="441" dur="500"/>
                                        <p:tgtEl>
                                          <p:spTgt spid="43"/>
                                        </p:tgtEl>
                                        <p:attrNameLst>
                                          <p:attrName>ppt_h</p:attrName>
                                        </p:attrNameLst>
                                      </p:cBhvr>
                                      <p:tavLst>
                                        <p:tav tm="0">
                                          <p:val>
                                            <p:strVal val="ppt_h"/>
                                          </p:val>
                                        </p:tav>
                                        <p:tav tm="100000">
                                          <p:val>
                                            <p:strVal val="4*ppt_h"/>
                                          </p:val>
                                        </p:tav>
                                      </p:tavLst>
                                    </p:anim>
                                    <p:set>
                                      <p:cBhvr>
                                        <p:cTn id="442" dur="1" fill="hold">
                                          <p:stCondLst>
                                            <p:cond delay="499"/>
                                          </p:stCondLst>
                                        </p:cTn>
                                        <p:tgtEl>
                                          <p:spTgt spid="43"/>
                                        </p:tgtEl>
                                        <p:attrNameLst>
                                          <p:attrName>style.visibility</p:attrName>
                                        </p:attrNameLst>
                                      </p:cBhvr>
                                      <p:to>
                                        <p:strVal val="hidden"/>
                                      </p:to>
                                    </p:set>
                                  </p:childTnLst>
                                </p:cTn>
                              </p:par>
                              <p:par>
                                <p:cTn id="443" presetID="10" presetClass="exit" presetSubtype="0" fill="hold" grpId="2" nodeType="withEffect">
                                  <p:stCondLst>
                                    <p:cond delay="250"/>
                                  </p:stCondLst>
                                  <p:childTnLst>
                                    <p:animEffect transition="out" filter="fade">
                                      <p:cBhvr>
                                        <p:cTn id="444" dur="500"/>
                                        <p:tgtEl>
                                          <p:spTgt spid="43"/>
                                        </p:tgtEl>
                                      </p:cBhvr>
                                    </p:animEffect>
                                    <p:set>
                                      <p:cBhvr>
                                        <p:cTn id="445" dur="1" fill="hold">
                                          <p:stCondLst>
                                            <p:cond delay="499"/>
                                          </p:stCondLst>
                                        </p:cTn>
                                        <p:tgtEl>
                                          <p:spTgt spid="43"/>
                                        </p:tgtEl>
                                        <p:attrNameLst>
                                          <p:attrName>style.visibility</p:attrName>
                                        </p:attrNameLst>
                                      </p:cBhvr>
                                      <p:to>
                                        <p:strVal val="hidden"/>
                                      </p:to>
                                    </p:set>
                                  </p:childTnLst>
                                </p:cTn>
                              </p:par>
                            </p:childTnLst>
                          </p:cTn>
                        </p:par>
                      </p:childTnLst>
                    </p:cTn>
                  </p:par>
                  <p:par>
                    <p:cTn id="446" fill="hold">
                      <p:stCondLst>
                        <p:cond delay="indefinite"/>
                      </p:stCondLst>
                      <p:childTnLst>
                        <p:par>
                          <p:cTn id="447" fill="hold">
                            <p:stCondLst>
                              <p:cond delay="0"/>
                            </p:stCondLst>
                            <p:childTnLst>
                              <p:par>
                                <p:cTn id="448" presetID="23" presetClass="entr" presetSubtype="16" fill="hold" grpId="1" nodeType="clickEffect">
                                  <p:stCondLst>
                                    <p:cond delay="0"/>
                                  </p:stCondLst>
                                  <p:childTnLst>
                                    <p:set>
                                      <p:cBhvr>
                                        <p:cTn id="449" dur="1" fill="hold">
                                          <p:stCondLst>
                                            <p:cond delay="0"/>
                                          </p:stCondLst>
                                        </p:cTn>
                                        <p:tgtEl>
                                          <p:spTgt spid="40"/>
                                        </p:tgtEl>
                                        <p:attrNameLst>
                                          <p:attrName>style.visibility</p:attrName>
                                        </p:attrNameLst>
                                      </p:cBhvr>
                                      <p:to>
                                        <p:strVal val="visible"/>
                                      </p:to>
                                    </p:set>
                                    <p:anim calcmode="lin" valueType="num">
                                      <p:cBhvr>
                                        <p:cTn id="450" dur="1500" fill="hold"/>
                                        <p:tgtEl>
                                          <p:spTgt spid="40"/>
                                        </p:tgtEl>
                                        <p:attrNameLst>
                                          <p:attrName>ppt_w</p:attrName>
                                        </p:attrNameLst>
                                      </p:cBhvr>
                                      <p:tavLst>
                                        <p:tav tm="0">
                                          <p:val>
                                            <p:fltVal val="0"/>
                                          </p:val>
                                        </p:tav>
                                        <p:tav tm="100000">
                                          <p:val>
                                            <p:strVal val="#ppt_w"/>
                                          </p:val>
                                        </p:tav>
                                      </p:tavLst>
                                    </p:anim>
                                    <p:anim calcmode="lin" valueType="num">
                                      <p:cBhvr>
                                        <p:cTn id="451" dur="1500" fill="hold"/>
                                        <p:tgtEl>
                                          <p:spTgt spid="40"/>
                                        </p:tgtEl>
                                        <p:attrNameLst>
                                          <p:attrName>ppt_h</p:attrName>
                                        </p:attrNameLst>
                                      </p:cBhvr>
                                      <p:tavLst>
                                        <p:tav tm="0">
                                          <p:val>
                                            <p:fltVal val="0"/>
                                          </p:val>
                                        </p:tav>
                                        <p:tav tm="100000">
                                          <p:val>
                                            <p:strVal val="#ppt_h"/>
                                          </p:val>
                                        </p:tav>
                                      </p:tavLst>
                                    </p:anim>
                                  </p:childTnLst>
                                </p:cTn>
                              </p:par>
                              <p:par>
                                <p:cTn id="452" presetID="23" presetClass="entr" presetSubtype="16" fill="hold" grpId="1" nodeType="withEffect">
                                  <p:stCondLst>
                                    <p:cond delay="0"/>
                                  </p:stCondLst>
                                  <p:childTnLst>
                                    <p:set>
                                      <p:cBhvr>
                                        <p:cTn id="453" dur="1" fill="hold">
                                          <p:stCondLst>
                                            <p:cond delay="0"/>
                                          </p:stCondLst>
                                        </p:cTn>
                                        <p:tgtEl>
                                          <p:spTgt spid="45"/>
                                        </p:tgtEl>
                                        <p:attrNameLst>
                                          <p:attrName>style.visibility</p:attrName>
                                        </p:attrNameLst>
                                      </p:cBhvr>
                                      <p:to>
                                        <p:strVal val="visible"/>
                                      </p:to>
                                    </p:set>
                                    <p:anim calcmode="lin" valueType="num">
                                      <p:cBhvr>
                                        <p:cTn id="454" dur="1500" fill="hold"/>
                                        <p:tgtEl>
                                          <p:spTgt spid="45"/>
                                        </p:tgtEl>
                                        <p:attrNameLst>
                                          <p:attrName>ppt_w</p:attrName>
                                        </p:attrNameLst>
                                      </p:cBhvr>
                                      <p:tavLst>
                                        <p:tav tm="0">
                                          <p:val>
                                            <p:fltVal val="0"/>
                                          </p:val>
                                        </p:tav>
                                        <p:tav tm="100000">
                                          <p:val>
                                            <p:strVal val="#ppt_w"/>
                                          </p:val>
                                        </p:tav>
                                      </p:tavLst>
                                    </p:anim>
                                    <p:anim calcmode="lin" valueType="num">
                                      <p:cBhvr>
                                        <p:cTn id="455" dur="1500" fill="hold"/>
                                        <p:tgtEl>
                                          <p:spTgt spid="45"/>
                                        </p:tgtEl>
                                        <p:attrNameLst>
                                          <p:attrName>ppt_h</p:attrName>
                                        </p:attrNameLst>
                                      </p:cBhvr>
                                      <p:tavLst>
                                        <p:tav tm="0">
                                          <p:val>
                                            <p:fltVal val="0"/>
                                          </p:val>
                                        </p:tav>
                                        <p:tav tm="100000">
                                          <p:val>
                                            <p:strVal val="#ppt_h"/>
                                          </p:val>
                                        </p:tav>
                                      </p:tavLst>
                                    </p:anim>
                                  </p:childTnLst>
                                </p:cTn>
                              </p:par>
                              <p:par>
                                <p:cTn id="456" presetID="23" presetClass="entr" presetSubtype="16" fill="hold" grpId="1" nodeType="withEffect">
                                  <p:stCondLst>
                                    <p:cond delay="0"/>
                                  </p:stCondLst>
                                  <p:childTnLst>
                                    <p:set>
                                      <p:cBhvr>
                                        <p:cTn id="457" dur="1" fill="hold">
                                          <p:stCondLst>
                                            <p:cond delay="0"/>
                                          </p:stCondLst>
                                        </p:cTn>
                                        <p:tgtEl>
                                          <p:spTgt spid="46"/>
                                        </p:tgtEl>
                                        <p:attrNameLst>
                                          <p:attrName>style.visibility</p:attrName>
                                        </p:attrNameLst>
                                      </p:cBhvr>
                                      <p:to>
                                        <p:strVal val="visible"/>
                                      </p:to>
                                    </p:set>
                                    <p:anim calcmode="lin" valueType="num">
                                      <p:cBhvr>
                                        <p:cTn id="458" dur="1500" fill="hold"/>
                                        <p:tgtEl>
                                          <p:spTgt spid="46"/>
                                        </p:tgtEl>
                                        <p:attrNameLst>
                                          <p:attrName>ppt_w</p:attrName>
                                        </p:attrNameLst>
                                      </p:cBhvr>
                                      <p:tavLst>
                                        <p:tav tm="0">
                                          <p:val>
                                            <p:fltVal val="0"/>
                                          </p:val>
                                        </p:tav>
                                        <p:tav tm="100000">
                                          <p:val>
                                            <p:strVal val="#ppt_w"/>
                                          </p:val>
                                        </p:tav>
                                      </p:tavLst>
                                    </p:anim>
                                    <p:anim calcmode="lin" valueType="num">
                                      <p:cBhvr>
                                        <p:cTn id="459" dur="1500" fill="hold"/>
                                        <p:tgtEl>
                                          <p:spTgt spid="46"/>
                                        </p:tgtEl>
                                        <p:attrNameLst>
                                          <p:attrName>ppt_h</p:attrName>
                                        </p:attrNameLst>
                                      </p:cBhvr>
                                      <p:tavLst>
                                        <p:tav tm="0">
                                          <p:val>
                                            <p:fltVal val="0"/>
                                          </p:val>
                                        </p:tav>
                                        <p:tav tm="100000">
                                          <p:val>
                                            <p:strVal val="#ppt_h"/>
                                          </p:val>
                                        </p:tav>
                                      </p:tavLst>
                                    </p:anim>
                                  </p:childTnLst>
                                </p:cTn>
                              </p:par>
                              <p:par>
                                <p:cTn id="460" presetID="23" presetClass="entr" presetSubtype="16" fill="hold" grpId="1" nodeType="withEffect">
                                  <p:stCondLst>
                                    <p:cond delay="0"/>
                                  </p:stCondLst>
                                  <p:childTnLst>
                                    <p:set>
                                      <p:cBhvr>
                                        <p:cTn id="461" dur="1" fill="hold">
                                          <p:stCondLst>
                                            <p:cond delay="0"/>
                                          </p:stCondLst>
                                        </p:cTn>
                                        <p:tgtEl>
                                          <p:spTgt spid="47"/>
                                        </p:tgtEl>
                                        <p:attrNameLst>
                                          <p:attrName>style.visibility</p:attrName>
                                        </p:attrNameLst>
                                      </p:cBhvr>
                                      <p:to>
                                        <p:strVal val="visible"/>
                                      </p:to>
                                    </p:set>
                                    <p:anim calcmode="lin" valueType="num">
                                      <p:cBhvr>
                                        <p:cTn id="462" dur="1500" fill="hold"/>
                                        <p:tgtEl>
                                          <p:spTgt spid="47"/>
                                        </p:tgtEl>
                                        <p:attrNameLst>
                                          <p:attrName>ppt_w</p:attrName>
                                        </p:attrNameLst>
                                      </p:cBhvr>
                                      <p:tavLst>
                                        <p:tav tm="0">
                                          <p:val>
                                            <p:fltVal val="0"/>
                                          </p:val>
                                        </p:tav>
                                        <p:tav tm="100000">
                                          <p:val>
                                            <p:strVal val="#ppt_w"/>
                                          </p:val>
                                        </p:tav>
                                      </p:tavLst>
                                    </p:anim>
                                    <p:anim calcmode="lin" valueType="num">
                                      <p:cBhvr>
                                        <p:cTn id="463" dur="1500" fill="hold"/>
                                        <p:tgtEl>
                                          <p:spTgt spid="47"/>
                                        </p:tgtEl>
                                        <p:attrNameLst>
                                          <p:attrName>ppt_h</p:attrName>
                                        </p:attrNameLst>
                                      </p:cBhvr>
                                      <p:tavLst>
                                        <p:tav tm="0">
                                          <p:val>
                                            <p:fltVal val="0"/>
                                          </p:val>
                                        </p:tav>
                                        <p:tav tm="100000">
                                          <p:val>
                                            <p:strVal val="#ppt_h"/>
                                          </p:val>
                                        </p:tav>
                                      </p:tavLst>
                                    </p:anim>
                                  </p:childTnLst>
                                </p:cTn>
                              </p:par>
                              <p:par>
                                <p:cTn id="464" presetID="23" presetClass="entr" presetSubtype="16" fill="hold" grpId="1" nodeType="withEffect">
                                  <p:stCondLst>
                                    <p:cond delay="0"/>
                                  </p:stCondLst>
                                  <p:childTnLst>
                                    <p:set>
                                      <p:cBhvr>
                                        <p:cTn id="465" dur="1" fill="hold">
                                          <p:stCondLst>
                                            <p:cond delay="0"/>
                                          </p:stCondLst>
                                        </p:cTn>
                                        <p:tgtEl>
                                          <p:spTgt spid="48"/>
                                        </p:tgtEl>
                                        <p:attrNameLst>
                                          <p:attrName>style.visibility</p:attrName>
                                        </p:attrNameLst>
                                      </p:cBhvr>
                                      <p:to>
                                        <p:strVal val="visible"/>
                                      </p:to>
                                    </p:set>
                                    <p:anim calcmode="lin" valueType="num">
                                      <p:cBhvr>
                                        <p:cTn id="466" dur="1500" fill="hold"/>
                                        <p:tgtEl>
                                          <p:spTgt spid="48"/>
                                        </p:tgtEl>
                                        <p:attrNameLst>
                                          <p:attrName>ppt_w</p:attrName>
                                        </p:attrNameLst>
                                      </p:cBhvr>
                                      <p:tavLst>
                                        <p:tav tm="0">
                                          <p:val>
                                            <p:fltVal val="0"/>
                                          </p:val>
                                        </p:tav>
                                        <p:tav tm="100000">
                                          <p:val>
                                            <p:strVal val="#ppt_w"/>
                                          </p:val>
                                        </p:tav>
                                      </p:tavLst>
                                    </p:anim>
                                    <p:anim calcmode="lin" valueType="num">
                                      <p:cBhvr>
                                        <p:cTn id="467" dur="1500" fill="hold"/>
                                        <p:tgtEl>
                                          <p:spTgt spid="48"/>
                                        </p:tgtEl>
                                        <p:attrNameLst>
                                          <p:attrName>ppt_h</p:attrName>
                                        </p:attrNameLst>
                                      </p:cBhvr>
                                      <p:tavLst>
                                        <p:tav tm="0">
                                          <p:val>
                                            <p:fltVal val="0"/>
                                          </p:val>
                                        </p:tav>
                                        <p:tav tm="100000">
                                          <p:val>
                                            <p:strVal val="#ppt_h"/>
                                          </p:val>
                                        </p:tav>
                                      </p:tavLst>
                                    </p:anim>
                                  </p:childTnLst>
                                </p:cTn>
                              </p:par>
                              <p:par>
                                <p:cTn id="468" presetID="23" presetClass="entr" presetSubtype="16" fill="hold" grpId="1" nodeType="withEffect">
                                  <p:stCondLst>
                                    <p:cond delay="0"/>
                                  </p:stCondLst>
                                  <p:childTnLst>
                                    <p:set>
                                      <p:cBhvr>
                                        <p:cTn id="469" dur="1" fill="hold">
                                          <p:stCondLst>
                                            <p:cond delay="0"/>
                                          </p:stCondLst>
                                        </p:cTn>
                                        <p:tgtEl>
                                          <p:spTgt spid="49"/>
                                        </p:tgtEl>
                                        <p:attrNameLst>
                                          <p:attrName>style.visibility</p:attrName>
                                        </p:attrNameLst>
                                      </p:cBhvr>
                                      <p:to>
                                        <p:strVal val="visible"/>
                                      </p:to>
                                    </p:set>
                                    <p:anim calcmode="lin" valueType="num">
                                      <p:cBhvr>
                                        <p:cTn id="470" dur="1500" fill="hold"/>
                                        <p:tgtEl>
                                          <p:spTgt spid="49"/>
                                        </p:tgtEl>
                                        <p:attrNameLst>
                                          <p:attrName>ppt_w</p:attrName>
                                        </p:attrNameLst>
                                      </p:cBhvr>
                                      <p:tavLst>
                                        <p:tav tm="0">
                                          <p:val>
                                            <p:fltVal val="0"/>
                                          </p:val>
                                        </p:tav>
                                        <p:tav tm="100000">
                                          <p:val>
                                            <p:strVal val="#ppt_w"/>
                                          </p:val>
                                        </p:tav>
                                      </p:tavLst>
                                    </p:anim>
                                    <p:anim calcmode="lin" valueType="num">
                                      <p:cBhvr>
                                        <p:cTn id="471" dur="1500" fill="hold"/>
                                        <p:tgtEl>
                                          <p:spTgt spid="49"/>
                                        </p:tgtEl>
                                        <p:attrNameLst>
                                          <p:attrName>ppt_h</p:attrName>
                                        </p:attrNameLst>
                                      </p:cBhvr>
                                      <p:tavLst>
                                        <p:tav tm="0">
                                          <p:val>
                                            <p:fltVal val="0"/>
                                          </p:val>
                                        </p:tav>
                                        <p:tav tm="100000">
                                          <p:val>
                                            <p:strVal val="#ppt_h"/>
                                          </p:val>
                                        </p:tav>
                                      </p:tavLst>
                                    </p:anim>
                                  </p:childTnLst>
                                </p:cTn>
                              </p:par>
                              <p:par>
                                <p:cTn id="472" presetID="23" presetClass="entr" presetSubtype="16" fill="hold" grpId="1" nodeType="withEffect">
                                  <p:stCondLst>
                                    <p:cond delay="0"/>
                                  </p:stCondLst>
                                  <p:childTnLst>
                                    <p:set>
                                      <p:cBhvr>
                                        <p:cTn id="473" dur="1" fill="hold">
                                          <p:stCondLst>
                                            <p:cond delay="0"/>
                                          </p:stCondLst>
                                        </p:cTn>
                                        <p:tgtEl>
                                          <p:spTgt spid="50"/>
                                        </p:tgtEl>
                                        <p:attrNameLst>
                                          <p:attrName>style.visibility</p:attrName>
                                        </p:attrNameLst>
                                      </p:cBhvr>
                                      <p:to>
                                        <p:strVal val="visible"/>
                                      </p:to>
                                    </p:set>
                                    <p:anim calcmode="lin" valueType="num">
                                      <p:cBhvr>
                                        <p:cTn id="474" dur="1500" fill="hold"/>
                                        <p:tgtEl>
                                          <p:spTgt spid="50"/>
                                        </p:tgtEl>
                                        <p:attrNameLst>
                                          <p:attrName>ppt_w</p:attrName>
                                        </p:attrNameLst>
                                      </p:cBhvr>
                                      <p:tavLst>
                                        <p:tav tm="0">
                                          <p:val>
                                            <p:fltVal val="0"/>
                                          </p:val>
                                        </p:tav>
                                        <p:tav tm="100000">
                                          <p:val>
                                            <p:strVal val="#ppt_w"/>
                                          </p:val>
                                        </p:tav>
                                      </p:tavLst>
                                    </p:anim>
                                    <p:anim calcmode="lin" valueType="num">
                                      <p:cBhvr>
                                        <p:cTn id="475" dur="1500" fill="hold"/>
                                        <p:tgtEl>
                                          <p:spTgt spid="50"/>
                                        </p:tgtEl>
                                        <p:attrNameLst>
                                          <p:attrName>ppt_h</p:attrName>
                                        </p:attrNameLst>
                                      </p:cBhvr>
                                      <p:tavLst>
                                        <p:tav tm="0">
                                          <p:val>
                                            <p:fltVal val="0"/>
                                          </p:val>
                                        </p:tav>
                                        <p:tav tm="100000">
                                          <p:val>
                                            <p:strVal val="#ppt_h"/>
                                          </p:val>
                                        </p:tav>
                                      </p:tavLst>
                                    </p:anim>
                                  </p:childTnLst>
                                </p:cTn>
                              </p:par>
                              <p:par>
                                <p:cTn id="476" presetID="23" presetClass="entr" presetSubtype="16" fill="hold" grpId="1" nodeType="withEffect">
                                  <p:stCondLst>
                                    <p:cond delay="0"/>
                                  </p:stCondLst>
                                  <p:childTnLst>
                                    <p:set>
                                      <p:cBhvr>
                                        <p:cTn id="477" dur="1" fill="hold">
                                          <p:stCondLst>
                                            <p:cond delay="0"/>
                                          </p:stCondLst>
                                        </p:cTn>
                                        <p:tgtEl>
                                          <p:spTgt spid="53"/>
                                        </p:tgtEl>
                                        <p:attrNameLst>
                                          <p:attrName>style.visibility</p:attrName>
                                        </p:attrNameLst>
                                      </p:cBhvr>
                                      <p:to>
                                        <p:strVal val="visible"/>
                                      </p:to>
                                    </p:set>
                                    <p:anim calcmode="lin" valueType="num">
                                      <p:cBhvr>
                                        <p:cTn id="478" dur="1500" fill="hold"/>
                                        <p:tgtEl>
                                          <p:spTgt spid="53"/>
                                        </p:tgtEl>
                                        <p:attrNameLst>
                                          <p:attrName>ppt_w</p:attrName>
                                        </p:attrNameLst>
                                      </p:cBhvr>
                                      <p:tavLst>
                                        <p:tav tm="0">
                                          <p:val>
                                            <p:fltVal val="0"/>
                                          </p:val>
                                        </p:tav>
                                        <p:tav tm="100000">
                                          <p:val>
                                            <p:strVal val="#ppt_w"/>
                                          </p:val>
                                        </p:tav>
                                      </p:tavLst>
                                    </p:anim>
                                    <p:anim calcmode="lin" valueType="num">
                                      <p:cBhvr>
                                        <p:cTn id="479" dur="1500" fill="hold"/>
                                        <p:tgtEl>
                                          <p:spTgt spid="53"/>
                                        </p:tgtEl>
                                        <p:attrNameLst>
                                          <p:attrName>ppt_h</p:attrName>
                                        </p:attrNameLst>
                                      </p:cBhvr>
                                      <p:tavLst>
                                        <p:tav tm="0">
                                          <p:val>
                                            <p:fltVal val="0"/>
                                          </p:val>
                                        </p:tav>
                                        <p:tav tm="100000">
                                          <p:val>
                                            <p:strVal val="#ppt_h"/>
                                          </p:val>
                                        </p:tav>
                                      </p:tavLst>
                                    </p:anim>
                                  </p:childTnLst>
                                </p:cTn>
                              </p:par>
                              <p:par>
                                <p:cTn id="480" presetID="23" presetClass="entr" presetSubtype="16" fill="hold" grpId="1" nodeType="withEffect">
                                  <p:stCondLst>
                                    <p:cond delay="0"/>
                                  </p:stCondLst>
                                  <p:childTnLst>
                                    <p:set>
                                      <p:cBhvr>
                                        <p:cTn id="481" dur="1" fill="hold">
                                          <p:stCondLst>
                                            <p:cond delay="0"/>
                                          </p:stCondLst>
                                        </p:cTn>
                                        <p:tgtEl>
                                          <p:spTgt spid="54"/>
                                        </p:tgtEl>
                                        <p:attrNameLst>
                                          <p:attrName>style.visibility</p:attrName>
                                        </p:attrNameLst>
                                      </p:cBhvr>
                                      <p:to>
                                        <p:strVal val="visible"/>
                                      </p:to>
                                    </p:set>
                                    <p:anim calcmode="lin" valueType="num">
                                      <p:cBhvr>
                                        <p:cTn id="482" dur="1500" fill="hold"/>
                                        <p:tgtEl>
                                          <p:spTgt spid="54"/>
                                        </p:tgtEl>
                                        <p:attrNameLst>
                                          <p:attrName>ppt_w</p:attrName>
                                        </p:attrNameLst>
                                      </p:cBhvr>
                                      <p:tavLst>
                                        <p:tav tm="0">
                                          <p:val>
                                            <p:fltVal val="0"/>
                                          </p:val>
                                        </p:tav>
                                        <p:tav tm="100000">
                                          <p:val>
                                            <p:strVal val="#ppt_w"/>
                                          </p:val>
                                        </p:tav>
                                      </p:tavLst>
                                    </p:anim>
                                    <p:anim calcmode="lin" valueType="num">
                                      <p:cBhvr>
                                        <p:cTn id="483" dur="1500" fill="hold"/>
                                        <p:tgtEl>
                                          <p:spTgt spid="54"/>
                                        </p:tgtEl>
                                        <p:attrNameLst>
                                          <p:attrName>ppt_h</p:attrName>
                                        </p:attrNameLst>
                                      </p:cBhvr>
                                      <p:tavLst>
                                        <p:tav tm="0">
                                          <p:val>
                                            <p:fltVal val="0"/>
                                          </p:val>
                                        </p:tav>
                                        <p:tav tm="100000">
                                          <p:val>
                                            <p:strVal val="#ppt_h"/>
                                          </p:val>
                                        </p:tav>
                                      </p:tavLst>
                                    </p:anim>
                                  </p:childTnLst>
                                </p:cTn>
                              </p:par>
                              <p:par>
                                <p:cTn id="484" presetID="23" presetClass="entr" presetSubtype="16" fill="hold" grpId="1" nodeType="withEffect">
                                  <p:stCondLst>
                                    <p:cond delay="0"/>
                                  </p:stCondLst>
                                  <p:childTnLst>
                                    <p:set>
                                      <p:cBhvr>
                                        <p:cTn id="485" dur="1" fill="hold">
                                          <p:stCondLst>
                                            <p:cond delay="0"/>
                                          </p:stCondLst>
                                        </p:cTn>
                                        <p:tgtEl>
                                          <p:spTgt spid="55"/>
                                        </p:tgtEl>
                                        <p:attrNameLst>
                                          <p:attrName>style.visibility</p:attrName>
                                        </p:attrNameLst>
                                      </p:cBhvr>
                                      <p:to>
                                        <p:strVal val="visible"/>
                                      </p:to>
                                    </p:set>
                                    <p:anim calcmode="lin" valueType="num">
                                      <p:cBhvr>
                                        <p:cTn id="486" dur="1500" fill="hold"/>
                                        <p:tgtEl>
                                          <p:spTgt spid="55"/>
                                        </p:tgtEl>
                                        <p:attrNameLst>
                                          <p:attrName>ppt_w</p:attrName>
                                        </p:attrNameLst>
                                      </p:cBhvr>
                                      <p:tavLst>
                                        <p:tav tm="0">
                                          <p:val>
                                            <p:fltVal val="0"/>
                                          </p:val>
                                        </p:tav>
                                        <p:tav tm="100000">
                                          <p:val>
                                            <p:strVal val="#ppt_w"/>
                                          </p:val>
                                        </p:tav>
                                      </p:tavLst>
                                    </p:anim>
                                    <p:anim calcmode="lin" valueType="num">
                                      <p:cBhvr>
                                        <p:cTn id="487" dur="1500" fill="hold"/>
                                        <p:tgtEl>
                                          <p:spTgt spid="55"/>
                                        </p:tgtEl>
                                        <p:attrNameLst>
                                          <p:attrName>ppt_h</p:attrName>
                                        </p:attrNameLst>
                                      </p:cBhvr>
                                      <p:tavLst>
                                        <p:tav tm="0">
                                          <p:val>
                                            <p:fltVal val="0"/>
                                          </p:val>
                                        </p:tav>
                                        <p:tav tm="100000">
                                          <p:val>
                                            <p:strVal val="#ppt_h"/>
                                          </p:val>
                                        </p:tav>
                                      </p:tavLst>
                                    </p:anim>
                                  </p:childTnLst>
                                </p:cTn>
                              </p:par>
                              <p:par>
                                <p:cTn id="488" presetID="23" presetClass="entr" presetSubtype="16" fill="hold" grpId="1" nodeType="withEffect">
                                  <p:stCondLst>
                                    <p:cond delay="0"/>
                                  </p:stCondLst>
                                  <p:childTnLst>
                                    <p:set>
                                      <p:cBhvr>
                                        <p:cTn id="489" dur="1" fill="hold">
                                          <p:stCondLst>
                                            <p:cond delay="0"/>
                                          </p:stCondLst>
                                        </p:cTn>
                                        <p:tgtEl>
                                          <p:spTgt spid="56"/>
                                        </p:tgtEl>
                                        <p:attrNameLst>
                                          <p:attrName>style.visibility</p:attrName>
                                        </p:attrNameLst>
                                      </p:cBhvr>
                                      <p:to>
                                        <p:strVal val="visible"/>
                                      </p:to>
                                    </p:set>
                                    <p:anim calcmode="lin" valueType="num">
                                      <p:cBhvr>
                                        <p:cTn id="490" dur="1500" fill="hold"/>
                                        <p:tgtEl>
                                          <p:spTgt spid="56"/>
                                        </p:tgtEl>
                                        <p:attrNameLst>
                                          <p:attrName>ppt_w</p:attrName>
                                        </p:attrNameLst>
                                      </p:cBhvr>
                                      <p:tavLst>
                                        <p:tav tm="0">
                                          <p:val>
                                            <p:fltVal val="0"/>
                                          </p:val>
                                        </p:tav>
                                        <p:tav tm="100000">
                                          <p:val>
                                            <p:strVal val="#ppt_w"/>
                                          </p:val>
                                        </p:tav>
                                      </p:tavLst>
                                    </p:anim>
                                    <p:anim calcmode="lin" valueType="num">
                                      <p:cBhvr>
                                        <p:cTn id="491" dur="1500" fill="hold"/>
                                        <p:tgtEl>
                                          <p:spTgt spid="56"/>
                                        </p:tgtEl>
                                        <p:attrNameLst>
                                          <p:attrName>ppt_h</p:attrName>
                                        </p:attrNameLst>
                                      </p:cBhvr>
                                      <p:tavLst>
                                        <p:tav tm="0">
                                          <p:val>
                                            <p:fltVal val="0"/>
                                          </p:val>
                                        </p:tav>
                                        <p:tav tm="100000">
                                          <p:val>
                                            <p:strVal val="#ppt_h"/>
                                          </p:val>
                                        </p:tav>
                                      </p:tavLst>
                                    </p:anim>
                                  </p:childTnLst>
                                </p:cTn>
                              </p:par>
                              <p:par>
                                <p:cTn id="492" presetID="23" presetClass="entr" presetSubtype="16" fill="hold" grpId="1" nodeType="withEffect">
                                  <p:stCondLst>
                                    <p:cond delay="0"/>
                                  </p:stCondLst>
                                  <p:childTnLst>
                                    <p:set>
                                      <p:cBhvr>
                                        <p:cTn id="493" dur="1" fill="hold">
                                          <p:stCondLst>
                                            <p:cond delay="0"/>
                                          </p:stCondLst>
                                        </p:cTn>
                                        <p:tgtEl>
                                          <p:spTgt spid="57"/>
                                        </p:tgtEl>
                                        <p:attrNameLst>
                                          <p:attrName>style.visibility</p:attrName>
                                        </p:attrNameLst>
                                      </p:cBhvr>
                                      <p:to>
                                        <p:strVal val="visible"/>
                                      </p:to>
                                    </p:set>
                                    <p:anim calcmode="lin" valueType="num">
                                      <p:cBhvr>
                                        <p:cTn id="494" dur="1500" fill="hold"/>
                                        <p:tgtEl>
                                          <p:spTgt spid="57"/>
                                        </p:tgtEl>
                                        <p:attrNameLst>
                                          <p:attrName>ppt_w</p:attrName>
                                        </p:attrNameLst>
                                      </p:cBhvr>
                                      <p:tavLst>
                                        <p:tav tm="0">
                                          <p:val>
                                            <p:fltVal val="0"/>
                                          </p:val>
                                        </p:tav>
                                        <p:tav tm="100000">
                                          <p:val>
                                            <p:strVal val="#ppt_w"/>
                                          </p:val>
                                        </p:tav>
                                      </p:tavLst>
                                    </p:anim>
                                    <p:anim calcmode="lin" valueType="num">
                                      <p:cBhvr>
                                        <p:cTn id="495" dur="1500" fill="hold"/>
                                        <p:tgtEl>
                                          <p:spTgt spid="57"/>
                                        </p:tgtEl>
                                        <p:attrNameLst>
                                          <p:attrName>ppt_h</p:attrName>
                                        </p:attrNameLst>
                                      </p:cBhvr>
                                      <p:tavLst>
                                        <p:tav tm="0">
                                          <p:val>
                                            <p:fltVal val="0"/>
                                          </p:val>
                                        </p:tav>
                                        <p:tav tm="100000">
                                          <p:val>
                                            <p:strVal val="#ppt_h"/>
                                          </p:val>
                                        </p:tav>
                                      </p:tavLst>
                                    </p:anim>
                                  </p:childTnLst>
                                </p:cTn>
                              </p:par>
                              <p:par>
                                <p:cTn id="496" presetID="23" presetClass="entr" presetSubtype="16" fill="hold" grpId="1" nodeType="withEffect">
                                  <p:stCondLst>
                                    <p:cond delay="0"/>
                                  </p:stCondLst>
                                  <p:childTnLst>
                                    <p:set>
                                      <p:cBhvr>
                                        <p:cTn id="497" dur="1" fill="hold">
                                          <p:stCondLst>
                                            <p:cond delay="0"/>
                                          </p:stCondLst>
                                        </p:cTn>
                                        <p:tgtEl>
                                          <p:spTgt spid="58"/>
                                        </p:tgtEl>
                                        <p:attrNameLst>
                                          <p:attrName>style.visibility</p:attrName>
                                        </p:attrNameLst>
                                      </p:cBhvr>
                                      <p:to>
                                        <p:strVal val="visible"/>
                                      </p:to>
                                    </p:set>
                                    <p:anim calcmode="lin" valueType="num">
                                      <p:cBhvr>
                                        <p:cTn id="498" dur="1500" fill="hold"/>
                                        <p:tgtEl>
                                          <p:spTgt spid="58"/>
                                        </p:tgtEl>
                                        <p:attrNameLst>
                                          <p:attrName>ppt_w</p:attrName>
                                        </p:attrNameLst>
                                      </p:cBhvr>
                                      <p:tavLst>
                                        <p:tav tm="0">
                                          <p:val>
                                            <p:fltVal val="0"/>
                                          </p:val>
                                        </p:tav>
                                        <p:tav tm="100000">
                                          <p:val>
                                            <p:strVal val="#ppt_w"/>
                                          </p:val>
                                        </p:tav>
                                      </p:tavLst>
                                    </p:anim>
                                    <p:anim calcmode="lin" valueType="num">
                                      <p:cBhvr>
                                        <p:cTn id="499" dur="1500" fill="hold"/>
                                        <p:tgtEl>
                                          <p:spTgt spid="58"/>
                                        </p:tgtEl>
                                        <p:attrNameLst>
                                          <p:attrName>ppt_h</p:attrName>
                                        </p:attrNameLst>
                                      </p:cBhvr>
                                      <p:tavLst>
                                        <p:tav tm="0">
                                          <p:val>
                                            <p:fltVal val="0"/>
                                          </p:val>
                                        </p:tav>
                                        <p:tav tm="100000">
                                          <p:val>
                                            <p:strVal val="#ppt_h"/>
                                          </p:val>
                                        </p:tav>
                                      </p:tavLst>
                                    </p:anim>
                                  </p:childTnLst>
                                </p:cTn>
                              </p:par>
                              <p:par>
                                <p:cTn id="500" presetID="23" presetClass="entr" presetSubtype="16" fill="hold" grpId="1" nodeType="withEffect">
                                  <p:stCondLst>
                                    <p:cond delay="0"/>
                                  </p:stCondLst>
                                  <p:childTnLst>
                                    <p:set>
                                      <p:cBhvr>
                                        <p:cTn id="501" dur="1" fill="hold">
                                          <p:stCondLst>
                                            <p:cond delay="0"/>
                                          </p:stCondLst>
                                        </p:cTn>
                                        <p:tgtEl>
                                          <p:spTgt spid="59"/>
                                        </p:tgtEl>
                                        <p:attrNameLst>
                                          <p:attrName>style.visibility</p:attrName>
                                        </p:attrNameLst>
                                      </p:cBhvr>
                                      <p:to>
                                        <p:strVal val="visible"/>
                                      </p:to>
                                    </p:set>
                                    <p:anim calcmode="lin" valueType="num">
                                      <p:cBhvr>
                                        <p:cTn id="502" dur="1500" fill="hold"/>
                                        <p:tgtEl>
                                          <p:spTgt spid="59"/>
                                        </p:tgtEl>
                                        <p:attrNameLst>
                                          <p:attrName>ppt_w</p:attrName>
                                        </p:attrNameLst>
                                      </p:cBhvr>
                                      <p:tavLst>
                                        <p:tav tm="0">
                                          <p:val>
                                            <p:fltVal val="0"/>
                                          </p:val>
                                        </p:tav>
                                        <p:tav tm="100000">
                                          <p:val>
                                            <p:strVal val="#ppt_w"/>
                                          </p:val>
                                        </p:tav>
                                      </p:tavLst>
                                    </p:anim>
                                    <p:anim calcmode="lin" valueType="num">
                                      <p:cBhvr>
                                        <p:cTn id="503" dur="1500" fill="hold"/>
                                        <p:tgtEl>
                                          <p:spTgt spid="59"/>
                                        </p:tgtEl>
                                        <p:attrNameLst>
                                          <p:attrName>ppt_h</p:attrName>
                                        </p:attrNameLst>
                                      </p:cBhvr>
                                      <p:tavLst>
                                        <p:tav tm="0">
                                          <p:val>
                                            <p:fltVal val="0"/>
                                          </p:val>
                                        </p:tav>
                                        <p:tav tm="100000">
                                          <p:val>
                                            <p:strVal val="#ppt_h"/>
                                          </p:val>
                                        </p:tav>
                                      </p:tavLst>
                                    </p:anim>
                                  </p:childTnLst>
                                </p:cTn>
                              </p:par>
                              <p:par>
                                <p:cTn id="504" presetID="23" presetClass="entr" presetSubtype="16" fill="hold" grpId="1" nodeType="withEffect">
                                  <p:stCondLst>
                                    <p:cond delay="0"/>
                                  </p:stCondLst>
                                  <p:childTnLst>
                                    <p:set>
                                      <p:cBhvr>
                                        <p:cTn id="505" dur="1" fill="hold">
                                          <p:stCondLst>
                                            <p:cond delay="0"/>
                                          </p:stCondLst>
                                        </p:cTn>
                                        <p:tgtEl>
                                          <p:spTgt spid="60"/>
                                        </p:tgtEl>
                                        <p:attrNameLst>
                                          <p:attrName>style.visibility</p:attrName>
                                        </p:attrNameLst>
                                      </p:cBhvr>
                                      <p:to>
                                        <p:strVal val="visible"/>
                                      </p:to>
                                    </p:set>
                                    <p:anim calcmode="lin" valueType="num">
                                      <p:cBhvr>
                                        <p:cTn id="506" dur="1500" fill="hold"/>
                                        <p:tgtEl>
                                          <p:spTgt spid="60"/>
                                        </p:tgtEl>
                                        <p:attrNameLst>
                                          <p:attrName>ppt_w</p:attrName>
                                        </p:attrNameLst>
                                      </p:cBhvr>
                                      <p:tavLst>
                                        <p:tav tm="0">
                                          <p:val>
                                            <p:fltVal val="0"/>
                                          </p:val>
                                        </p:tav>
                                        <p:tav tm="100000">
                                          <p:val>
                                            <p:strVal val="#ppt_w"/>
                                          </p:val>
                                        </p:tav>
                                      </p:tavLst>
                                    </p:anim>
                                    <p:anim calcmode="lin" valueType="num">
                                      <p:cBhvr>
                                        <p:cTn id="507" dur="1500" fill="hold"/>
                                        <p:tgtEl>
                                          <p:spTgt spid="60"/>
                                        </p:tgtEl>
                                        <p:attrNameLst>
                                          <p:attrName>ppt_h</p:attrName>
                                        </p:attrNameLst>
                                      </p:cBhvr>
                                      <p:tavLst>
                                        <p:tav tm="0">
                                          <p:val>
                                            <p:fltVal val="0"/>
                                          </p:val>
                                        </p:tav>
                                        <p:tav tm="100000">
                                          <p:val>
                                            <p:strVal val="#ppt_h"/>
                                          </p:val>
                                        </p:tav>
                                      </p:tavLst>
                                    </p:anim>
                                  </p:childTnLst>
                                </p:cTn>
                              </p:par>
                              <p:par>
                                <p:cTn id="508" presetID="23" presetClass="entr" presetSubtype="16" fill="hold" grpId="1" nodeType="withEffect">
                                  <p:stCondLst>
                                    <p:cond delay="0"/>
                                  </p:stCondLst>
                                  <p:childTnLst>
                                    <p:set>
                                      <p:cBhvr>
                                        <p:cTn id="509" dur="1" fill="hold">
                                          <p:stCondLst>
                                            <p:cond delay="0"/>
                                          </p:stCondLst>
                                        </p:cTn>
                                        <p:tgtEl>
                                          <p:spTgt spid="61"/>
                                        </p:tgtEl>
                                        <p:attrNameLst>
                                          <p:attrName>style.visibility</p:attrName>
                                        </p:attrNameLst>
                                      </p:cBhvr>
                                      <p:to>
                                        <p:strVal val="visible"/>
                                      </p:to>
                                    </p:set>
                                    <p:anim calcmode="lin" valueType="num">
                                      <p:cBhvr>
                                        <p:cTn id="510" dur="1500" fill="hold"/>
                                        <p:tgtEl>
                                          <p:spTgt spid="61"/>
                                        </p:tgtEl>
                                        <p:attrNameLst>
                                          <p:attrName>ppt_w</p:attrName>
                                        </p:attrNameLst>
                                      </p:cBhvr>
                                      <p:tavLst>
                                        <p:tav tm="0">
                                          <p:val>
                                            <p:fltVal val="0"/>
                                          </p:val>
                                        </p:tav>
                                        <p:tav tm="100000">
                                          <p:val>
                                            <p:strVal val="#ppt_w"/>
                                          </p:val>
                                        </p:tav>
                                      </p:tavLst>
                                    </p:anim>
                                    <p:anim calcmode="lin" valueType="num">
                                      <p:cBhvr>
                                        <p:cTn id="511" dur="1500" fill="hold"/>
                                        <p:tgtEl>
                                          <p:spTgt spid="61"/>
                                        </p:tgtEl>
                                        <p:attrNameLst>
                                          <p:attrName>ppt_h</p:attrName>
                                        </p:attrNameLst>
                                      </p:cBhvr>
                                      <p:tavLst>
                                        <p:tav tm="0">
                                          <p:val>
                                            <p:fltVal val="0"/>
                                          </p:val>
                                        </p:tav>
                                        <p:tav tm="100000">
                                          <p:val>
                                            <p:strVal val="#ppt_h"/>
                                          </p:val>
                                        </p:tav>
                                      </p:tavLst>
                                    </p:anim>
                                  </p:childTnLst>
                                </p:cTn>
                              </p:par>
                              <p:par>
                                <p:cTn id="512" presetID="23" presetClass="entr" presetSubtype="16" fill="hold" grpId="1" nodeType="withEffect">
                                  <p:stCondLst>
                                    <p:cond delay="0"/>
                                  </p:stCondLst>
                                  <p:childTnLst>
                                    <p:set>
                                      <p:cBhvr>
                                        <p:cTn id="513" dur="1" fill="hold">
                                          <p:stCondLst>
                                            <p:cond delay="0"/>
                                          </p:stCondLst>
                                        </p:cTn>
                                        <p:tgtEl>
                                          <p:spTgt spid="62"/>
                                        </p:tgtEl>
                                        <p:attrNameLst>
                                          <p:attrName>style.visibility</p:attrName>
                                        </p:attrNameLst>
                                      </p:cBhvr>
                                      <p:to>
                                        <p:strVal val="visible"/>
                                      </p:to>
                                    </p:set>
                                    <p:anim calcmode="lin" valueType="num">
                                      <p:cBhvr>
                                        <p:cTn id="514" dur="1500" fill="hold"/>
                                        <p:tgtEl>
                                          <p:spTgt spid="62"/>
                                        </p:tgtEl>
                                        <p:attrNameLst>
                                          <p:attrName>ppt_w</p:attrName>
                                        </p:attrNameLst>
                                      </p:cBhvr>
                                      <p:tavLst>
                                        <p:tav tm="0">
                                          <p:val>
                                            <p:fltVal val="0"/>
                                          </p:val>
                                        </p:tav>
                                        <p:tav tm="100000">
                                          <p:val>
                                            <p:strVal val="#ppt_w"/>
                                          </p:val>
                                        </p:tav>
                                      </p:tavLst>
                                    </p:anim>
                                    <p:anim calcmode="lin" valueType="num">
                                      <p:cBhvr>
                                        <p:cTn id="515" dur="1500" fill="hold"/>
                                        <p:tgtEl>
                                          <p:spTgt spid="62"/>
                                        </p:tgtEl>
                                        <p:attrNameLst>
                                          <p:attrName>ppt_h</p:attrName>
                                        </p:attrNameLst>
                                      </p:cBhvr>
                                      <p:tavLst>
                                        <p:tav tm="0">
                                          <p:val>
                                            <p:fltVal val="0"/>
                                          </p:val>
                                        </p:tav>
                                        <p:tav tm="100000">
                                          <p:val>
                                            <p:strVal val="#ppt_h"/>
                                          </p:val>
                                        </p:tav>
                                      </p:tavLst>
                                    </p:anim>
                                  </p:childTnLst>
                                </p:cTn>
                              </p:par>
                              <p:par>
                                <p:cTn id="516" presetID="23" presetClass="entr" presetSubtype="16" fill="hold" grpId="1" nodeType="withEffect">
                                  <p:stCondLst>
                                    <p:cond delay="0"/>
                                  </p:stCondLst>
                                  <p:childTnLst>
                                    <p:set>
                                      <p:cBhvr>
                                        <p:cTn id="517" dur="1" fill="hold">
                                          <p:stCondLst>
                                            <p:cond delay="0"/>
                                          </p:stCondLst>
                                        </p:cTn>
                                        <p:tgtEl>
                                          <p:spTgt spid="63"/>
                                        </p:tgtEl>
                                        <p:attrNameLst>
                                          <p:attrName>style.visibility</p:attrName>
                                        </p:attrNameLst>
                                      </p:cBhvr>
                                      <p:to>
                                        <p:strVal val="visible"/>
                                      </p:to>
                                    </p:set>
                                    <p:anim calcmode="lin" valueType="num">
                                      <p:cBhvr>
                                        <p:cTn id="518" dur="1500" fill="hold"/>
                                        <p:tgtEl>
                                          <p:spTgt spid="63"/>
                                        </p:tgtEl>
                                        <p:attrNameLst>
                                          <p:attrName>ppt_w</p:attrName>
                                        </p:attrNameLst>
                                      </p:cBhvr>
                                      <p:tavLst>
                                        <p:tav tm="0">
                                          <p:val>
                                            <p:fltVal val="0"/>
                                          </p:val>
                                        </p:tav>
                                        <p:tav tm="100000">
                                          <p:val>
                                            <p:strVal val="#ppt_w"/>
                                          </p:val>
                                        </p:tav>
                                      </p:tavLst>
                                    </p:anim>
                                    <p:anim calcmode="lin" valueType="num">
                                      <p:cBhvr>
                                        <p:cTn id="519" dur="1500" fill="hold"/>
                                        <p:tgtEl>
                                          <p:spTgt spid="63"/>
                                        </p:tgtEl>
                                        <p:attrNameLst>
                                          <p:attrName>ppt_h</p:attrName>
                                        </p:attrNameLst>
                                      </p:cBhvr>
                                      <p:tavLst>
                                        <p:tav tm="0">
                                          <p:val>
                                            <p:fltVal val="0"/>
                                          </p:val>
                                        </p:tav>
                                        <p:tav tm="100000">
                                          <p:val>
                                            <p:strVal val="#ppt_h"/>
                                          </p:val>
                                        </p:tav>
                                      </p:tavLst>
                                    </p:anim>
                                  </p:childTnLst>
                                </p:cTn>
                              </p:par>
                              <p:par>
                                <p:cTn id="520" presetID="0" presetClass="path" presetSubtype="0" accel="100000" fill="hold" grpId="0" nodeType="withEffect">
                                  <p:stCondLst>
                                    <p:cond delay="0"/>
                                  </p:stCondLst>
                                  <p:childTnLst>
                                    <p:animMotion origin="layout" path="M -4.72222E-6 3.7037E-7 L 0.4632 -0.46065 " pathEditMode="relative" rAng="0" ptsTypes="AA">
                                      <p:cBhvr>
                                        <p:cTn id="521" dur="2000" fill="hold"/>
                                        <p:tgtEl>
                                          <p:spTgt spid="40"/>
                                        </p:tgtEl>
                                        <p:attrNameLst>
                                          <p:attrName>ppt_x</p:attrName>
                                          <p:attrName>ppt_y</p:attrName>
                                        </p:attrNameLst>
                                      </p:cBhvr>
                                      <p:rCtr x="23160" y="-23032"/>
                                    </p:animMotion>
                                  </p:childTnLst>
                                </p:cTn>
                              </p:par>
                              <p:par>
                                <p:cTn id="522" presetID="0" presetClass="path" presetSubtype="0" accel="100000" fill="hold" grpId="0" nodeType="withEffect">
                                  <p:stCondLst>
                                    <p:cond delay="0"/>
                                  </p:stCondLst>
                                  <p:childTnLst>
                                    <p:animMotion origin="layout" path="M -4.72222E-6 3.7037E-7 L 0.02292 -0.48171 " pathEditMode="relative" rAng="0" ptsTypes="AA">
                                      <p:cBhvr>
                                        <p:cTn id="523" dur="2000" fill="hold"/>
                                        <p:tgtEl>
                                          <p:spTgt spid="45"/>
                                        </p:tgtEl>
                                        <p:attrNameLst>
                                          <p:attrName>ppt_x</p:attrName>
                                          <p:attrName>ppt_y</p:attrName>
                                        </p:attrNameLst>
                                      </p:cBhvr>
                                      <p:rCtr x="1146" y="-24097"/>
                                    </p:animMotion>
                                  </p:childTnLst>
                                </p:cTn>
                              </p:par>
                              <p:par>
                                <p:cTn id="524" presetID="0" presetClass="path" presetSubtype="0" accel="100000" fill="hold" grpId="0" nodeType="withEffect">
                                  <p:stCondLst>
                                    <p:cond delay="0"/>
                                  </p:stCondLst>
                                  <p:childTnLst>
                                    <p:animMotion origin="layout" path="M -4.72222E-6 3.7037E-7 L 0.70382 -0.43241 " pathEditMode="relative" rAng="0" ptsTypes="AA">
                                      <p:cBhvr>
                                        <p:cTn id="525" dur="2000" fill="hold"/>
                                        <p:tgtEl>
                                          <p:spTgt spid="46"/>
                                        </p:tgtEl>
                                        <p:attrNameLst>
                                          <p:attrName>ppt_x</p:attrName>
                                          <p:attrName>ppt_y</p:attrName>
                                        </p:attrNameLst>
                                      </p:cBhvr>
                                      <p:rCtr x="35191" y="-21620"/>
                                    </p:animMotion>
                                  </p:childTnLst>
                                </p:cTn>
                              </p:par>
                              <p:par>
                                <p:cTn id="526" presetID="0" presetClass="path" presetSubtype="0" accel="100000" fill="hold" grpId="0" nodeType="withEffect">
                                  <p:stCondLst>
                                    <p:cond delay="0"/>
                                  </p:stCondLst>
                                  <p:childTnLst>
                                    <p:animMotion origin="layout" path="M -4.72222E-6 3.7037E-7 L 0.78438 -0.18009 " pathEditMode="relative" rAng="0" ptsTypes="AA">
                                      <p:cBhvr>
                                        <p:cTn id="527" dur="2000" fill="hold"/>
                                        <p:tgtEl>
                                          <p:spTgt spid="47"/>
                                        </p:tgtEl>
                                        <p:attrNameLst>
                                          <p:attrName>ppt_x</p:attrName>
                                          <p:attrName>ppt_y</p:attrName>
                                        </p:attrNameLst>
                                      </p:cBhvr>
                                      <p:rCtr x="39219" y="-9005"/>
                                    </p:animMotion>
                                  </p:childTnLst>
                                </p:cTn>
                              </p:par>
                              <p:par>
                                <p:cTn id="528" presetID="0" presetClass="path" presetSubtype="0" accel="100000" fill="hold" grpId="0" nodeType="withEffect">
                                  <p:stCondLst>
                                    <p:cond delay="0"/>
                                  </p:stCondLst>
                                  <p:childTnLst>
                                    <p:animMotion origin="layout" path="M 0.00087 0.00185 L 0.78612 0.06088 " pathEditMode="relative" rAng="0" ptsTypes="AA">
                                      <p:cBhvr>
                                        <p:cTn id="529" dur="2000" fill="hold"/>
                                        <p:tgtEl>
                                          <p:spTgt spid="48"/>
                                        </p:tgtEl>
                                        <p:attrNameLst>
                                          <p:attrName>ppt_x</p:attrName>
                                          <p:attrName>ppt_y</p:attrName>
                                        </p:attrNameLst>
                                      </p:cBhvr>
                                      <p:rCtr x="39253" y="2940"/>
                                    </p:animMotion>
                                  </p:childTnLst>
                                </p:cTn>
                              </p:par>
                              <p:par>
                                <p:cTn id="530" presetID="0" presetClass="path" presetSubtype="0" accel="100000" fill="hold" grpId="0" nodeType="withEffect">
                                  <p:stCondLst>
                                    <p:cond delay="0"/>
                                  </p:stCondLst>
                                  <p:childTnLst>
                                    <p:animMotion origin="layout" path="M -4.72222E-6 3.7037E-7 L 0.76858 0.63634 " pathEditMode="relative" rAng="0" ptsTypes="AA">
                                      <p:cBhvr>
                                        <p:cTn id="531" dur="2000" fill="hold"/>
                                        <p:tgtEl>
                                          <p:spTgt spid="49"/>
                                        </p:tgtEl>
                                        <p:attrNameLst>
                                          <p:attrName>ppt_x</p:attrName>
                                          <p:attrName>ppt_y</p:attrName>
                                        </p:attrNameLst>
                                      </p:cBhvr>
                                      <p:rCtr x="38420" y="31806"/>
                                    </p:animMotion>
                                  </p:childTnLst>
                                </p:cTn>
                              </p:par>
                              <p:par>
                                <p:cTn id="532" presetID="0" presetClass="path" presetSubtype="0" accel="100000" fill="hold" grpId="0" nodeType="withEffect">
                                  <p:stCondLst>
                                    <p:cond delay="0"/>
                                  </p:stCondLst>
                                  <p:childTnLst>
                                    <p:animMotion origin="layout" path="M -4.72222E-6 3.7037E-7 L 0.5106 0.77431 " pathEditMode="relative" rAng="0" ptsTypes="AA">
                                      <p:cBhvr>
                                        <p:cTn id="533" dur="2000" fill="hold"/>
                                        <p:tgtEl>
                                          <p:spTgt spid="50"/>
                                        </p:tgtEl>
                                        <p:attrNameLst>
                                          <p:attrName>ppt_x</p:attrName>
                                          <p:attrName>ppt_y</p:attrName>
                                        </p:attrNameLst>
                                      </p:cBhvr>
                                      <p:rCtr x="25521" y="38704"/>
                                    </p:animMotion>
                                  </p:childTnLst>
                                </p:cTn>
                              </p:par>
                              <p:par>
                                <p:cTn id="534" presetID="0" presetClass="path" presetSubtype="0" accel="100000" fill="hold" grpId="0" nodeType="withEffect">
                                  <p:stCondLst>
                                    <p:cond delay="0"/>
                                  </p:stCondLst>
                                  <p:childTnLst>
                                    <p:animMotion origin="layout" path="M -4.72222E-6 3.7037E-7 L 0.22292 0.80486 " pathEditMode="relative" rAng="0" ptsTypes="AA">
                                      <p:cBhvr>
                                        <p:cTn id="535" dur="2000" fill="hold"/>
                                        <p:tgtEl>
                                          <p:spTgt spid="53"/>
                                        </p:tgtEl>
                                        <p:attrNameLst>
                                          <p:attrName>ppt_x</p:attrName>
                                          <p:attrName>ppt_y</p:attrName>
                                        </p:attrNameLst>
                                      </p:cBhvr>
                                      <p:rCtr x="11146" y="40231"/>
                                    </p:animMotion>
                                  </p:childTnLst>
                                </p:cTn>
                              </p:par>
                              <p:par>
                                <p:cTn id="536" presetID="0" presetClass="path" presetSubtype="0" accel="100000" fill="hold" grpId="0" nodeType="withEffect">
                                  <p:stCondLst>
                                    <p:cond delay="0"/>
                                  </p:stCondLst>
                                  <p:childTnLst>
                                    <p:animMotion origin="layout" path="M -4.72222E-6 3.7037E-7 L -0.02795 0.79768 " pathEditMode="relative" rAng="0" ptsTypes="AA">
                                      <p:cBhvr>
                                        <p:cTn id="537" dur="2000" fill="hold"/>
                                        <p:tgtEl>
                                          <p:spTgt spid="54"/>
                                        </p:tgtEl>
                                        <p:attrNameLst>
                                          <p:attrName>ppt_x</p:attrName>
                                          <p:attrName>ppt_y</p:attrName>
                                        </p:attrNameLst>
                                      </p:cBhvr>
                                      <p:rCtr x="-1406" y="39884"/>
                                    </p:animMotion>
                                  </p:childTnLst>
                                </p:cTn>
                              </p:par>
                              <p:par>
                                <p:cTn id="538" presetID="0" presetClass="path" presetSubtype="0" accel="100000" fill="hold" grpId="0" nodeType="withEffect">
                                  <p:stCondLst>
                                    <p:cond delay="0"/>
                                  </p:stCondLst>
                                  <p:childTnLst>
                                    <p:animMotion origin="layout" path="M -4.72222E-6 3.7037E-7 L -0.25069 0.80231 " pathEditMode="relative" rAng="0" ptsTypes="AA">
                                      <p:cBhvr>
                                        <p:cTn id="539" dur="2000" fill="hold"/>
                                        <p:tgtEl>
                                          <p:spTgt spid="55"/>
                                        </p:tgtEl>
                                        <p:attrNameLst>
                                          <p:attrName>ppt_x</p:attrName>
                                          <p:attrName>ppt_y</p:attrName>
                                        </p:attrNameLst>
                                      </p:cBhvr>
                                      <p:rCtr x="-12535" y="40116"/>
                                    </p:animMotion>
                                  </p:childTnLst>
                                </p:cTn>
                              </p:par>
                              <p:par>
                                <p:cTn id="540" presetID="0" presetClass="path" presetSubtype="0" accel="100000" fill="hold" grpId="0" nodeType="withEffect">
                                  <p:stCondLst>
                                    <p:cond delay="0"/>
                                  </p:stCondLst>
                                  <p:childTnLst>
                                    <p:animMotion origin="layout" path="M -4.72222E-6 3.7037E-7 L -0.47881 0.74861 " pathEditMode="relative" rAng="0" ptsTypes="AA">
                                      <p:cBhvr>
                                        <p:cTn id="541" dur="2000" fill="hold"/>
                                        <p:tgtEl>
                                          <p:spTgt spid="56"/>
                                        </p:tgtEl>
                                        <p:attrNameLst>
                                          <p:attrName>ppt_x</p:attrName>
                                          <p:attrName>ppt_y</p:attrName>
                                        </p:attrNameLst>
                                      </p:cBhvr>
                                      <p:rCtr x="-23941" y="37431"/>
                                    </p:animMotion>
                                  </p:childTnLst>
                                </p:cTn>
                              </p:par>
                              <p:par>
                                <p:cTn id="542" presetID="0" presetClass="path" presetSubtype="0" accel="100000" fill="hold" grpId="0" nodeType="withEffect">
                                  <p:stCondLst>
                                    <p:cond delay="0"/>
                                  </p:stCondLst>
                                  <p:childTnLst>
                                    <p:animMotion origin="layout" path="M -4.72222E-6 3.7037E-7 L -0.53316 0.44213 " pathEditMode="relative" rAng="0" ptsTypes="AA">
                                      <p:cBhvr>
                                        <p:cTn id="543" dur="2000" fill="hold"/>
                                        <p:tgtEl>
                                          <p:spTgt spid="57"/>
                                        </p:tgtEl>
                                        <p:attrNameLst>
                                          <p:attrName>ppt_x</p:attrName>
                                          <p:attrName>ppt_y</p:attrName>
                                        </p:attrNameLst>
                                      </p:cBhvr>
                                      <p:rCtr x="-26667" y="22106"/>
                                    </p:animMotion>
                                  </p:childTnLst>
                                </p:cTn>
                              </p:par>
                              <p:par>
                                <p:cTn id="544" presetID="0" presetClass="path" presetSubtype="0" accel="100000" fill="hold" grpId="0" nodeType="withEffect">
                                  <p:stCondLst>
                                    <p:cond delay="0"/>
                                  </p:stCondLst>
                                  <p:childTnLst>
                                    <p:animMotion origin="layout" path="M -4.72222E-6 3.7037E-7 L -0.52447 0.11713 " pathEditMode="relative" rAng="0" ptsTypes="AA">
                                      <p:cBhvr>
                                        <p:cTn id="545" dur="2000" fill="hold"/>
                                        <p:tgtEl>
                                          <p:spTgt spid="58"/>
                                        </p:tgtEl>
                                        <p:attrNameLst>
                                          <p:attrName>ppt_x</p:attrName>
                                          <p:attrName>ppt_y</p:attrName>
                                        </p:attrNameLst>
                                      </p:cBhvr>
                                      <p:rCtr x="-26233" y="5856"/>
                                    </p:animMotion>
                                  </p:childTnLst>
                                </p:cTn>
                              </p:par>
                              <p:par>
                                <p:cTn id="546" presetID="0" presetClass="path" presetSubtype="0" accel="100000" fill="hold" grpId="0" nodeType="withEffect">
                                  <p:stCondLst>
                                    <p:cond delay="0"/>
                                  </p:stCondLst>
                                  <p:childTnLst>
                                    <p:animMotion origin="layout" path="M -4.72222E-6 3.7037E-7 L -0.50156 -0.1963 " pathEditMode="relative" rAng="0" ptsTypes="AA">
                                      <p:cBhvr>
                                        <p:cTn id="547" dur="2000" fill="hold"/>
                                        <p:tgtEl>
                                          <p:spTgt spid="59"/>
                                        </p:tgtEl>
                                        <p:attrNameLst>
                                          <p:attrName>ppt_x</p:attrName>
                                          <p:attrName>ppt_y</p:attrName>
                                        </p:attrNameLst>
                                      </p:cBhvr>
                                      <p:rCtr x="-25087" y="-9815"/>
                                    </p:animMotion>
                                  </p:childTnLst>
                                </p:cTn>
                              </p:par>
                              <p:par>
                                <p:cTn id="548" presetID="0" presetClass="path" presetSubtype="0" accel="100000" fill="hold" grpId="0" nodeType="withEffect">
                                  <p:stCondLst>
                                    <p:cond delay="0"/>
                                  </p:stCondLst>
                                  <p:childTnLst>
                                    <p:animMotion origin="layout" path="M -4.72222E-6 3.7037E-7 L -0.421 -0.44676 " pathEditMode="relative" rAng="0" ptsTypes="AA">
                                      <p:cBhvr>
                                        <p:cTn id="549" dur="2000" fill="hold"/>
                                        <p:tgtEl>
                                          <p:spTgt spid="60"/>
                                        </p:tgtEl>
                                        <p:attrNameLst>
                                          <p:attrName>ppt_x</p:attrName>
                                          <p:attrName>ppt_y</p:attrName>
                                        </p:attrNameLst>
                                      </p:cBhvr>
                                      <p:rCtr x="-21059" y="-22338"/>
                                    </p:animMotion>
                                  </p:childTnLst>
                                </p:cTn>
                              </p:par>
                              <p:par>
                                <p:cTn id="550" presetID="0" presetClass="path" presetSubtype="0" accel="100000" fill="hold" grpId="0" nodeType="withEffect">
                                  <p:stCondLst>
                                    <p:cond delay="0"/>
                                  </p:stCondLst>
                                  <p:childTnLst>
                                    <p:animMotion origin="layout" path="M -4.72222E-6 3.7037E-7 L -0.1894 -0.47477 " pathEditMode="relative" rAng="0" ptsTypes="AA">
                                      <p:cBhvr>
                                        <p:cTn id="551" dur="2000" fill="hold"/>
                                        <p:tgtEl>
                                          <p:spTgt spid="61"/>
                                        </p:tgtEl>
                                        <p:attrNameLst>
                                          <p:attrName>ppt_x</p:attrName>
                                          <p:attrName>ppt_y</p:attrName>
                                        </p:attrNameLst>
                                      </p:cBhvr>
                                      <p:rCtr x="-9479" y="-23750"/>
                                    </p:animMotion>
                                  </p:childTnLst>
                                </p:cTn>
                              </p:par>
                              <p:par>
                                <p:cTn id="552" presetID="0" presetClass="path" presetSubtype="0" accel="100000" fill="hold" grpId="0" nodeType="withEffect">
                                  <p:stCondLst>
                                    <p:cond delay="0"/>
                                  </p:stCondLst>
                                  <p:childTnLst>
                                    <p:animMotion origin="layout" path="M -4.72222E-6 3.7037E-7 L 0.24219 -0.47245 " pathEditMode="relative" rAng="0" ptsTypes="AA">
                                      <p:cBhvr>
                                        <p:cTn id="553" dur="2000" fill="hold"/>
                                        <p:tgtEl>
                                          <p:spTgt spid="62"/>
                                        </p:tgtEl>
                                        <p:attrNameLst>
                                          <p:attrName>ppt_x</p:attrName>
                                          <p:attrName>ppt_y</p:attrName>
                                        </p:attrNameLst>
                                      </p:cBhvr>
                                      <p:rCtr x="12101" y="-23634"/>
                                    </p:animMotion>
                                  </p:childTnLst>
                                </p:cTn>
                              </p:par>
                              <p:par>
                                <p:cTn id="554" presetID="0" presetClass="path" presetSubtype="0" accel="100000" fill="hold" grpId="0" nodeType="withEffect">
                                  <p:stCondLst>
                                    <p:cond delay="0"/>
                                  </p:stCondLst>
                                  <p:childTnLst>
                                    <p:animMotion origin="layout" path="M -4.72222E-6 -2.96296E-6 L 0.78438 0.32778 " pathEditMode="relative" rAng="0" ptsTypes="AA">
                                      <p:cBhvr>
                                        <p:cTn id="555" dur="2000" fill="hold"/>
                                        <p:tgtEl>
                                          <p:spTgt spid="63"/>
                                        </p:tgtEl>
                                        <p:attrNameLst>
                                          <p:attrName>ppt_x</p:attrName>
                                          <p:attrName>ppt_y</p:attrName>
                                        </p:attrNameLst>
                                      </p:cBhvr>
                                      <p:rCtr x="39219" y="163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3" grpId="0" animBg="1"/>
      <p:bldP spid="3" grpId="1" animBg="1"/>
      <p:bldP spid="6" grpId="0"/>
      <p:bldP spid="6" grpId="1"/>
      <p:bldP spid="6" grpId="2"/>
      <p:bldP spid="7" grpId="0"/>
      <p:bldP spid="7" grpId="1"/>
      <p:bldP spid="7" grpId="2"/>
      <p:bldP spid="8" grpId="0"/>
      <p:bldP spid="8" grpId="1"/>
      <p:bldP spid="8" grpId="2"/>
      <p:bldP spid="9" grpId="0"/>
      <p:bldP spid="9" grpId="1"/>
      <p:bldP spid="9" grpId="2"/>
      <p:bldP spid="10" grpId="0"/>
      <p:bldP spid="10" grpId="1"/>
      <p:bldP spid="10" grpId="2"/>
      <p:bldP spid="11" grpId="0"/>
      <p:bldP spid="11" grpId="1"/>
      <p:bldP spid="11" grpId="2"/>
      <p:bldP spid="12" grpId="0"/>
      <p:bldP spid="12" grpId="1"/>
      <p:bldP spid="12" grpId="2"/>
      <p:bldP spid="13" grpId="0"/>
      <p:bldP spid="13" grpId="1"/>
      <p:bldP spid="13" grpId="2"/>
      <p:bldP spid="37" grpId="0"/>
      <p:bldP spid="37" grpId="1"/>
      <p:bldP spid="37" grpId="2"/>
      <p:bldP spid="14" grpId="0"/>
      <p:bldP spid="14" grpId="1"/>
      <p:bldP spid="15" grpId="0"/>
      <p:bldP spid="15" grpId="1"/>
      <p:bldP spid="15" grpId="2"/>
      <p:bldP spid="16" grpId="0"/>
      <p:bldP spid="16" grpId="1"/>
      <p:bldP spid="36" grpId="0"/>
      <p:bldP spid="36" grpId="2"/>
      <p:bldP spid="36" grpId="3"/>
      <p:bldP spid="36" grpId="4"/>
      <p:bldP spid="64" grpId="0"/>
      <p:bldP spid="64" grpId="1"/>
      <p:bldP spid="64" grpId="2"/>
      <p:bldP spid="44" grpId="0"/>
      <p:bldP spid="44" grpId="1"/>
      <p:bldP spid="17" grpId="0" animBg="1"/>
      <p:bldP spid="17" grpId="1" animBg="1"/>
      <p:bldP spid="17" grpId="2" animBg="1"/>
      <p:bldP spid="17" grpId="3" animBg="1"/>
      <p:bldP spid="18" grpId="0" animBg="1"/>
      <p:bldP spid="18" grpId="1" animBg="1"/>
      <p:bldP spid="18" grpId="2" animBg="1"/>
      <p:bldP spid="18" grpId="3" animBg="1"/>
      <p:bldP spid="19" grpId="0" animBg="1"/>
      <p:bldP spid="19" grpId="1" animBg="1"/>
      <p:bldP spid="19" grpId="2" animBg="1"/>
      <p:bldP spid="19" grpId="3" animBg="1"/>
      <p:bldP spid="20" grpId="0" animBg="1"/>
      <p:bldP spid="20" grpId="1" animBg="1"/>
      <p:bldP spid="20" grpId="2" animBg="1"/>
      <p:bldP spid="20" grpId="3" animBg="1"/>
      <p:bldP spid="21" grpId="0" animBg="1"/>
      <p:bldP spid="21" grpId="1" animBg="1"/>
      <p:bldP spid="21" grpId="2" animBg="1"/>
      <p:bldP spid="21" grpId="3" animBg="1"/>
      <p:bldP spid="22" grpId="0" animBg="1"/>
      <p:bldP spid="22" grpId="1" animBg="1"/>
      <p:bldP spid="22" grpId="2" animBg="1"/>
      <p:bldP spid="22" grpId="3" animBg="1"/>
      <p:bldP spid="23" grpId="0" animBg="1"/>
      <p:bldP spid="23" grpId="1" animBg="1"/>
      <p:bldP spid="23" grpId="2" animBg="1"/>
      <p:bldP spid="23" grpId="3" animBg="1"/>
      <p:bldP spid="24" grpId="0" animBg="1"/>
      <p:bldP spid="24" grpId="1" animBg="1"/>
      <p:bldP spid="24" grpId="2" animBg="1"/>
      <p:bldP spid="24" grpId="3" animBg="1"/>
      <p:bldP spid="25" grpId="0" animBg="1"/>
      <p:bldP spid="25" grpId="1" animBg="1"/>
      <p:bldP spid="25" grpId="2" animBg="1"/>
      <p:bldP spid="25" grpId="3" animBg="1"/>
      <p:bldP spid="26" grpId="0" animBg="1"/>
      <p:bldP spid="26" grpId="1" animBg="1"/>
      <p:bldP spid="26" grpId="2" animBg="1"/>
      <p:bldP spid="26" grpId="3" animBg="1"/>
      <p:bldP spid="27" grpId="0" animBg="1"/>
      <p:bldP spid="27" grpId="1" animBg="1"/>
      <p:bldP spid="27" grpId="2" animBg="1"/>
      <p:bldP spid="27" grpId="3" animBg="1"/>
      <p:bldP spid="28" grpId="0" animBg="1"/>
      <p:bldP spid="28" grpId="1" animBg="1"/>
      <p:bldP spid="28" grpId="2" animBg="1"/>
      <p:bldP spid="28" grpId="3" animBg="1"/>
      <p:bldP spid="29" grpId="0" animBg="1"/>
      <p:bldP spid="29" grpId="1" animBg="1"/>
      <p:bldP spid="29" grpId="2" animBg="1"/>
      <p:bldP spid="29" grpId="3" animBg="1"/>
      <p:bldP spid="30" grpId="0" animBg="1"/>
      <p:bldP spid="30" grpId="1" animBg="1"/>
      <p:bldP spid="30" grpId="2" animBg="1"/>
      <p:bldP spid="30" grpId="3" animBg="1"/>
      <p:bldP spid="31" grpId="0" animBg="1"/>
      <p:bldP spid="31" grpId="1" animBg="1"/>
      <p:bldP spid="31" grpId="2" animBg="1"/>
      <p:bldP spid="31" grpId="3" animBg="1"/>
      <p:bldP spid="32" grpId="0" animBg="1"/>
      <p:bldP spid="32" grpId="1" animBg="1"/>
      <p:bldP spid="32" grpId="2" animBg="1"/>
      <p:bldP spid="32" grpId="3" animBg="1"/>
      <p:bldP spid="33" grpId="0" animBg="1"/>
      <p:bldP spid="33" grpId="1" animBg="1"/>
      <p:bldP spid="33" grpId="2" animBg="1"/>
      <p:bldP spid="33" grpId="3" animBg="1"/>
      <p:bldP spid="34" grpId="0" animBg="1"/>
      <p:bldP spid="34" grpId="1" animBg="1"/>
      <p:bldP spid="34" grpId="2" animBg="1"/>
      <p:bldP spid="34" grpId="3" animBg="1"/>
      <p:bldP spid="43" grpId="0" animBg="1"/>
      <p:bldP spid="43" grpId="1" animBg="1"/>
      <p:bldP spid="43" grpId="2" animBg="1"/>
      <p:bldP spid="40" grpId="0"/>
      <p:bldP spid="40" grpId="1"/>
      <p:bldP spid="45" grpId="0"/>
      <p:bldP spid="45" grpId="1"/>
      <p:bldP spid="46" grpId="0"/>
      <p:bldP spid="46" grpId="1"/>
      <p:bldP spid="47" grpId="0"/>
      <p:bldP spid="47" grpId="1"/>
      <p:bldP spid="48" grpId="0"/>
      <p:bldP spid="48" grpId="1"/>
      <p:bldP spid="49" grpId="0"/>
      <p:bldP spid="49" grpId="1"/>
      <p:bldP spid="50" grpId="0"/>
      <p:bldP spid="50" grpId="1"/>
      <p:bldP spid="53" grpId="0"/>
      <p:bldP spid="53" grpId="1"/>
      <p:bldP spid="54" grpId="0"/>
      <p:bldP spid="54" grpId="1"/>
      <p:bldP spid="55" grpId="0"/>
      <p:bldP spid="55" grpId="1"/>
      <p:bldP spid="56" grpId="0"/>
      <p:bldP spid="56" grpId="1"/>
      <p:bldP spid="57" grpId="0"/>
      <p:bldP spid="57" grpId="1"/>
      <p:bldP spid="58" grpId="0"/>
      <p:bldP spid="58" grpId="1"/>
      <p:bldP spid="59" grpId="0"/>
      <p:bldP spid="59" grpId="1"/>
      <p:bldP spid="60" grpId="0"/>
      <p:bldP spid="60" grpId="1"/>
      <p:bldP spid="61" grpId="0"/>
      <p:bldP spid="61" grpId="1"/>
      <p:bldP spid="62" grpId="0"/>
      <p:bldP spid="62" grpId="1"/>
      <p:bldP spid="63" grpId="0"/>
      <p:bldP spid="63" grpId="1"/>
      <p:bldP spid="42" grpId="0"/>
      <p:bldP spid="42" grpId="1"/>
      <p:bldP spid="65" grpId="0"/>
      <p:bldP spid="65" grpId="1"/>
      <p:bldP spid="66" grpId="0"/>
      <p:bldP spid="6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0107387" cy="6858000"/>
          </a:xfrm>
          <a:prstGeom prst="rect">
            <a:avLst/>
          </a:prstGeom>
        </p:spPr>
      </p:pic>
      <p:sp>
        <p:nvSpPr>
          <p:cNvPr id="9" name="Title 1"/>
          <p:cNvSpPr txBox="1">
            <a:spLocks/>
          </p:cNvSpPr>
          <p:nvPr/>
        </p:nvSpPr>
        <p:spPr>
          <a:xfrm>
            <a:off x="776113" y="2331373"/>
            <a:ext cx="2458976" cy="7117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not love Me</a:t>
            </a:r>
          </a:p>
        </p:txBody>
      </p:sp>
      <p:sp>
        <p:nvSpPr>
          <p:cNvPr id="7" name="Title 1"/>
          <p:cNvSpPr txBox="1">
            <a:spLocks/>
          </p:cNvSpPr>
          <p:nvPr/>
        </p:nvSpPr>
        <p:spPr>
          <a:xfrm>
            <a:off x="836159" y="866775"/>
            <a:ext cx="5954486" cy="7117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loves Me, he will keep My word</a:t>
            </a:r>
          </a:p>
        </p:txBody>
      </p:sp>
      <p:sp>
        <p:nvSpPr>
          <p:cNvPr id="11" name="Title 1"/>
          <p:cNvSpPr txBox="1">
            <a:spLocks/>
          </p:cNvSpPr>
          <p:nvPr/>
        </p:nvSpPr>
        <p:spPr>
          <a:xfrm>
            <a:off x="5324181" y="2672187"/>
            <a:ext cx="1490597" cy="7298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love</a:t>
            </a:r>
          </a:p>
        </p:txBody>
      </p:sp>
      <p:sp>
        <p:nvSpPr>
          <p:cNvPr id="12" name="Title 1"/>
          <p:cNvSpPr txBox="1">
            <a:spLocks/>
          </p:cNvSpPr>
          <p:nvPr/>
        </p:nvSpPr>
        <p:spPr>
          <a:xfrm>
            <a:off x="4233504" y="3342917"/>
            <a:ext cx="1490597" cy="7298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love</a:t>
            </a:r>
          </a:p>
        </p:txBody>
      </p:sp>
      <p:sp>
        <p:nvSpPr>
          <p:cNvPr id="13" name="Title 1"/>
          <p:cNvSpPr txBox="1">
            <a:spLocks/>
          </p:cNvSpPr>
          <p:nvPr/>
        </p:nvSpPr>
        <p:spPr>
          <a:xfrm>
            <a:off x="1835649" y="4014559"/>
            <a:ext cx="1490597" cy="7298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love</a:t>
            </a:r>
          </a:p>
        </p:txBody>
      </p:sp>
      <p:sp>
        <p:nvSpPr>
          <p:cNvPr id="14" name="Title 1"/>
          <p:cNvSpPr txBox="1">
            <a:spLocks/>
          </p:cNvSpPr>
          <p:nvPr/>
        </p:nvSpPr>
        <p:spPr>
          <a:xfrm>
            <a:off x="2331308" y="4719999"/>
            <a:ext cx="1490597" cy="66352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love</a:t>
            </a:r>
          </a:p>
        </p:txBody>
      </p:sp>
      <p:sp>
        <p:nvSpPr>
          <p:cNvPr id="3074" name="Rectangle 2"/>
          <p:cNvSpPr>
            <a:spLocks noGrp="1" noChangeArrowheads="1"/>
          </p:cNvSpPr>
          <p:nvPr>
            <p:ph type="title"/>
          </p:nvPr>
        </p:nvSpPr>
        <p:spPr>
          <a:xfrm>
            <a:off x="838200" y="1219200"/>
            <a:ext cx="7438571" cy="4963886"/>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"He who has My commandments and keeps them, it is he who loves Me. And he who loves Me will      be loved by My Father, and       I will love him and manifest Myself to him."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John 14:21</a:t>
            </a:r>
            <a:r>
              <a:rPr lang="en-US" altLang="en-US" sz="40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
        <p:nvSpPr>
          <p:cNvPr id="4" name="Rectangle 2"/>
          <p:cNvSpPr txBox="1">
            <a:spLocks noChangeArrowheads="1"/>
          </p:cNvSpPr>
          <p:nvPr/>
        </p:nvSpPr>
        <p:spPr bwMode="auto">
          <a:xfrm>
            <a:off x="1135946" y="1974556"/>
            <a:ext cx="435864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commandments</a:t>
            </a:r>
            <a:endParaRPr lang="en-US" altLang="en-US" sz="40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2"/>
          <p:cNvSpPr txBox="1">
            <a:spLocks noChangeArrowheads="1"/>
          </p:cNvSpPr>
          <p:nvPr/>
        </p:nvSpPr>
        <p:spPr bwMode="auto">
          <a:xfrm>
            <a:off x="440871" y="274638"/>
            <a:ext cx="8229600" cy="627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Jesus answered and said to him, "If anyone loves Me, he will keep My word; and My  Father will love him, and We will come to him and make Our home with him. "He who does not love Me does not keep My words; and    the word which you hear is not Mine but the Father's who sent Me. These things I have spoken to you while being present with you. But the Helper, the Holy Spirit, whom the Father will send in My name, He will teach you all things, and bring to your remembrance all things that I said to you." </a:t>
            </a:r>
            <a:r>
              <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John 14:23-26</a:t>
            </a:r>
          </a:p>
        </p:txBody>
      </p:sp>
      <p:sp>
        <p:nvSpPr>
          <p:cNvPr id="8" name="Rectangle 12"/>
          <p:cNvSpPr>
            <a:spLocks noChangeArrowheads="1"/>
          </p:cNvSpPr>
          <p:nvPr/>
        </p:nvSpPr>
        <p:spPr bwMode="auto">
          <a:xfrm>
            <a:off x="830377" y="2205718"/>
            <a:ext cx="6596743"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threePt" dir="t"/>
            </a:scene3d>
            <a:sp3d extrusionH="57150">
              <a:bevelT w="38100" h="38100"/>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3200" b="1" dirty="0">
                <a:solidFill>
                  <a:srgbClr val="010101"/>
                </a:solidFill>
                <a:effectLst>
                  <a:glow rad="63500">
                    <a:schemeClr val="bg1"/>
                  </a:glow>
                </a:effectLst>
                <a:latin typeface="Calibri" panose="020F0502020204030204" pitchFamily="34" charset="0"/>
              </a:rPr>
              <a:t>not love Me does not keep My words</a:t>
            </a:r>
            <a:endParaRPr lang="en-US" altLang="en-US" sz="3200" b="1" i="1" dirty="0">
              <a:solidFill>
                <a:srgbClr val="010101"/>
              </a:solidFill>
              <a:effectLst>
                <a:glow rad="63500">
                  <a:schemeClr val="bg1"/>
                </a:glow>
              </a:effectLst>
              <a:latin typeface="Calibri" panose="020F0502020204030204" pitchFamily="34" charset="0"/>
            </a:endParaRPr>
          </a:p>
        </p:txBody>
      </p:sp>
      <p:sp>
        <p:nvSpPr>
          <p:cNvPr id="15" name="Rectangle 2">
            <a:extLst>
              <a:ext uri="{FF2B5EF4-FFF2-40B4-BE49-F238E27FC236}">
                <a16:creationId xmlns:a16="http://schemas.microsoft.com/office/drawing/2014/main" id="{EF543826-5971-434B-B3DA-2A7DE03FBC76}"/>
              </a:ext>
            </a:extLst>
          </p:cNvPr>
          <p:cNvSpPr txBox="1">
            <a:spLocks noChangeArrowheads="1"/>
          </p:cNvSpPr>
          <p:nvPr/>
        </p:nvSpPr>
        <p:spPr bwMode="auto">
          <a:xfrm>
            <a:off x="6189097" y="1975061"/>
            <a:ext cx="1614516"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chemeClr val="bg1"/>
                </a:solidFill>
                <a:effectLst>
                  <a:glow rad="63500">
                    <a:schemeClr val="tx1"/>
                  </a:glow>
                  <a:outerShdw blurRad="50800" algn="tl" rotWithShape="0">
                    <a:srgbClr val="000000"/>
                  </a:outerShdw>
                </a:effectLst>
                <a:latin typeface="Calibri" panose="020F0502020204030204" pitchFamily="34" charset="0"/>
              </a:rPr>
              <a:t>keeps</a:t>
            </a:r>
            <a:endParaRPr lang="en-US" altLang="en-US" sz="4000" b="1" i="1" kern="0" dirty="0">
              <a:ln w="17780" cmpd="sng">
                <a:solidFill>
                  <a:srgbClr val="FFFFFF"/>
                </a:solidFill>
                <a:prstDash val="solid"/>
                <a:miter lim="800000"/>
              </a:ln>
              <a:solidFill>
                <a:schemeClr val="bg1"/>
              </a:solidFill>
              <a:effectLst>
                <a:glow rad="63500">
                  <a:schemeClr val="tx1"/>
                </a:glow>
                <a:outerShdw blurRad="50800" algn="tl" rotWithShape="0">
                  <a:srgbClr val="000000"/>
                </a:outerShdw>
              </a:effectLst>
              <a:latin typeface="Calibri" panose="020F0502020204030204" pitchFamily="34" charset="0"/>
            </a:endParaRPr>
          </a:p>
        </p:txBody>
      </p:sp>
      <p:sp>
        <p:nvSpPr>
          <p:cNvPr id="10" name="Title 1"/>
          <p:cNvSpPr txBox="1">
            <a:spLocks/>
          </p:cNvSpPr>
          <p:nvPr/>
        </p:nvSpPr>
        <p:spPr>
          <a:xfrm>
            <a:off x="4012503" y="2192055"/>
            <a:ext cx="3039650" cy="109284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CC99FF"/>
                </a:solidFill>
                <a:effectLst>
                  <a:glow rad="63500">
                    <a:srgbClr val="9966FF"/>
                  </a:glow>
                  <a:outerShdw blurRad="50800" algn="tl" rotWithShape="0">
                    <a:srgbClr val="000000"/>
                  </a:outerShdw>
                </a:effectLst>
                <a:latin typeface="Calibri" panose="020F0502020204030204" pitchFamily="34" charset="0"/>
              </a:rPr>
              <a:t>precious</a:t>
            </a:r>
          </a:p>
        </p:txBody>
      </p:sp>
    </p:spTree>
    <p:extLst>
      <p:ext uri="{BB962C8B-B14F-4D97-AF65-F5344CB8AC3E}">
        <p14:creationId xmlns:p14="http://schemas.microsoft.com/office/powerpoint/2010/main" val="2090727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3"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hidden"/>
                                      </p:to>
                                    </p:set>
                                  </p:childTnLst>
                                </p:cTn>
                              </p:par>
                              <p:par>
                                <p:cTn id="7" presetID="1" presetClass="entr" presetSubtype="0" fill="hold" grpId="2"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3" presetClass="emph" presetSubtype="2" fill="hold" nodeType="withEffect">
                                  <p:stCondLst>
                                    <p:cond delay="0"/>
                                  </p:stCondLst>
                                  <p:childTnLst>
                                    <p:animClr clrSpc="rgb" dir="cw">
                                      <p:cBhvr override="childStyle">
                                        <p:cTn id="10" dur="1000" fill="hold"/>
                                        <p:tgtEl>
                                          <p:spTgt spid="4">
                                            <p:txEl>
                                              <p:pRg st="0" end="0"/>
                                            </p:txEl>
                                          </p:spTgt>
                                        </p:tgtEl>
                                        <p:attrNameLst>
                                          <p:attrName>style.color</p:attrName>
                                        </p:attrNameLst>
                                      </p:cBhvr>
                                      <p:to>
                                        <a:srgbClr val="0066FF"/>
                                      </p:to>
                                    </p:animClr>
                                  </p:childTnLst>
                                </p:cTn>
                              </p:par>
                              <p:par>
                                <p:cTn id="11" presetID="23" presetClass="entr" presetSubtype="16" fill="hold" grpId="0" nodeType="withEffect">
                                  <p:stCondLst>
                                    <p:cond delay="650"/>
                                  </p:stCondLst>
                                  <p:childTnLst>
                                    <p:set>
                                      <p:cBhvr>
                                        <p:cTn id="12" dur="1" fill="hold">
                                          <p:stCondLst>
                                            <p:cond delay="0"/>
                                          </p:stCondLst>
                                        </p:cTn>
                                        <p:tgtEl>
                                          <p:spTgt spid="3074"/>
                                        </p:tgtEl>
                                        <p:attrNameLst>
                                          <p:attrName>style.visibility</p:attrName>
                                        </p:attrNameLst>
                                      </p:cBhvr>
                                      <p:to>
                                        <p:strVal val="visible"/>
                                      </p:to>
                                    </p:set>
                                    <p:anim calcmode="lin" valueType="num">
                                      <p:cBhvr>
                                        <p:cTn id="13" dur="500" fill="hold"/>
                                        <p:tgtEl>
                                          <p:spTgt spid="3074"/>
                                        </p:tgtEl>
                                        <p:attrNameLst>
                                          <p:attrName>ppt_w</p:attrName>
                                        </p:attrNameLst>
                                      </p:cBhvr>
                                      <p:tavLst>
                                        <p:tav tm="0">
                                          <p:val>
                                            <p:fltVal val="0"/>
                                          </p:val>
                                        </p:tav>
                                        <p:tav tm="100000">
                                          <p:val>
                                            <p:strVal val="#ppt_w"/>
                                          </p:val>
                                        </p:tav>
                                      </p:tavLst>
                                    </p:anim>
                                    <p:anim calcmode="lin" valueType="num">
                                      <p:cBhvr>
                                        <p:cTn id="14" dur="500" fill="hold"/>
                                        <p:tgtEl>
                                          <p:spTgt spid="3074"/>
                                        </p:tgtEl>
                                        <p:attrNameLst>
                                          <p:attrName>ppt_h</p:attrName>
                                        </p:attrNameLst>
                                      </p:cBhvr>
                                      <p:tavLst>
                                        <p:tav tm="0">
                                          <p:val>
                                            <p:fltVal val="0"/>
                                          </p:val>
                                        </p:tav>
                                        <p:tav tm="100000">
                                          <p:val>
                                            <p:strVal val="#ppt_h"/>
                                          </p:val>
                                        </p:tav>
                                      </p:tavLst>
                                    </p:anim>
                                  </p:childTnLst>
                                </p:cTn>
                              </p:par>
                            </p:childTnLst>
                          </p:cTn>
                        </p:par>
                        <p:par>
                          <p:cTn id="15" fill="hold">
                            <p:stCondLst>
                              <p:cond delay="1150"/>
                            </p:stCondLst>
                            <p:childTnLst>
                              <p:par>
                                <p:cTn id="16" presetID="10" presetClass="exit" presetSubtype="0" fill="hold" grpId="4" nodeType="afterEffect">
                                  <p:stCondLst>
                                    <p:cond delay="0"/>
                                  </p:stCondLst>
                                  <p:childTnLst>
                                    <p:animEffect transition="out" filter="fade">
                                      <p:cBhvr>
                                        <p:cTn id="17" dur="250"/>
                                        <p:tgtEl>
                                          <p:spTgt spid="4">
                                            <p:txEl>
                                              <p:pRg st="0" end="0"/>
                                            </p:txEl>
                                          </p:spTgt>
                                        </p:tgtEl>
                                      </p:cBhvr>
                                    </p:animEffect>
                                    <p:set>
                                      <p:cBhvr>
                                        <p:cTn id="18" dur="1" fill="hold">
                                          <p:stCondLst>
                                            <p:cond delay="249"/>
                                          </p:stCondLst>
                                        </p:cTn>
                                        <p:tgtEl>
                                          <p:spTgt spid="4">
                                            <p:txEl>
                                              <p:pRg st="0" end="0"/>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par>
                                <p:cTn id="24" presetID="18" presetClass="emph" presetSubtype="0" fill="hold" grpId="1" nodeType="withEffect">
                                  <p:stCondLst>
                                    <p:cond delay="0"/>
                                  </p:stCondLst>
                                  <p:childTnLst>
                                    <p:set>
                                      <p:cBhvr override="childStyle">
                                        <p:cTn id="25" dur="500" fill="hold"/>
                                        <p:tgtEl>
                                          <p:spTgt spid="11"/>
                                        </p:tgtEl>
                                        <p:attrNameLst>
                                          <p:attrName>style.textDecorationUnderline</p:attrName>
                                        </p:attrNameLst>
                                      </p:cBhvr>
                                      <p:to>
                                        <p:strVal val="true"/>
                                      </p:to>
                                    </p:set>
                                  </p:childTnLst>
                                </p:cTn>
                              </p:par>
                              <p:par>
                                <p:cTn id="26" presetID="22" presetClass="entr" presetSubtype="8" fill="hold" grpId="0" nodeType="withEffect">
                                  <p:stCondLst>
                                    <p:cond delay="25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par>
                                <p:cTn id="29" presetID="18" presetClass="emph" presetSubtype="0" fill="hold" grpId="1" nodeType="withEffect">
                                  <p:stCondLst>
                                    <p:cond delay="250"/>
                                  </p:stCondLst>
                                  <p:childTnLst>
                                    <p:set>
                                      <p:cBhvr override="childStyle">
                                        <p:cTn id="30" dur="500" fill="hold"/>
                                        <p:tgtEl>
                                          <p:spTgt spid="12"/>
                                        </p:tgtEl>
                                        <p:attrNameLst>
                                          <p:attrName>style.textDecorationUnderline</p:attrName>
                                        </p:attrNameLst>
                                      </p:cBhvr>
                                      <p:to>
                                        <p:strVal val="true"/>
                                      </p:to>
                                    </p:set>
                                  </p:childTnLst>
                                </p:cTn>
                              </p:par>
                              <p:par>
                                <p:cTn id="31" presetID="22" presetClass="entr" presetSubtype="8" fill="hold" grpId="0" nodeType="withEffect">
                                  <p:stCondLst>
                                    <p:cond delay="50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par>
                                <p:cTn id="34" presetID="18" presetClass="emph" presetSubtype="0" fill="hold" grpId="1" nodeType="withEffect">
                                  <p:stCondLst>
                                    <p:cond delay="500"/>
                                  </p:stCondLst>
                                  <p:childTnLst>
                                    <p:set>
                                      <p:cBhvr override="childStyle">
                                        <p:cTn id="35" dur="500" fill="hold"/>
                                        <p:tgtEl>
                                          <p:spTgt spid="13"/>
                                        </p:tgtEl>
                                        <p:attrNameLst>
                                          <p:attrName>style.textDecorationUnderline</p:attrName>
                                        </p:attrNameLst>
                                      </p:cBhvr>
                                      <p:to>
                                        <p:strVal val="true"/>
                                      </p:to>
                                    </p:set>
                                  </p:childTnLst>
                                </p:cTn>
                              </p:par>
                              <p:par>
                                <p:cTn id="36" presetID="22" presetClass="entr" presetSubtype="8" fill="hold" grpId="0" nodeType="withEffect">
                                  <p:stCondLst>
                                    <p:cond delay="85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par>
                                <p:cTn id="39" presetID="18" presetClass="emph" presetSubtype="0" fill="hold" grpId="1" nodeType="withEffect">
                                  <p:stCondLst>
                                    <p:cond delay="850"/>
                                  </p:stCondLst>
                                  <p:childTnLst>
                                    <p:set>
                                      <p:cBhvr override="childStyle">
                                        <p:cTn id="40" dur="500" fill="hold"/>
                                        <p:tgtEl>
                                          <p:spTgt spid="14"/>
                                        </p:tgtEl>
                                        <p:attrNameLst>
                                          <p:attrName>style.textDecorationUnderline</p:attrName>
                                        </p:attrNameLst>
                                      </p:cBhvr>
                                      <p:to>
                                        <p:strVal val="true"/>
                                      </p:to>
                                    </p:set>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grpId="1"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childTnLst>
                                </p:cTn>
                              </p:par>
                              <p:par>
                                <p:cTn id="47" presetID="0" presetClass="entr" presetSubtype="0" fill="hold" grpId="0" nodeType="withEffect">
                                  <p:stCondLst>
                                    <p:cond delay="400"/>
                                  </p:stCondLst>
                                  <p:childTnLst>
                                    <p:set>
                                      <p:cBhvr>
                                        <p:cTn id="48" dur="1" fill="hold">
                                          <p:stCondLst>
                                            <p:cond delay="0"/>
                                          </p:stCondLst>
                                        </p:cTn>
                                        <p:tgtEl>
                                          <p:spTgt spid="10"/>
                                        </p:tgtEl>
                                        <p:attrNameLst>
                                          <p:attrName>style.visibility</p:attrName>
                                        </p:attrNameLst>
                                      </p:cBhvr>
                                      <p:to>
                                        <p:strVal val="visible"/>
                                      </p:to>
                                    </p:set>
                                    <p:animEffect transition="in" filter="dissolve">
                                      <p:cBhvr>
                                        <p:cTn id="49" dur="500">
                                          <p:stCondLst>
                                            <p:cond delay="0"/>
                                          </p:stCondLst>
                                        </p:cTn>
                                        <p:tgtEl>
                                          <p:spTgt spid="10"/>
                                        </p:tgtEl>
                                      </p:cBhvr>
                                    </p:animEffect>
                                    <p:anim to="" calcmode="lin" valueType="num">
                                      <p:cBhvr>
                                        <p:cTn id="50" dur="500" fill="hold">
                                          <p:stCondLst>
                                            <p:cond delay="0"/>
                                          </p:stCondLst>
                                        </p:cTn>
                                        <p:tgtEl>
                                          <p:spTgt spid="10"/>
                                        </p:tgtEl>
                                        <p:attrNameLst>
                                          <p:attrName>ppt_w</p:attrName>
                                        </p:attrNameLst>
                                      </p:cBhvr>
                                      <p:tavLst>
                                        <p:tav tm="0">
                                          <p:val>
                                            <p:strVal val="#ppt_w*4"/>
                                          </p:val>
                                        </p:tav>
                                        <p:tav tm="100000">
                                          <p:val>
                                            <p:strVal val="#ppt_w"/>
                                          </p:val>
                                        </p:tav>
                                      </p:tavLst>
                                    </p:anim>
                                    <p:anim to="" calcmode="lin" valueType="num">
                                      <p:cBhvr>
                                        <p:cTn id="51" dur="500" fill="hold">
                                          <p:stCondLst>
                                            <p:cond delay="0"/>
                                          </p:stCondLst>
                                        </p:cTn>
                                        <p:tgtEl>
                                          <p:spTgt spid="10"/>
                                        </p:tgtEl>
                                        <p:attrNameLst>
                                          <p:attrName>ppt_h</p:attrName>
                                        </p:attrNameLst>
                                      </p:cBhvr>
                                      <p:tavLst>
                                        <p:tav tm="0">
                                          <p:val>
                                            <p:strVal val="#ppt_h*4"/>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grpId="0" nodeType="clickEffect">
                                  <p:stCondLst>
                                    <p:cond delay="100"/>
                                  </p:stCondLst>
                                  <p:childTnLst>
                                    <p:set>
                                      <p:cBhvr>
                                        <p:cTn id="55" dur="1" fill="hold">
                                          <p:stCondLst>
                                            <p:cond delay="0"/>
                                          </p:stCondLst>
                                        </p:cTn>
                                        <p:tgtEl>
                                          <p:spTgt spid="6"/>
                                        </p:tgtEl>
                                        <p:attrNameLst>
                                          <p:attrName>style.visibility</p:attrName>
                                        </p:attrNameLst>
                                      </p:cBhvr>
                                      <p:to>
                                        <p:strVal val="visible"/>
                                      </p:to>
                                    </p:set>
                                    <p:anim calcmode="lin" valueType="num">
                                      <p:cBhvr additive="base">
                                        <p:cTn id="56" dur="500" fill="hold"/>
                                        <p:tgtEl>
                                          <p:spTgt spid="6"/>
                                        </p:tgtEl>
                                        <p:attrNameLst>
                                          <p:attrName>ppt_x</p:attrName>
                                        </p:attrNameLst>
                                      </p:cBhvr>
                                      <p:tavLst>
                                        <p:tav tm="0">
                                          <p:val>
                                            <p:strVal val="1+#ppt_w/2"/>
                                          </p:val>
                                        </p:tav>
                                        <p:tav tm="100000">
                                          <p:val>
                                            <p:strVal val="#ppt_x"/>
                                          </p:val>
                                        </p:tav>
                                      </p:tavLst>
                                    </p:anim>
                                    <p:anim calcmode="lin" valueType="num">
                                      <p:cBhvr additive="base">
                                        <p:cTn id="57" dur="500" fill="hold"/>
                                        <p:tgtEl>
                                          <p:spTgt spid="6"/>
                                        </p:tgtEl>
                                        <p:attrNameLst>
                                          <p:attrName>ppt_y</p:attrName>
                                        </p:attrNameLst>
                                      </p:cBhvr>
                                      <p:tavLst>
                                        <p:tav tm="0">
                                          <p:val>
                                            <p:strVal val="#ppt_y"/>
                                          </p:val>
                                        </p:tav>
                                        <p:tav tm="100000">
                                          <p:val>
                                            <p:strVal val="#ppt_y"/>
                                          </p:val>
                                        </p:tav>
                                      </p:tavLst>
                                    </p:anim>
                                  </p:childTnLst>
                                </p:cTn>
                              </p:par>
                              <p:par>
                                <p:cTn id="58" presetID="2" presetClass="exit" presetSubtype="8" fill="hold" grpId="2" nodeType="withEffect">
                                  <p:stCondLst>
                                    <p:cond delay="0"/>
                                  </p:stCondLst>
                                  <p:childTnLst>
                                    <p:anim calcmode="lin" valueType="num">
                                      <p:cBhvr additive="base">
                                        <p:cTn id="59" dur="350"/>
                                        <p:tgtEl>
                                          <p:spTgt spid="15"/>
                                        </p:tgtEl>
                                        <p:attrNameLst>
                                          <p:attrName>ppt_x</p:attrName>
                                        </p:attrNameLst>
                                      </p:cBhvr>
                                      <p:tavLst>
                                        <p:tav tm="0">
                                          <p:val>
                                            <p:strVal val="ppt_x"/>
                                          </p:val>
                                        </p:tav>
                                        <p:tav tm="100000">
                                          <p:val>
                                            <p:strVal val="0-ppt_w/2"/>
                                          </p:val>
                                        </p:tav>
                                      </p:tavLst>
                                    </p:anim>
                                    <p:anim calcmode="lin" valueType="num">
                                      <p:cBhvr additive="base">
                                        <p:cTn id="60" dur="350"/>
                                        <p:tgtEl>
                                          <p:spTgt spid="15"/>
                                        </p:tgtEl>
                                        <p:attrNameLst>
                                          <p:attrName>ppt_y</p:attrName>
                                        </p:attrNameLst>
                                      </p:cBhvr>
                                      <p:tavLst>
                                        <p:tav tm="0">
                                          <p:val>
                                            <p:strVal val="ppt_y"/>
                                          </p:val>
                                        </p:tav>
                                        <p:tav tm="100000">
                                          <p:val>
                                            <p:strVal val="ppt_y"/>
                                          </p:val>
                                        </p:tav>
                                      </p:tavLst>
                                    </p:anim>
                                    <p:set>
                                      <p:cBhvr>
                                        <p:cTn id="61" dur="1" fill="hold">
                                          <p:stCondLst>
                                            <p:cond delay="349"/>
                                          </p:stCondLst>
                                        </p:cTn>
                                        <p:tgtEl>
                                          <p:spTgt spid="15"/>
                                        </p:tgtEl>
                                        <p:attrNameLst>
                                          <p:attrName>style.visibility</p:attrName>
                                        </p:attrNameLst>
                                      </p:cBhvr>
                                      <p:to>
                                        <p:strVal val="hidden"/>
                                      </p:to>
                                    </p:set>
                                  </p:childTnLst>
                                </p:cTn>
                              </p:par>
                              <p:par>
                                <p:cTn id="62" presetID="2" presetClass="exit" presetSubtype="8" accel="100000" fill="hold" grpId="1" nodeType="withEffect">
                                  <p:stCondLst>
                                    <p:cond delay="0"/>
                                  </p:stCondLst>
                                  <p:childTnLst>
                                    <p:anim calcmode="lin" valueType="num">
                                      <p:cBhvr additive="base">
                                        <p:cTn id="63" dur="500"/>
                                        <p:tgtEl>
                                          <p:spTgt spid="3074"/>
                                        </p:tgtEl>
                                        <p:attrNameLst>
                                          <p:attrName>ppt_x</p:attrName>
                                        </p:attrNameLst>
                                      </p:cBhvr>
                                      <p:tavLst>
                                        <p:tav tm="0">
                                          <p:val>
                                            <p:strVal val="ppt_x"/>
                                          </p:val>
                                        </p:tav>
                                        <p:tav tm="100000">
                                          <p:val>
                                            <p:strVal val="0-ppt_w/2"/>
                                          </p:val>
                                        </p:tav>
                                      </p:tavLst>
                                    </p:anim>
                                    <p:anim calcmode="lin" valueType="num">
                                      <p:cBhvr additive="base">
                                        <p:cTn id="64" dur="500"/>
                                        <p:tgtEl>
                                          <p:spTgt spid="3074"/>
                                        </p:tgtEl>
                                        <p:attrNameLst>
                                          <p:attrName>ppt_y</p:attrName>
                                        </p:attrNameLst>
                                      </p:cBhvr>
                                      <p:tavLst>
                                        <p:tav tm="0">
                                          <p:val>
                                            <p:strVal val="ppt_y"/>
                                          </p:val>
                                        </p:tav>
                                        <p:tav tm="100000">
                                          <p:val>
                                            <p:strVal val="ppt_y"/>
                                          </p:val>
                                        </p:tav>
                                      </p:tavLst>
                                    </p:anim>
                                    <p:set>
                                      <p:cBhvr>
                                        <p:cTn id="65" dur="1" fill="hold">
                                          <p:stCondLst>
                                            <p:cond delay="499"/>
                                          </p:stCondLst>
                                        </p:cTn>
                                        <p:tgtEl>
                                          <p:spTgt spid="3074"/>
                                        </p:tgtEl>
                                        <p:attrNameLst>
                                          <p:attrName>style.visibility</p:attrName>
                                        </p:attrNameLst>
                                      </p:cBhvr>
                                      <p:to>
                                        <p:strVal val="hidden"/>
                                      </p:to>
                                    </p:set>
                                  </p:childTnLst>
                                </p:cTn>
                              </p:par>
                              <p:par>
                                <p:cTn id="66" presetID="0" presetClass="exit" presetSubtype="0" fill="hold" grpId="1" nodeType="withEffect">
                                  <p:stCondLst>
                                    <p:cond delay="0"/>
                                  </p:stCondLst>
                                  <p:childTnLst>
                                    <p:set>
                                      <p:cBhvr>
                                        <p:cTn id="67" dur="1" fill="hold">
                                          <p:stCondLst>
                                            <p:cond delay="999"/>
                                          </p:stCondLst>
                                        </p:cTn>
                                        <p:tgtEl>
                                          <p:spTgt spid="10"/>
                                        </p:tgtEl>
                                        <p:attrNameLst>
                                          <p:attrName>style.visibility</p:attrName>
                                        </p:attrNameLst>
                                      </p:cBhvr>
                                      <p:to>
                                        <p:strVal val="hidden"/>
                                      </p:to>
                                    </p:set>
                                    <p:animEffect transition="out" filter="dissolve">
                                      <p:cBhvr>
                                        <p:cTn id="68" dur="1000">
                                          <p:stCondLst>
                                            <p:cond delay="0"/>
                                          </p:stCondLst>
                                        </p:cTn>
                                        <p:tgtEl>
                                          <p:spTgt spid="10"/>
                                        </p:tgtEl>
                                      </p:cBhvr>
                                    </p:animEffect>
                                    <p:anim to="" calcmode="lin" valueType="num">
                                      <p:cBhvr>
                                        <p:cTn id="69" dur="1000" fill="hold">
                                          <p:stCondLst>
                                            <p:cond delay="0"/>
                                          </p:stCondLst>
                                        </p:cTn>
                                        <p:tgtEl>
                                          <p:spTgt spid="10"/>
                                        </p:tgtEl>
                                        <p:attrNameLst>
                                          <p:attrName>ppt_w</p:attrName>
                                        </p:attrNameLst>
                                      </p:cBhvr>
                                      <p:tavLst>
                                        <p:tav tm="0">
                                          <p:val>
                                            <p:strVal val="#ppt_w"/>
                                          </p:val>
                                        </p:tav>
                                        <p:tav tm="100000">
                                          <p:val>
                                            <p:strVal val="#ppt_w*4"/>
                                          </p:val>
                                        </p:tav>
                                      </p:tavLst>
                                    </p:anim>
                                    <p:anim to="" calcmode="lin" valueType="num">
                                      <p:cBhvr>
                                        <p:cTn id="70" dur="1000" fill="hold">
                                          <p:stCondLst>
                                            <p:cond delay="0"/>
                                          </p:stCondLst>
                                        </p:cTn>
                                        <p:tgtEl>
                                          <p:spTgt spid="10"/>
                                        </p:tgtEl>
                                        <p:attrNameLst>
                                          <p:attrName>ppt_h</p:attrName>
                                        </p:attrNameLst>
                                      </p:cBhvr>
                                      <p:tavLst>
                                        <p:tav tm="0">
                                          <p:val>
                                            <p:strVal val="#ppt_h"/>
                                          </p:val>
                                        </p:tav>
                                        <p:tav tm="100000">
                                          <p:val>
                                            <p:strVal val="#ppt_h*4"/>
                                          </p:val>
                                        </p:tav>
                                      </p:tavLst>
                                    </p:anim>
                                  </p:childTnLst>
                                </p:cTn>
                              </p:par>
                              <p:par>
                                <p:cTn id="71" presetID="2" presetClass="exit" presetSubtype="8" fill="hold" grpId="2" nodeType="withEffect">
                                  <p:stCondLst>
                                    <p:cond delay="90"/>
                                  </p:stCondLst>
                                  <p:childTnLst>
                                    <p:anim calcmode="lin" valueType="num">
                                      <p:cBhvr additive="base">
                                        <p:cTn id="72" dur="500"/>
                                        <p:tgtEl>
                                          <p:spTgt spid="11"/>
                                        </p:tgtEl>
                                        <p:attrNameLst>
                                          <p:attrName>ppt_x</p:attrName>
                                        </p:attrNameLst>
                                      </p:cBhvr>
                                      <p:tavLst>
                                        <p:tav tm="0">
                                          <p:val>
                                            <p:strVal val="ppt_x"/>
                                          </p:val>
                                        </p:tav>
                                        <p:tav tm="100000">
                                          <p:val>
                                            <p:strVal val="0-ppt_w/2"/>
                                          </p:val>
                                        </p:tav>
                                      </p:tavLst>
                                    </p:anim>
                                    <p:anim calcmode="lin" valueType="num">
                                      <p:cBhvr additive="base">
                                        <p:cTn id="73" dur="500"/>
                                        <p:tgtEl>
                                          <p:spTgt spid="11"/>
                                        </p:tgtEl>
                                        <p:attrNameLst>
                                          <p:attrName>ppt_y</p:attrName>
                                        </p:attrNameLst>
                                      </p:cBhvr>
                                      <p:tavLst>
                                        <p:tav tm="0">
                                          <p:val>
                                            <p:strVal val="ppt_y"/>
                                          </p:val>
                                        </p:tav>
                                        <p:tav tm="100000">
                                          <p:val>
                                            <p:strVal val="ppt_y"/>
                                          </p:val>
                                        </p:tav>
                                      </p:tavLst>
                                    </p:anim>
                                    <p:set>
                                      <p:cBhvr>
                                        <p:cTn id="74" dur="1" fill="hold">
                                          <p:stCondLst>
                                            <p:cond delay="499"/>
                                          </p:stCondLst>
                                        </p:cTn>
                                        <p:tgtEl>
                                          <p:spTgt spid="11"/>
                                        </p:tgtEl>
                                        <p:attrNameLst>
                                          <p:attrName>style.visibility</p:attrName>
                                        </p:attrNameLst>
                                      </p:cBhvr>
                                      <p:to>
                                        <p:strVal val="hidden"/>
                                      </p:to>
                                    </p:set>
                                  </p:childTnLst>
                                </p:cTn>
                              </p:par>
                              <p:par>
                                <p:cTn id="75" presetID="2" presetClass="exit" presetSubtype="8" fill="hold" grpId="2" nodeType="withEffect">
                                  <p:stCondLst>
                                    <p:cond delay="90"/>
                                  </p:stCondLst>
                                  <p:childTnLst>
                                    <p:anim calcmode="lin" valueType="num">
                                      <p:cBhvr additive="base">
                                        <p:cTn id="76" dur="500"/>
                                        <p:tgtEl>
                                          <p:spTgt spid="12"/>
                                        </p:tgtEl>
                                        <p:attrNameLst>
                                          <p:attrName>ppt_x</p:attrName>
                                        </p:attrNameLst>
                                      </p:cBhvr>
                                      <p:tavLst>
                                        <p:tav tm="0">
                                          <p:val>
                                            <p:strVal val="ppt_x"/>
                                          </p:val>
                                        </p:tav>
                                        <p:tav tm="100000">
                                          <p:val>
                                            <p:strVal val="0-ppt_w/2"/>
                                          </p:val>
                                        </p:tav>
                                      </p:tavLst>
                                    </p:anim>
                                    <p:anim calcmode="lin" valueType="num">
                                      <p:cBhvr additive="base">
                                        <p:cTn id="77" dur="500"/>
                                        <p:tgtEl>
                                          <p:spTgt spid="12"/>
                                        </p:tgtEl>
                                        <p:attrNameLst>
                                          <p:attrName>ppt_y</p:attrName>
                                        </p:attrNameLst>
                                      </p:cBhvr>
                                      <p:tavLst>
                                        <p:tav tm="0">
                                          <p:val>
                                            <p:strVal val="ppt_y"/>
                                          </p:val>
                                        </p:tav>
                                        <p:tav tm="100000">
                                          <p:val>
                                            <p:strVal val="ppt_y"/>
                                          </p:val>
                                        </p:tav>
                                      </p:tavLst>
                                    </p:anim>
                                    <p:set>
                                      <p:cBhvr>
                                        <p:cTn id="78" dur="1" fill="hold">
                                          <p:stCondLst>
                                            <p:cond delay="499"/>
                                          </p:stCondLst>
                                        </p:cTn>
                                        <p:tgtEl>
                                          <p:spTgt spid="12"/>
                                        </p:tgtEl>
                                        <p:attrNameLst>
                                          <p:attrName>style.visibility</p:attrName>
                                        </p:attrNameLst>
                                      </p:cBhvr>
                                      <p:to>
                                        <p:strVal val="hidden"/>
                                      </p:to>
                                    </p:set>
                                  </p:childTnLst>
                                </p:cTn>
                              </p:par>
                              <p:par>
                                <p:cTn id="79" presetID="2" presetClass="exit" presetSubtype="8" fill="hold" grpId="2" nodeType="withEffect">
                                  <p:stCondLst>
                                    <p:cond delay="90"/>
                                  </p:stCondLst>
                                  <p:childTnLst>
                                    <p:anim calcmode="lin" valueType="num">
                                      <p:cBhvr additive="base">
                                        <p:cTn id="80" dur="500"/>
                                        <p:tgtEl>
                                          <p:spTgt spid="13"/>
                                        </p:tgtEl>
                                        <p:attrNameLst>
                                          <p:attrName>ppt_x</p:attrName>
                                        </p:attrNameLst>
                                      </p:cBhvr>
                                      <p:tavLst>
                                        <p:tav tm="0">
                                          <p:val>
                                            <p:strVal val="ppt_x"/>
                                          </p:val>
                                        </p:tav>
                                        <p:tav tm="100000">
                                          <p:val>
                                            <p:strVal val="0-ppt_w/2"/>
                                          </p:val>
                                        </p:tav>
                                      </p:tavLst>
                                    </p:anim>
                                    <p:anim calcmode="lin" valueType="num">
                                      <p:cBhvr additive="base">
                                        <p:cTn id="81" dur="500"/>
                                        <p:tgtEl>
                                          <p:spTgt spid="13"/>
                                        </p:tgtEl>
                                        <p:attrNameLst>
                                          <p:attrName>ppt_y</p:attrName>
                                        </p:attrNameLst>
                                      </p:cBhvr>
                                      <p:tavLst>
                                        <p:tav tm="0">
                                          <p:val>
                                            <p:strVal val="ppt_y"/>
                                          </p:val>
                                        </p:tav>
                                        <p:tav tm="100000">
                                          <p:val>
                                            <p:strVal val="ppt_y"/>
                                          </p:val>
                                        </p:tav>
                                      </p:tavLst>
                                    </p:anim>
                                    <p:set>
                                      <p:cBhvr>
                                        <p:cTn id="82" dur="1" fill="hold">
                                          <p:stCondLst>
                                            <p:cond delay="499"/>
                                          </p:stCondLst>
                                        </p:cTn>
                                        <p:tgtEl>
                                          <p:spTgt spid="13"/>
                                        </p:tgtEl>
                                        <p:attrNameLst>
                                          <p:attrName>style.visibility</p:attrName>
                                        </p:attrNameLst>
                                      </p:cBhvr>
                                      <p:to>
                                        <p:strVal val="hidden"/>
                                      </p:to>
                                    </p:set>
                                  </p:childTnLst>
                                </p:cTn>
                              </p:par>
                              <p:par>
                                <p:cTn id="83" presetID="2" presetClass="exit" presetSubtype="8" fill="hold" grpId="2" nodeType="withEffect">
                                  <p:stCondLst>
                                    <p:cond delay="90"/>
                                  </p:stCondLst>
                                  <p:childTnLst>
                                    <p:anim calcmode="lin" valueType="num">
                                      <p:cBhvr additive="base">
                                        <p:cTn id="84" dur="500"/>
                                        <p:tgtEl>
                                          <p:spTgt spid="14"/>
                                        </p:tgtEl>
                                        <p:attrNameLst>
                                          <p:attrName>ppt_x</p:attrName>
                                        </p:attrNameLst>
                                      </p:cBhvr>
                                      <p:tavLst>
                                        <p:tav tm="0">
                                          <p:val>
                                            <p:strVal val="ppt_x"/>
                                          </p:val>
                                        </p:tav>
                                        <p:tav tm="100000">
                                          <p:val>
                                            <p:strVal val="0-ppt_w/2"/>
                                          </p:val>
                                        </p:tav>
                                      </p:tavLst>
                                    </p:anim>
                                    <p:anim calcmode="lin" valueType="num">
                                      <p:cBhvr additive="base">
                                        <p:cTn id="85" dur="500"/>
                                        <p:tgtEl>
                                          <p:spTgt spid="14"/>
                                        </p:tgtEl>
                                        <p:attrNameLst>
                                          <p:attrName>ppt_y</p:attrName>
                                        </p:attrNameLst>
                                      </p:cBhvr>
                                      <p:tavLst>
                                        <p:tav tm="0">
                                          <p:val>
                                            <p:strVal val="ppt_y"/>
                                          </p:val>
                                        </p:tav>
                                        <p:tav tm="100000">
                                          <p:val>
                                            <p:strVal val="ppt_y"/>
                                          </p:val>
                                        </p:tav>
                                      </p:tavLst>
                                    </p:anim>
                                    <p:set>
                                      <p:cBhvr>
                                        <p:cTn id="86" dur="1" fill="hold">
                                          <p:stCondLst>
                                            <p:cond delay="499"/>
                                          </p:stCondLst>
                                        </p:cTn>
                                        <p:tgtEl>
                                          <p:spTgt spid="14"/>
                                        </p:tgtEl>
                                        <p:attrNameLst>
                                          <p:attrName>style.visibility</p:attrName>
                                        </p:attrNameLst>
                                      </p:cBhvr>
                                      <p:to>
                                        <p:strVal val="hidden"/>
                                      </p:to>
                                    </p:set>
                                  </p:childTnLst>
                                </p:cTn>
                              </p:par>
                              <p:par>
                                <p:cTn id="87" presetID="10" presetClass="exit" presetSubtype="0" fill="hold" grpId="3" nodeType="withEffect">
                                  <p:stCondLst>
                                    <p:cond delay="0"/>
                                  </p:stCondLst>
                                  <p:childTnLst>
                                    <p:animEffect transition="out" filter="fade">
                                      <p:cBhvr>
                                        <p:cTn id="88" dur="500"/>
                                        <p:tgtEl>
                                          <p:spTgt spid="11"/>
                                        </p:tgtEl>
                                      </p:cBhvr>
                                    </p:animEffect>
                                    <p:set>
                                      <p:cBhvr>
                                        <p:cTn id="89" dur="1" fill="hold">
                                          <p:stCondLst>
                                            <p:cond delay="499"/>
                                          </p:stCondLst>
                                        </p:cTn>
                                        <p:tgtEl>
                                          <p:spTgt spid="11"/>
                                        </p:tgtEl>
                                        <p:attrNameLst>
                                          <p:attrName>style.visibility</p:attrName>
                                        </p:attrNameLst>
                                      </p:cBhvr>
                                      <p:to>
                                        <p:strVal val="hidden"/>
                                      </p:to>
                                    </p:set>
                                  </p:childTnLst>
                                </p:cTn>
                              </p:par>
                              <p:par>
                                <p:cTn id="90" presetID="10" presetClass="exit" presetSubtype="0" fill="hold" grpId="3" nodeType="withEffect">
                                  <p:stCondLst>
                                    <p:cond delay="0"/>
                                  </p:stCondLst>
                                  <p:childTnLst>
                                    <p:animEffect transition="out" filter="fade">
                                      <p:cBhvr>
                                        <p:cTn id="91" dur="500"/>
                                        <p:tgtEl>
                                          <p:spTgt spid="12"/>
                                        </p:tgtEl>
                                      </p:cBhvr>
                                    </p:animEffect>
                                    <p:set>
                                      <p:cBhvr>
                                        <p:cTn id="92" dur="1" fill="hold">
                                          <p:stCondLst>
                                            <p:cond delay="499"/>
                                          </p:stCondLst>
                                        </p:cTn>
                                        <p:tgtEl>
                                          <p:spTgt spid="12"/>
                                        </p:tgtEl>
                                        <p:attrNameLst>
                                          <p:attrName>style.visibility</p:attrName>
                                        </p:attrNameLst>
                                      </p:cBhvr>
                                      <p:to>
                                        <p:strVal val="hidden"/>
                                      </p:to>
                                    </p:set>
                                  </p:childTnLst>
                                </p:cTn>
                              </p:par>
                              <p:par>
                                <p:cTn id="93" presetID="10" presetClass="exit" presetSubtype="0" fill="hold" grpId="3" nodeType="withEffect">
                                  <p:stCondLst>
                                    <p:cond delay="0"/>
                                  </p:stCondLst>
                                  <p:childTnLst>
                                    <p:animEffect transition="out" filter="fade">
                                      <p:cBhvr>
                                        <p:cTn id="94" dur="500"/>
                                        <p:tgtEl>
                                          <p:spTgt spid="13"/>
                                        </p:tgtEl>
                                      </p:cBhvr>
                                    </p:animEffect>
                                    <p:set>
                                      <p:cBhvr>
                                        <p:cTn id="95" dur="1" fill="hold">
                                          <p:stCondLst>
                                            <p:cond delay="499"/>
                                          </p:stCondLst>
                                        </p:cTn>
                                        <p:tgtEl>
                                          <p:spTgt spid="13"/>
                                        </p:tgtEl>
                                        <p:attrNameLst>
                                          <p:attrName>style.visibility</p:attrName>
                                        </p:attrNameLst>
                                      </p:cBhvr>
                                      <p:to>
                                        <p:strVal val="hidden"/>
                                      </p:to>
                                    </p:set>
                                  </p:childTnLst>
                                </p:cTn>
                              </p:par>
                              <p:par>
                                <p:cTn id="96" presetID="10" presetClass="exit" presetSubtype="0" fill="hold" grpId="3" nodeType="withEffect">
                                  <p:stCondLst>
                                    <p:cond delay="0"/>
                                  </p:stCondLst>
                                  <p:childTnLst>
                                    <p:animEffect transition="out" filter="fade">
                                      <p:cBhvr>
                                        <p:cTn id="97" dur="500"/>
                                        <p:tgtEl>
                                          <p:spTgt spid="14"/>
                                        </p:tgtEl>
                                      </p:cBhvr>
                                    </p:animEffect>
                                    <p:set>
                                      <p:cBhvr>
                                        <p:cTn id="98" dur="1" fill="hold">
                                          <p:stCondLst>
                                            <p:cond delay="499"/>
                                          </p:stCondLst>
                                        </p:cTn>
                                        <p:tgtEl>
                                          <p:spTgt spid="14"/>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7"/>
                                        </p:tgtEl>
                                        <p:attrNameLst>
                                          <p:attrName>style.visibility</p:attrName>
                                        </p:attrNameLst>
                                      </p:cBhvr>
                                      <p:to>
                                        <p:strVal val="visible"/>
                                      </p:to>
                                    </p:set>
                                    <p:animEffect transition="in" filter="wipe(left)">
                                      <p:cBhvr>
                                        <p:cTn id="103" dur="500"/>
                                        <p:tgtEl>
                                          <p:spTgt spid="7"/>
                                        </p:tgtEl>
                                      </p:cBhvr>
                                    </p:animEffect>
                                  </p:childTnLst>
                                </p:cTn>
                              </p:par>
                              <p:par>
                                <p:cTn id="104" presetID="18" presetClass="emph" presetSubtype="0" fill="hold" grpId="1" nodeType="withEffect">
                                  <p:stCondLst>
                                    <p:cond delay="0"/>
                                  </p:stCondLst>
                                  <p:childTnLst>
                                    <p:set>
                                      <p:cBhvr override="childStyle">
                                        <p:cTn id="105" dur="500" fill="hold"/>
                                        <p:tgtEl>
                                          <p:spTgt spid="7"/>
                                        </p:tgtEl>
                                        <p:attrNameLst>
                                          <p:attrName>style.textDecorationUnderline</p:attrName>
                                        </p:attrNameLst>
                                      </p:cBhvr>
                                      <p:to>
                                        <p:strVal val="true"/>
                                      </p:to>
                                    </p:set>
                                  </p:childTnLst>
                                </p:cTn>
                              </p:par>
                            </p:childTnLst>
                          </p:cTn>
                        </p:par>
                      </p:childTnLst>
                    </p:cTn>
                  </p:par>
                  <p:par>
                    <p:cTn id="106" fill="hold">
                      <p:stCondLst>
                        <p:cond delay="indefinite"/>
                      </p:stCondLst>
                      <p:childTnLst>
                        <p:par>
                          <p:cTn id="107" fill="hold">
                            <p:stCondLst>
                              <p:cond delay="0"/>
                            </p:stCondLst>
                            <p:childTnLst>
                              <p:par>
                                <p:cTn id="108" presetID="39" presetClass="entr" presetSubtype="0" accel="100000" fill="hold" grpId="0" nodeType="clickEffect">
                                  <p:stCondLst>
                                    <p:cond delay="0"/>
                                  </p:stCondLst>
                                  <p:childTnLst>
                                    <p:set>
                                      <p:cBhvr>
                                        <p:cTn id="109" dur="1" fill="hold">
                                          <p:stCondLst>
                                            <p:cond delay="0"/>
                                          </p:stCondLst>
                                        </p:cTn>
                                        <p:tgtEl>
                                          <p:spTgt spid="8"/>
                                        </p:tgtEl>
                                        <p:attrNameLst>
                                          <p:attrName>style.visibility</p:attrName>
                                        </p:attrNameLst>
                                      </p:cBhvr>
                                      <p:to>
                                        <p:strVal val="visible"/>
                                      </p:to>
                                    </p:set>
                                    <p:anim calcmode="lin" valueType="num">
                                      <p:cBhvr>
                                        <p:cTn id="110" dur="10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111" dur="10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112" dur="10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113" dur="1000" fill="hold"/>
                                        <p:tgtEl>
                                          <p:spTgt spid="8"/>
                                        </p:tgtEl>
                                        <p:attrNameLst>
                                          <p:attrName>ppt_y</p:attrName>
                                        </p:attrNameLst>
                                      </p:cBhvr>
                                      <p:tavLst>
                                        <p:tav tm="0">
                                          <p:val>
                                            <p:strVal val="#ppt_y"/>
                                          </p:val>
                                        </p:tav>
                                        <p:tav tm="100000">
                                          <p:val>
                                            <p:strVal val="#ppt_y"/>
                                          </p:val>
                                        </p:tav>
                                      </p:tavLst>
                                    </p:anim>
                                  </p:childTnLst>
                                </p:cTn>
                              </p:par>
                            </p:childTnLst>
                          </p:cTn>
                        </p:par>
                        <p:par>
                          <p:cTn id="114" fill="hold">
                            <p:stCondLst>
                              <p:cond delay="1000"/>
                            </p:stCondLst>
                            <p:childTnLst>
                              <p:par>
                                <p:cTn id="115" presetID="22" presetClass="entr" presetSubtype="8" fill="hold" grpId="0" nodeType="afterEffect">
                                  <p:stCondLst>
                                    <p:cond delay="0"/>
                                  </p:stCondLst>
                                  <p:childTnLst>
                                    <p:set>
                                      <p:cBhvr>
                                        <p:cTn id="116" dur="1" fill="hold">
                                          <p:stCondLst>
                                            <p:cond delay="0"/>
                                          </p:stCondLst>
                                        </p:cTn>
                                        <p:tgtEl>
                                          <p:spTgt spid="9"/>
                                        </p:tgtEl>
                                        <p:attrNameLst>
                                          <p:attrName>style.visibility</p:attrName>
                                        </p:attrNameLst>
                                      </p:cBhvr>
                                      <p:to>
                                        <p:strVal val="visible"/>
                                      </p:to>
                                    </p:set>
                                    <p:animEffect transition="in" filter="wipe(left)">
                                      <p:cBhvr>
                                        <p:cTn id="117" dur="500"/>
                                        <p:tgtEl>
                                          <p:spTgt spid="9"/>
                                        </p:tgtEl>
                                      </p:cBhvr>
                                    </p:animEffect>
                                  </p:childTnLst>
                                </p:cTn>
                              </p:par>
                              <p:par>
                                <p:cTn id="118" presetID="18" presetClass="emph" presetSubtype="0" fill="hold" grpId="1" nodeType="withEffect">
                                  <p:stCondLst>
                                    <p:cond delay="0"/>
                                  </p:stCondLst>
                                  <p:childTnLst>
                                    <p:set>
                                      <p:cBhvr override="childStyle">
                                        <p:cTn id="119" dur="500" fill="hold"/>
                                        <p:tgtEl>
                                          <p:spTgt spid="9"/>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7" grpId="0"/>
      <p:bldP spid="7" grpId="1"/>
      <p:bldP spid="11" grpId="0"/>
      <p:bldP spid="11" grpId="1"/>
      <p:bldP spid="11" grpId="2"/>
      <p:bldP spid="11" grpId="3"/>
      <p:bldP spid="12" grpId="0"/>
      <p:bldP spid="12" grpId="1"/>
      <p:bldP spid="12" grpId="2"/>
      <p:bldP spid="12" grpId="3"/>
      <p:bldP spid="13" grpId="0"/>
      <p:bldP spid="13" grpId="1"/>
      <p:bldP spid="13" grpId="2"/>
      <p:bldP spid="13" grpId="3"/>
      <p:bldP spid="14" grpId="0"/>
      <p:bldP spid="14" grpId="1"/>
      <p:bldP spid="14" grpId="2"/>
      <p:bldP spid="14" grpId="3"/>
      <p:bldP spid="3074" grpId="0"/>
      <p:bldP spid="3074" grpId="1"/>
      <p:bldP spid="4" grpId="2" build="allAtOnce"/>
      <p:bldP spid="4" grpId="3" build="allAtOnce"/>
      <p:bldP spid="4" grpId="4" build="allAtOnce"/>
      <p:bldP spid="6" grpId="0"/>
      <p:bldP spid="8" grpId="0"/>
      <p:bldP spid="15" grpId="1"/>
      <p:bldP spid="15" grpId="2"/>
      <p:bldP spid="10" grpId="0"/>
      <p:bldP spid="10"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4000" cy="6858001"/>
          </a:xfrm>
          <a:prstGeom prst="rect">
            <a:avLst/>
          </a:prstGeom>
        </p:spPr>
      </p:pic>
      <p:sp>
        <p:nvSpPr>
          <p:cNvPr id="3" name="Title 1"/>
          <p:cNvSpPr txBox="1">
            <a:spLocks/>
          </p:cNvSpPr>
          <p:nvPr/>
        </p:nvSpPr>
        <p:spPr>
          <a:xfrm>
            <a:off x="4940898" y="2767577"/>
            <a:ext cx="3324113" cy="7298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objects of your</a:t>
            </a:r>
          </a:p>
        </p:txBody>
      </p:sp>
      <p:sp>
        <p:nvSpPr>
          <p:cNvPr id="4" name="Title 1"/>
          <p:cNvSpPr txBox="1">
            <a:spLocks/>
          </p:cNvSpPr>
          <p:nvPr/>
        </p:nvSpPr>
        <p:spPr>
          <a:xfrm>
            <a:off x="497392" y="3338331"/>
            <a:ext cx="1904103" cy="7298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worship</a:t>
            </a:r>
          </a:p>
        </p:txBody>
      </p:sp>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sz="38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Then Paul stood in the midst of the Areopagus and said, "Men of Athens,     I perceive that in all things you are very religious; for as I was passing through and considering the objects of your worship, I even found an altar with this inscription: TO THE UNKNOWN GOD. Therefore, the One whom you    worship without knowing, Him                  I proclaim to you:</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Acts 17:22-23</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812" t="1822" r="8532" b="14561"/>
          <a:stretch/>
        </p:blipFill>
        <p:spPr>
          <a:xfrm>
            <a:off x="3255852" y="6858000"/>
            <a:ext cx="2794869" cy="2780778"/>
          </a:xfrm>
          <a:prstGeom prst="rect">
            <a:avLst/>
          </a:prstGeom>
          <a:effectLst>
            <a:softEdge rad="63500"/>
          </a:effectLst>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4167" y="6858000"/>
            <a:ext cx="5488026" cy="3657600"/>
          </a:xfrm>
          <a:prstGeom prst="rect">
            <a:avLst/>
          </a:prstGeom>
          <a:effectLst>
            <a:softEdge rad="127000"/>
          </a:effectLst>
        </p:spPr>
      </p:pic>
      <p:pic>
        <p:nvPicPr>
          <p:cNvPr id="15" name="Picture 14"/>
          <p:cNvPicPr>
            <a:picLocks noChangeAspect="1"/>
          </p:cNvPicPr>
          <p:nvPr/>
        </p:nvPicPr>
        <p:blipFill>
          <a:blip r:embed="rId6">
            <a:clrChange>
              <a:clrFrom>
                <a:srgbClr val="A95703"/>
              </a:clrFrom>
              <a:clrTo>
                <a:srgbClr val="A95703">
                  <a:alpha val="0"/>
                </a:srgbClr>
              </a:clrTo>
            </a:clrChange>
            <a:extLst>
              <a:ext uri="{28A0092B-C50C-407E-A947-70E740481C1C}">
                <a14:useLocalDpi xmlns:a14="http://schemas.microsoft.com/office/drawing/2010/main" val="0"/>
              </a:ext>
            </a:extLst>
          </a:blip>
          <a:stretch>
            <a:fillRect/>
          </a:stretch>
        </p:blipFill>
        <p:spPr>
          <a:xfrm>
            <a:off x="9144000" y="-1198137"/>
            <a:ext cx="4048125" cy="3429000"/>
          </a:xfrm>
          <a:prstGeom prst="rect">
            <a:avLst/>
          </a:prstGeom>
          <a:noFill/>
          <a:ln>
            <a:noFill/>
          </a:ln>
          <a:effectLst>
            <a:softEdge rad="127000"/>
          </a:effectLst>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44000" y="6858000"/>
            <a:ext cx="6337279" cy="3566160"/>
          </a:xfrm>
          <a:prstGeom prst="rect">
            <a:avLst/>
          </a:prstGeom>
          <a:effectLst>
            <a:softEdge rad="317500"/>
          </a:effectLst>
        </p:spPr>
      </p:pic>
      <p:pic>
        <p:nvPicPr>
          <p:cNvPr id="17" name="Picture 16"/>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13093" y="4486689"/>
            <a:ext cx="3494433" cy="3494433"/>
          </a:xfrm>
          <a:prstGeom prst="rect">
            <a:avLst/>
          </a:prstGeom>
        </p:spPr>
      </p:pic>
      <p:pic>
        <p:nvPicPr>
          <p:cNvPr id="18" name="Picture 17"/>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32120" y="-3578087"/>
            <a:ext cx="4143048" cy="3578087"/>
          </a:xfrm>
          <a:prstGeom prst="rect">
            <a:avLst/>
          </a:prstGeom>
        </p:spPr>
      </p:pic>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44000" y="1465384"/>
            <a:ext cx="5908432" cy="3692770"/>
          </a:xfrm>
          <a:prstGeom prst="rect">
            <a:avLst/>
          </a:prstGeom>
          <a:effectLst>
            <a:softEdge rad="317500"/>
          </a:effectLst>
        </p:spPr>
      </p:pic>
      <p:pic>
        <p:nvPicPr>
          <p:cNvPr id="20" name="Pictur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26560" y="-2039550"/>
            <a:ext cx="6526560" cy="4079100"/>
          </a:xfrm>
          <a:prstGeom prst="rect">
            <a:avLst/>
          </a:prstGeom>
          <a:effectLst>
            <a:softEdge rad="317500"/>
          </a:effectLst>
        </p:spPr>
      </p:pic>
      <p:pic>
        <p:nvPicPr>
          <p:cNvPr id="21" name="Picture 2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33462" y="-3857625"/>
            <a:ext cx="6848475" cy="3857625"/>
          </a:xfrm>
          <a:prstGeom prst="rect">
            <a:avLst/>
          </a:prstGeom>
          <a:effectLst>
            <a:softEdge rad="127000"/>
          </a:effectLst>
        </p:spPr>
      </p:pic>
      <p:pic>
        <p:nvPicPr>
          <p:cNvPr id="22" name="Picture 2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144000" y="-4457700"/>
            <a:ext cx="5404583" cy="4457700"/>
          </a:xfrm>
          <a:prstGeom prst="rect">
            <a:avLst/>
          </a:prstGeom>
          <a:noFill/>
          <a:ln>
            <a:noFill/>
          </a:ln>
          <a:effectLst>
            <a:softEdge rad="317500"/>
          </a:effectLst>
        </p:spPr>
      </p:pic>
      <p:pic>
        <p:nvPicPr>
          <p:cNvPr id="23" name="Picture 2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486450" y="2730259"/>
            <a:ext cx="6486450" cy="4127741"/>
          </a:xfrm>
          <a:prstGeom prst="rect">
            <a:avLst/>
          </a:prstGeom>
          <a:effectLst>
            <a:softEdge rad="63500"/>
          </a:effectLst>
          <a:scene3d>
            <a:camera prst="isometricOffAxis1Right"/>
            <a:lightRig rig="threePt" dir="t"/>
          </a:scene3d>
        </p:spPr>
      </p:pic>
      <p:pic>
        <p:nvPicPr>
          <p:cNvPr id="25" name="Picture 2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9640" y="6858000"/>
            <a:ext cx="6080034" cy="3606800"/>
          </a:xfrm>
          <a:prstGeom prst="rect">
            <a:avLst/>
          </a:prstGeom>
          <a:effectLst>
            <a:softEdge rad="317500"/>
          </a:effectLst>
        </p:spPr>
      </p:pic>
      <p:sp>
        <p:nvSpPr>
          <p:cNvPr id="7" name="Rectangle 2"/>
          <p:cNvSpPr txBox="1">
            <a:spLocks noChangeArrowheads="1"/>
          </p:cNvSpPr>
          <p:nvPr/>
        </p:nvSpPr>
        <p:spPr bwMode="auto">
          <a:xfrm>
            <a:off x="4850382" y="2738400"/>
            <a:ext cx="349794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objects of your</a:t>
            </a:r>
            <a:endParaRPr lang="en-US" altLang="en-US" sz="38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8" name="Rectangle 2"/>
          <p:cNvSpPr txBox="1">
            <a:spLocks noChangeArrowheads="1"/>
          </p:cNvSpPr>
          <p:nvPr/>
        </p:nvSpPr>
        <p:spPr bwMode="auto">
          <a:xfrm>
            <a:off x="447333" y="3321581"/>
            <a:ext cx="199571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worship</a:t>
            </a:r>
            <a:endParaRPr lang="en-US" altLang="en-US" sz="38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2" name="Rectangle 2"/>
          <p:cNvSpPr txBox="1">
            <a:spLocks noChangeArrowheads="1"/>
          </p:cNvSpPr>
          <p:nvPr/>
        </p:nvSpPr>
        <p:spPr bwMode="auto">
          <a:xfrm>
            <a:off x="2910454" y="3898786"/>
            <a:ext cx="5558971"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TO THE UNKNOWN GOD</a:t>
            </a:r>
            <a:endParaRPr lang="en-US" altLang="en-US" sz="38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3" name="Rectangle 2"/>
          <p:cNvSpPr txBox="1">
            <a:spLocks noChangeArrowheads="1"/>
          </p:cNvSpPr>
          <p:nvPr/>
        </p:nvSpPr>
        <p:spPr bwMode="auto">
          <a:xfrm>
            <a:off x="1107848" y="5640918"/>
            <a:ext cx="3773714"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 proclaim to you</a:t>
            </a:r>
            <a:endParaRPr lang="en-US" altLang="en-US" sz="38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29" name="Title 1"/>
          <p:cNvSpPr txBox="1">
            <a:spLocks/>
          </p:cNvSpPr>
          <p:nvPr/>
        </p:nvSpPr>
        <p:spPr>
          <a:xfrm>
            <a:off x="3403771" y="3023480"/>
            <a:ext cx="3410465"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by the word</a:t>
            </a:r>
          </a:p>
        </p:txBody>
      </p:sp>
      <p:sp>
        <p:nvSpPr>
          <p:cNvPr id="27" name="Rectangle 2"/>
          <p:cNvSpPr txBox="1">
            <a:spLocks noChangeArrowheads="1"/>
          </p:cNvSpPr>
          <p:nvPr/>
        </p:nvSpPr>
        <p:spPr bwMode="auto">
          <a:xfrm>
            <a:off x="470062" y="2226835"/>
            <a:ext cx="8229600" cy="243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So then faith comes by hearing, and hearing by the word of God.  </a:t>
            </a:r>
            <a:r>
              <a:rPr lang="en-US" altLang="en-US" sz="32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Romans 10:17</a:t>
            </a:r>
            <a:r>
              <a:rPr lang="en-US" altLang="en-US" sz="40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p>
        </p:txBody>
      </p:sp>
      <p:sp>
        <p:nvSpPr>
          <p:cNvPr id="30" name="Rectangle 2"/>
          <p:cNvSpPr txBox="1">
            <a:spLocks noChangeArrowheads="1"/>
          </p:cNvSpPr>
          <p:nvPr/>
        </p:nvSpPr>
        <p:spPr bwMode="auto">
          <a:xfrm>
            <a:off x="2269522" y="1482811"/>
            <a:ext cx="466261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66FF33"/>
                </a:solidFill>
                <a:effectLst>
                  <a:glow rad="63500">
                    <a:schemeClr val="tx1"/>
                  </a:glow>
                  <a:outerShdw blurRad="50800" algn="tl" rotWithShape="0">
                    <a:srgbClr val="000000"/>
                  </a:outerShdw>
                </a:effectLst>
                <a:latin typeface="Bookman Old Style" panose="02050604050505020204" pitchFamily="18" charset="0"/>
              </a:rPr>
              <a:t>MATERIALISM</a:t>
            </a:r>
            <a:endParaRPr lang="en-US" altLang="en-US" sz="4000" b="1" i="1" kern="0" dirty="0">
              <a:ln w="17780" cmpd="sng">
                <a:solidFill>
                  <a:srgbClr val="FFFFFF"/>
                </a:solidFill>
                <a:prstDash val="solid"/>
                <a:miter lim="800000"/>
              </a:ln>
              <a:solidFill>
                <a:srgbClr val="66FF33"/>
              </a:solidFill>
              <a:effectLst>
                <a:glow rad="63500">
                  <a:schemeClr val="tx1"/>
                </a:glow>
                <a:outerShdw blurRad="50800" algn="tl" rotWithShape="0">
                  <a:srgbClr val="000000"/>
                </a:outerShdw>
              </a:effectLst>
              <a:latin typeface="Bookman Old Style" panose="02050604050505020204" pitchFamily="18" charset="0"/>
            </a:endParaRPr>
          </a:p>
        </p:txBody>
      </p:sp>
      <p:pic>
        <p:nvPicPr>
          <p:cNvPr id="26" name="Picture 25"/>
          <p:cNvPicPr>
            <a:picLocks noChangeAspect="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80137" y="1297333"/>
            <a:ext cx="1065258" cy="1102967"/>
          </a:xfrm>
          <a:prstGeom prst="rect">
            <a:avLst/>
          </a:prstGeom>
        </p:spPr>
      </p:pic>
      <p:sp>
        <p:nvSpPr>
          <p:cNvPr id="28" name="Rectangle 2"/>
          <p:cNvSpPr txBox="1">
            <a:spLocks noChangeArrowheads="1"/>
          </p:cNvSpPr>
          <p:nvPr/>
        </p:nvSpPr>
        <p:spPr bwMode="auto">
          <a:xfrm>
            <a:off x="253762" y="1466851"/>
            <a:ext cx="8425543" cy="3543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who exchanged the truth of God for the lie, and worshiped and served the creature rather than the Creator, who is blessed forever. Amen. </a:t>
            </a:r>
            <a:r>
              <a:rPr lang="en-US" altLang="en-US" sz="32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Romans 1:25</a:t>
            </a:r>
          </a:p>
        </p:txBody>
      </p:sp>
      <p:sp>
        <p:nvSpPr>
          <p:cNvPr id="31" name="Rectangle 30">
            <a:extLst>
              <a:ext uri="{FF2B5EF4-FFF2-40B4-BE49-F238E27FC236}">
                <a16:creationId xmlns:a16="http://schemas.microsoft.com/office/drawing/2014/main" id="{D1442CF7-1701-428D-ADF9-C4D4BD743B02}"/>
              </a:ext>
            </a:extLst>
          </p:cNvPr>
          <p:cNvSpPr>
            <a:spLocks noChangeArrowheads="1"/>
          </p:cNvSpPr>
          <p:nvPr/>
        </p:nvSpPr>
        <p:spPr bwMode="auto">
          <a:xfrm>
            <a:off x="733926" y="3232485"/>
            <a:ext cx="1552074"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5400" b="1" dirty="0">
                <a:ln w="11430"/>
                <a:solidFill>
                  <a:srgbClr val="FF0000"/>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love</a:t>
            </a:r>
          </a:p>
        </p:txBody>
      </p:sp>
      <p:sp>
        <p:nvSpPr>
          <p:cNvPr id="6" name="Rectangle 2" hidden="1"/>
          <p:cNvSpPr txBox="1">
            <a:spLocks noChangeArrowheads="1"/>
          </p:cNvSpPr>
          <p:nvPr/>
        </p:nvSpPr>
        <p:spPr bwMode="auto">
          <a:xfrm>
            <a:off x="2046515" y="493485"/>
            <a:ext cx="5196114" cy="5849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objects of your worship</a:t>
            </a:r>
          </a:p>
          <a:p>
            <a:pPr eaLnBrk="1" hangingPunct="1"/>
            <a:endParaRPr lang="en-US" altLang="en-US" sz="3800"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a:p>
            <a:pPr eaLnBrk="1" hangingPunct="1"/>
            <a:endParaRPr lang="en-US" altLang="en-US" sz="3800"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a:p>
            <a:pPr eaLnBrk="1" hangingPunct="1"/>
            <a:endParaRPr lang="en-US" altLang="en-US" sz="3800"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a:p>
            <a:pPr eaLnBrk="1" hangingPunct="1"/>
            <a:endParaRPr lang="en-US" altLang="en-US" sz="3800"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a:p>
            <a:pPr eaLnBrk="1" hangingPunct="1"/>
            <a:endParaRPr lang="en-US" altLang="en-US" sz="3800"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a:p>
            <a:pPr eaLnBrk="1" hangingPunct="1"/>
            <a:endParaRPr lang="en-US" altLang="en-US" sz="38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a:p>
            <a:pPr eaLnBrk="1" hangingPunct="1"/>
            <a:endParaRPr lang="en-US" altLang="en-US" sz="3800"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a:p>
            <a:pPr eaLnBrk="1" hangingPunct="1"/>
            <a:r>
              <a:rPr lang="en-US" altLang="en-US" sz="3800"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TO THE UNKNOWN GOD</a:t>
            </a:r>
          </a:p>
          <a:p>
            <a:pPr eaLnBrk="1" hangingPunct="1"/>
            <a:r>
              <a:rPr lang="en-US" altLang="en-US" sz="3800"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I proclaim to you</a:t>
            </a:r>
          </a:p>
        </p:txBody>
      </p:sp>
    </p:spTree>
    <p:extLst>
      <p:ext uri="{BB962C8B-B14F-4D97-AF65-F5344CB8AC3E}">
        <p14:creationId xmlns:p14="http://schemas.microsoft.com/office/powerpoint/2010/main" val="1492404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ox(out)">
                                      <p:cBhvr>
                                        <p:cTn id="7" dur="75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8" presetClass="emph" presetSubtype="0" fill="hold" grpId="1" nodeType="withEffect">
                                  <p:stCondLst>
                                    <p:cond delay="0"/>
                                  </p:stCondLst>
                                  <p:childTnLst>
                                    <p:set>
                                      <p:cBhvr override="childStyle">
                                        <p:cTn id="14" dur="500" fill="hold"/>
                                        <p:tgtEl>
                                          <p:spTgt spid="3"/>
                                        </p:tgtEl>
                                        <p:attrNameLst>
                                          <p:attrName>style.textDecorationUnderline</p:attrName>
                                        </p:attrNameLst>
                                      </p:cBhvr>
                                      <p:to>
                                        <p:strVal val="true"/>
                                      </p:to>
                                    </p:set>
                                  </p:childTnLst>
                                </p:cTn>
                              </p:par>
                              <p:par>
                                <p:cTn id="15" presetID="22" presetClass="entr" presetSubtype="8" fill="hold" grpId="0" nodeType="withEffect">
                                  <p:stCondLst>
                                    <p:cond delay="40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18" presetClass="emph" presetSubtype="0" fill="hold" grpId="1" nodeType="withEffect">
                                  <p:stCondLst>
                                    <p:cond delay="400"/>
                                  </p:stCondLst>
                                  <p:childTnLst>
                                    <p:set>
                                      <p:cBhvr override="childStyle">
                                        <p:cTn id="19" dur="500" fill="hold"/>
                                        <p:tgtEl>
                                          <p:spTgt spid="4"/>
                                        </p:tgtEl>
                                        <p:attrNameLst>
                                          <p:attrName>style.textDecorationUnderline</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0" presetClass="entr" presetSubtype="0"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dissolve">
                                      <p:cBhvr>
                                        <p:cTn id="24" dur="500">
                                          <p:stCondLst>
                                            <p:cond delay="0"/>
                                          </p:stCondLst>
                                        </p:cTn>
                                        <p:tgtEl>
                                          <p:spTgt spid="31"/>
                                        </p:tgtEl>
                                      </p:cBhvr>
                                    </p:animEffect>
                                    <p:anim to="" calcmode="lin" valueType="num">
                                      <p:cBhvr>
                                        <p:cTn id="25" dur="500" fill="hold">
                                          <p:stCondLst>
                                            <p:cond delay="0"/>
                                          </p:stCondLst>
                                        </p:cTn>
                                        <p:tgtEl>
                                          <p:spTgt spid="31"/>
                                        </p:tgtEl>
                                        <p:attrNameLst>
                                          <p:attrName>ppt_w</p:attrName>
                                        </p:attrNameLst>
                                      </p:cBhvr>
                                      <p:tavLst>
                                        <p:tav tm="0">
                                          <p:val>
                                            <p:strVal val="#ppt_w*4"/>
                                          </p:val>
                                        </p:tav>
                                        <p:tav tm="100000">
                                          <p:val>
                                            <p:strVal val="#ppt_w"/>
                                          </p:val>
                                        </p:tav>
                                      </p:tavLst>
                                    </p:anim>
                                    <p:anim to="" calcmode="lin" valueType="num">
                                      <p:cBhvr>
                                        <p:cTn id="26" dur="500" fill="hold">
                                          <p:stCondLst>
                                            <p:cond delay="0"/>
                                          </p:stCondLst>
                                        </p:cTn>
                                        <p:tgtEl>
                                          <p:spTgt spid="31"/>
                                        </p:tgtEl>
                                        <p:attrNameLst>
                                          <p:attrName>ppt_h</p:attrName>
                                        </p:attrNameLst>
                                      </p:cBhvr>
                                      <p:tavLst>
                                        <p:tav tm="0">
                                          <p:val>
                                            <p:strVal val="#ppt_h*4"/>
                                          </p:val>
                                        </p:tav>
                                        <p:tav tm="100000">
                                          <p:val>
                                            <p:strVal val="#ppt_h"/>
                                          </p:val>
                                        </p:tav>
                                      </p:tavLst>
                                    </p:anim>
                                  </p:childTnLst>
                                </p:cTn>
                              </p:par>
                              <p:par>
                                <p:cTn id="27" presetID="23" presetClass="exit" presetSubtype="32" fill="hold" grpId="1" nodeType="withEffect">
                                  <p:stCondLst>
                                    <p:cond delay="500"/>
                                  </p:stCondLst>
                                  <p:childTnLst>
                                    <p:anim calcmode="lin" valueType="num">
                                      <p:cBhvr>
                                        <p:cTn id="28" dur="500"/>
                                        <p:tgtEl>
                                          <p:spTgt spid="31"/>
                                        </p:tgtEl>
                                        <p:attrNameLst>
                                          <p:attrName>ppt_w</p:attrName>
                                        </p:attrNameLst>
                                      </p:cBhvr>
                                      <p:tavLst>
                                        <p:tav tm="0">
                                          <p:val>
                                            <p:strVal val="ppt_w"/>
                                          </p:val>
                                        </p:tav>
                                        <p:tav tm="100000">
                                          <p:val>
                                            <p:fltVal val="0"/>
                                          </p:val>
                                        </p:tav>
                                      </p:tavLst>
                                    </p:anim>
                                    <p:anim calcmode="lin" valueType="num">
                                      <p:cBhvr>
                                        <p:cTn id="29" dur="500"/>
                                        <p:tgtEl>
                                          <p:spTgt spid="31"/>
                                        </p:tgtEl>
                                        <p:attrNameLst>
                                          <p:attrName>ppt_h</p:attrName>
                                        </p:attrNameLst>
                                      </p:cBhvr>
                                      <p:tavLst>
                                        <p:tav tm="0">
                                          <p:val>
                                            <p:strVal val="ppt_h"/>
                                          </p:val>
                                        </p:tav>
                                        <p:tav tm="100000">
                                          <p:val>
                                            <p:fltVal val="0"/>
                                          </p:val>
                                        </p:tav>
                                      </p:tavLst>
                                    </p:anim>
                                    <p:set>
                                      <p:cBhvr>
                                        <p:cTn id="30" dur="1" fill="hold">
                                          <p:stCondLst>
                                            <p:cond delay="499"/>
                                          </p:stCondLst>
                                        </p:cTn>
                                        <p:tgtEl>
                                          <p:spTgt spid="3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1"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250"/>
                                        <p:tgtEl>
                                          <p:spTgt spid="7"/>
                                        </p:tgtEl>
                                      </p:cBhvr>
                                    </p:animEffect>
                                  </p:childTnLst>
                                </p:cTn>
                              </p:par>
                              <p:par>
                                <p:cTn id="36" presetID="10" presetClass="entr" presetSubtype="0" fill="hold" grpId="1"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250"/>
                                        <p:tgtEl>
                                          <p:spTgt spid="8"/>
                                        </p:tgtEl>
                                      </p:cBhvr>
                                    </p:animEffect>
                                  </p:childTnLst>
                                </p:cTn>
                              </p:par>
                              <p:par>
                                <p:cTn id="39" presetID="10" presetClass="entr" presetSubtype="0" fill="hold" grpId="1"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250"/>
                                        <p:tgtEl>
                                          <p:spTgt spid="12"/>
                                        </p:tgtEl>
                                      </p:cBhvr>
                                    </p:animEffect>
                                  </p:childTnLst>
                                </p:cTn>
                              </p:par>
                              <p:par>
                                <p:cTn id="42" presetID="10" presetClass="entr" presetSubtype="0" fill="hold" grpId="1"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250"/>
                                        <p:tgtEl>
                                          <p:spTgt spid="13"/>
                                        </p:tgtEl>
                                      </p:cBhvr>
                                    </p:animEffect>
                                  </p:childTnLst>
                                </p:cTn>
                              </p:par>
                              <p:par>
                                <p:cTn id="45" presetID="0" presetClass="path" presetSubtype="0" accel="29000" decel="71000" fill="hold" grpId="0" nodeType="withEffect">
                                  <p:stCondLst>
                                    <p:cond delay="0"/>
                                  </p:stCondLst>
                                  <p:childTnLst>
                                    <p:animMotion origin="layout" path="M -1.38889E-6 -1.11111E-6 L -0.30764 -0.33657 " pathEditMode="relative" rAng="0" ptsTypes="AA">
                                      <p:cBhvr>
                                        <p:cTn id="46" dur="2000" fill="hold"/>
                                        <p:tgtEl>
                                          <p:spTgt spid="7"/>
                                        </p:tgtEl>
                                        <p:attrNameLst>
                                          <p:attrName>ppt_x</p:attrName>
                                          <p:attrName>ppt_y</p:attrName>
                                        </p:attrNameLst>
                                      </p:cBhvr>
                                      <p:rCtr x="-15382" y="-16829"/>
                                    </p:animMotion>
                                  </p:childTnLst>
                                </p:cTn>
                              </p:par>
                              <p:par>
                                <p:cTn id="47" presetID="0" presetClass="path" presetSubtype="0" accel="81000" decel="19000" fill="hold" grpId="0" nodeType="withEffect">
                                  <p:stCondLst>
                                    <p:cond delay="0"/>
                                  </p:stCondLst>
                                  <p:childTnLst>
                                    <p:animMotion origin="layout" path="M 3.88889E-6 -4.81481E-6 L 0.51927 -0.42152 " pathEditMode="relative" rAng="0" ptsTypes="AA">
                                      <p:cBhvr>
                                        <p:cTn id="48" dur="2000" fill="hold"/>
                                        <p:tgtEl>
                                          <p:spTgt spid="8"/>
                                        </p:tgtEl>
                                        <p:attrNameLst>
                                          <p:attrName>ppt_x</p:attrName>
                                          <p:attrName>ppt_y</p:attrName>
                                        </p:attrNameLst>
                                      </p:cBhvr>
                                      <p:rCtr x="25955" y="-21088"/>
                                    </p:animMotion>
                                  </p:childTnLst>
                                </p:cTn>
                              </p:par>
                              <p:par>
                                <p:cTn id="49" presetID="0" presetClass="path" presetSubtype="0" accel="50000" decel="50000" fill="hold" grpId="0" nodeType="withEffect">
                                  <p:stCondLst>
                                    <p:cond delay="0"/>
                                  </p:stCondLst>
                                  <p:childTnLst>
                                    <p:animMotion origin="layout" path="M -2.22222E-6 -4.07407E-6 L -0.11441 0.16968 " pathEditMode="relative" rAng="0" ptsTypes="AA">
                                      <p:cBhvr>
                                        <p:cTn id="50" dur="2000" fill="hold"/>
                                        <p:tgtEl>
                                          <p:spTgt spid="12"/>
                                        </p:tgtEl>
                                        <p:attrNameLst>
                                          <p:attrName>ppt_x</p:attrName>
                                          <p:attrName>ppt_y</p:attrName>
                                        </p:attrNameLst>
                                      </p:cBhvr>
                                      <p:rCtr x="-5729" y="8472"/>
                                    </p:animMotion>
                                  </p:childTnLst>
                                </p:cTn>
                              </p:par>
                              <p:par>
                                <p:cTn id="51" presetID="0" presetClass="path" presetSubtype="0" accel="50000" decel="50000" fill="hold" grpId="0" nodeType="withEffect">
                                  <p:stCondLst>
                                    <p:cond delay="0"/>
                                  </p:stCondLst>
                                  <p:childTnLst>
                                    <p:animMotion origin="layout" path="M -5.55556E-7 7.40741E-7 L 0.18004 0.00046 " pathEditMode="relative" rAng="0" ptsTypes="AA">
                                      <p:cBhvr>
                                        <p:cTn id="52" dur="2000" fill="hold"/>
                                        <p:tgtEl>
                                          <p:spTgt spid="13"/>
                                        </p:tgtEl>
                                        <p:attrNameLst>
                                          <p:attrName>ppt_x</p:attrName>
                                          <p:attrName>ppt_y</p:attrName>
                                        </p:attrNameLst>
                                      </p:cBhvr>
                                      <p:rCtr x="8993" y="23"/>
                                    </p:animMotion>
                                  </p:childTnLst>
                                </p:cTn>
                              </p:par>
                              <p:par>
                                <p:cTn id="53" presetID="10" presetClass="exit" presetSubtype="0" fill="hold" grpId="1" nodeType="withEffect">
                                  <p:stCondLst>
                                    <p:cond delay="0"/>
                                  </p:stCondLst>
                                  <p:childTnLst>
                                    <p:animEffect transition="out" filter="fade">
                                      <p:cBhvr>
                                        <p:cTn id="54" dur="1250"/>
                                        <p:tgtEl>
                                          <p:spTgt spid="3074"/>
                                        </p:tgtEl>
                                      </p:cBhvr>
                                    </p:animEffect>
                                    <p:set>
                                      <p:cBhvr>
                                        <p:cTn id="55" dur="1" fill="hold">
                                          <p:stCondLst>
                                            <p:cond delay="1249"/>
                                          </p:stCondLst>
                                        </p:cTn>
                                        <p:tgtEl>
                                          <p:spTgt spid="3074"/>
                                        </p:tgtEl>
                                        <p:attrNameLst>
                                          <p:attrName>style.visibility</p:attrName>
                                        </p:attrNameLst>
                                      </p:cBhvr>
                                      <p:to>
                                        <p:strVal val="hidden"/>
                                      </p:to>
                                    </p:set>
                                  </p:childTnLst>
                                </p:cTn>
                              </p:par>
                              <p:par>
                                <p:cTn id="56" presetID="10" presetClass="exit" presetSubtype="0" fill="hold" grpId="2" nodeType="withEffect">
                                  <p:stCondLst>
                                    <p:cond delay="0"/>
                                  </p:stCondLst>
                                  <p:childTnLst>
                                    <p:animEffect transition="out" filter="fade">
                                      <p:cBhvr>
                                        <p:cTn id="57" dur="500"/>
                                        <p:tgtEl>
                                          <p:spTgt spid="3"/>
                                        </p:tgtEl>
                                      </p:cBhvr>
                                    </p:animEffect>
                                    <p:set>
                                      <p:cBhvr>
                                        <p:cTn id="58" dur="1" fill="hold">
                                          <p:stCondLst>
                                            <p:cond delay="499"/>
                                          </p:stCondLst>
                                        </p:cTn>
                                        <p:tgtEl>
                                          <p:spTgt spid="3"/>
                                        </p:tgtEl>
                                        <p:attrNameLst>
                                          <p:attrName>style.visibility</p:attrName>
                                        </p:attrNameLst>
                                      </p:cBhvr>
                                      <p:to>
                                        <p:strVal val="hidden"/>
                                      </p:to>
                                    </p:set>
                                  </p:childTnLst>
                                </p:cTn>
                              </p:par>
                              <p:par>
                                <p:cTn id="59" presetID="10" presetClass="exit" presetSubtype="0" fill="hold" grpId="2" nodeType="withEffect">
                                  <p:stCondLst>
                                    <p:cond delay="0"/>
                                  </p:stCondLst>
                                  <p:childTnLst>
                                    <p:animEffect transition="out" filter="fade">
                                      <p:cBhvr>
                                        <p:cTn id="60" dur="500"/>
                                        <p:tgtEl>
                                          <p:spTgt spid="4"/>
                                        </p:tgtEl>
                                      </p:cBhvr>
                                    </p:animEffect>
                                    <p:set>
                                      <p:cBhvr>
                                        <p:cTn id="61" dur="1" fill="hold">
                                          <p:stCondLst>
                                            <p:cond delay="499"/>
                                          </p:stCondLst>
                                        </p:cTn>
                                        <p:tgtEl>
                                          <p:spTgt spid="4"/>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10"/>
                                        </p:tgtEl>
                                        <p:attrNameLst>
                                          <p:attrName>style.visibility</p:attrName>
                                        </p:attrNameLst>
                                      </p:cBhvr>
                                      <p:to>
                                        <p:strVal val="visible"/>
                                      </p:to>
                                    </p:set>
                                  </p:childTnLst>
                                </p:cTn>
                              </p:par>
                              <p:par>
                                <p:cTn id="66" presetID="42" presetClass="path" presetSubtype="0" accel="100000" fill="hold" nodeType="withEffect">
                                  <p:stCondLst>
                                    <p:cond delay="0"/>
                                  </p:stCondLst>
                                  <p:childTnLst>
                                    <p:animMotion origin="layout" path="M -4.16667E-6 2.22222E-6 L 0.00938 -1.46366 " pathEditMode="relative" rAng="0" ptsTypes="AA">
                                      <p:cBhvr>
                                        <p:cTn id="67" dur="3000" fill="hold"/>
                                        <p:tgtEl>
                                          <p:spTgt spid="10"/>
                                        </p:tgtEl>
                                        <p:attrNameLst>
                                          <p:attrName>ppt_x</p:attrName>
                                          <p:attrName>ppt_y</p:attrName>
                                        </p:attrNameLst>
                                      </p:cBhvr>
                                      <p:rCtr x="469" y="-73194"/>
                                    </p:animMotion>
                                  </p:childTnLst>
                                </p:cTn>
                              </p:par>
                            </p:childTnLst>
                          </p:cTn>
                        </p:par>
                        <p:par>
                          <p:cTn id="68" fill="hold">
                            <p:stCondLst>
                              <p:cond delay="3000"/>
                            </p:stCondLst>
                            <p:childTnLst>
                              <p:par>
                                <p:cTn id="69" presetID="1" presetClass="exit" presetSubtype="0" fill="hold" nodeType="afterEffect">
                                  <p:stCondLst>
                                    <p:cond delay="0"/>
                                  </p:stCondLst>
                                  <p:childTnLst>
                                    <p:set>
                                      <p:cBhvr>
                                        <p:cTn id="70" dur="1" fill="hold">
                                          <p:stCondLst>
                                            <p:cond delay="0"/>
                                          </p:stCondLst>
                                        </p:cTn>
                                        <p:tgtEl>
                                          <p:spTgt spid="10"/>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6"/>
                                        </p:tgtEl>
                                        <p:attrNameLst>
                                          <p:attrName>style.visibility</p:attrName>
                                        </p:attrNameLst>
                                      </p:cBhvr>
                                      <p:to>
                                        <p:strVal val="visible"/>
                                      </p:to>
                                    </p:set>
                                  </p:childTnLst>
                                </p:cTn>
                              </p:par>
                              <p:par>
                                <p:cTn id="75" presetID="42" presetClass="path" presetSubtype="0" accel="100000" fill="hold" nodeType="withEffect">
                                  <p:stCondLst>
                                    <p:cond delay="0"/>
                                  </p:stCondLst>
                                  <p:childTnLst>
                                    <p:animMotion origin="layout" path="M 2.22222E-6 -3.7037E-6 L -1.72778 -1.31828 " pathEditMode="relative" rAng="0" ptsTypes="AA">
                                      <p:cBhvr>
                                        <p:cTn id="76" dur="4000" fill="hold"/>
                                        <p:tgtEl>
                                          <p:spTgt spid="16"/>
                                        </p:tgtEl>
                                        <p:attrNameLst>
                                          <p:attrName>ppt_x</p:attrName>
                                          <p:attrName>ppt_y</p:attrName>
                                        </p:attrNameLst>
                                      </p:cBhvr>
                                      <p:rCtr x="-86389" y="-65926"/>
                                    </p:animMotion>
                                  </p:childTnLst>
                                </p:cTn>
                              </p:par>
                            </p:childTnLst>
                          </p:cTn>
                        </p:par>
                        <p:par>
                          <p:cTn id="77" fill="hold">
                            <p:stCondLst>
                              <p:cond delay="4000"/>
                            </p:stCondLst>
                            <p:childTnLst>
                              <p:par>
                                <p:cTn id="78" presetID="1" presetClass="exit" presetSubtype="0" fill="hold" nodeType="afterEffect">
                                  <p:stCondLst>
                                    <p:cond delay="0"/>
                                  </p:stCondLst>
                                  <p:childTnLst>
                                    <p:set>
                                      <p:cBhvr>
                                        <p:cTn id="79" dur="1" fill="hold">
                                          <p:stCondLst>
                                            <p:cond delay="0"/>
                                          </p:stCondLst>
                                        </p:cTn>
                                        <p:tgtEl>
                                          <p:spTgt spid="16"/>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14"/>
                                        </p:tgtEl>
                                        <p:attrNameLst>
                                          <p:attrName>style.visibility</p:attrName>
                                        </p:attrNameLst>
                                      </p:cBhvr>
                                      <p:to>
                                        <p:strVal val="visible"/>
                                      </p:to>
                                    </p:set>
                                  </p:childTnLst>
                                </p:cTn>
                              </p:par>
                              <p:par>
                                <p:cTn id="84" presetID="42" presetClass="path" presetSubtype="0" accel="100000" fill="hold" nodeType="withEffect">
                                  <p:stCondLst>
                                    <p:cond delay="0"/>
                                  </p:stCondLst>
                                  <p:childTnLst>
                                    <p:animMotion origin="layout" path="M 5.55556E-7 3.33333E-6 L 1.57639 -1.36528 " pathEditMode="relative" rAng="0" ptsTypes="AA">
                                      <p:cBhvr>
                                        <p:cTn id="85" dur="5000" fill="hold"/>
                                        <p:tgtEl>
                                          <p:spTgt spid="14"/>
                                        </p:tgtEl>
                                        <p:attrNameLst>
                                          <p:attrName>ppt_x</p:attrName>
                                          <p:attrName>ppt_y</p:attrName>
                                        </p:attrNameLst>
                                      </p:cBhvr>
                                      <p:rCtr x="78819" y="-68264"/>
                                    </p:animMotion>
                                  </p:childTnLst>
                                </p:cTn>
                              </p:par>
                            </p:childTnLst>
                          </p:cTn>
                        </p:par>
                        <p:par>
                          <p:cTn id="86" fill="hold">
                            <p:stCondLst>
                              <p:cond delay="5000"/>
                            </p:stCondLst>
                            <p:childTnLst>
                              <p:par>
                                <p:cTn id="87" presetID="1" presetClass="exit" presetSubtype="0" fill="hold" nodeType="afterEffect">
                                  <p:stCondLst>
                                    <p:cond delay="0"/>
                                  </p:stCondLst>
                                  <p:childTnLst>
                                    <p:set>
                                      <p:cBhvr>
                                        <p:cTn id="88" dur="1" fill="hold">
                                          <p:stCondLst>
                                            <p:cond delay="0"/>
                                          </p:stCondLst>
                                        </p:cTn>
                                        <p:tgtEl>
                                          <p:spTgt spid="14"/>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15"/>
                                        </p:tgtEl>
                                        <p:attrNameLst>
                                          <p:attrName>style.visibility</p:attrName>
                                        </p:attrNameLst>
                                      </p:cBhvr>
                                      <p:to>
                                        <p:strVal val="visible"/>
                                      </p:to>
                                    </p:set>
                                  </p:childTnLst>
                                </p:cTn>
                              </p:par>
                              <p:par>
                                <p:cTn id="93" presetID="42" presetClass="path" presetSubtype="0" accel="100000" fill="hold" nodeType="withEffect">
                                  <p:stCondLst>
                                    <p:cond delay="0"/>
                                  </p:stCondLst>
                                  <p:childTnLst>
                                    <p:animMotion origin="layout" path="M 1.94444E-6 3.33333E-6 L -1.43507 0.84652 " pathEditMode="relative" rAng="0" ptsTypes="AA">
                                      <p:cBhvr>
                                        <p:cTn id="94" dur="3500" fill="hold"/>
                                        <p:tgtEl>
                                          <p:spTgt spid="15"/>
                                        </p:tgtEl>
                                        <p:attrNameLst>
                                          <p:attrName>ppt_x</p:attrName>
                                          <p:attrName>ppt_y</p:attrName>
                                        </p:attrNameLst>
                                      </p:cBhvr>
                                      <p:rCtr x="-71753" y="42315"/>
                                    </p:animMotion>
                                  </p:childTnLst>
                                </p:cTn>
                              </p:par>
                            </p:childTnLst>
                          </p:cTn>
                        </p:par>
                        <p:par>
                          <p:cTn id="95" fill="hold">
                            <p:stCondLst>
                              <p:cond delay="3500"/>
                            </p:stCondLst>
                            <p:childTnLst>
                              <p:par>
                                <p:cTn id="96" presetID="1" presetClass="exit" presetSubtype="0" fill="hold" nodeType="afterEffect">
                                  <p:stCondLst>
                                    <p:cond delay="0"/>
                                  </p:stCondLst>
                                  <p:childTnLst>
                                    <p:set>
                                      <p:cBhvr>
                                        <p:cTn id="97" dur="1" fill="hold">
                                          <p:stCondLst>
                                            <p:cond delay="0"/>
                                          </p:stCondLst>
                                        </p:cTn>
                                        <p:tgtEl>
                                          <p:spTgt spid="15"/>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17"/>
                                        </p:tgtEl>
                                        <p:attrNameLst>
                                          <p:attrName>style.visibility</p:attrName>
                                        </p:attrNameLst>
                                      </p:cBhvr>
                                      <p:to>
                                        <p:strVal val="visible"/>
                                      </p:to>
                                    </p:set>
                                  </p:childTnLst>
                                </p:cTn>
                              </p:par>
                              <p:par>
                                <p:cTn id="102" presetID="0" presetClass="path" presetSubtype="0" accel="100000" fill="hold" nodeType="withEffect">
                                  <p:stCondLst>
                                    <p:cond delay="0"/>
                                  </p:stCondLst>
                                  <p:childTnLst>
                                    <p:animMotion origin="layout" path="M 5.55556E-7 -0.00024 C 0.04496 -0.07199 0.09514 -0.14306 0.13993 -0.20047 C 0.18472 -0.25787 0.21736 -0.30278 0.26823 -0.34445 C 0.3191 -0.38588 0.37031 -0.42639 0.44444 -0.44977 C 0.51858 -0.47315 0.62951 -0.49792 0.71302 -0.48496 C 0.79635 -0.47199 0.87865 -0.41412 0.94462 -0.37246 C 1.01042 -0.33079 1.04514 -0.29098 1.10781 -0.23542 C 1.17049 -0.17986 1.34583 -0.05348 1.42101 0.01759 " pathEditMode="relative" rAng="0" ptsTypes="AAAAAAAA">
                                      <p:cBhvr>
                                        <p:cTn id="103" dur="3000" fill="hold"/>
                                        <p:tgtEl>
                                          <p:spTgt spid="17"/>
                                        </p:tgtEl>
                                        <p:attrNameLst>
                                          <p:attrName>ppt_x</p:attrName>
                                          <p:attrName>ppt_y</p:attrName>
                                        </p:attrNameLst>
                                      </p:cBhvr>
                                      <p:rCtr x="71042" y="-23519"/>
                                    </p:animMotion>
                                  </p:childTnLst>
                                </p:cTn>
                              </p:par>
                            </p:childTnLst>
                          </p:cTn>
                        </p:par>
                        <p:par>
                          <p:cTn id="104" fill="hold">
                            <p:stCondLst>
                              <p:cond delay="3000"/>
                            </p:stCondLst>
                            <p:childTnLst>
                              <p:par>
                                <p:cTn id="105" presetID="1" presetClass="exit" presetSubtype="0" fill="hold" nodeType="afterEffect">
                                  <p:stCondLst>
                                    <p:cond delay="0"/>
                                  </p:stCondLst>
                                  <p:childTnLst>
                                    <p:set>
                                      <p:cBhvr>
                                        <p:cTn id="106" dur="1" fill="hold">
                                          <p:stCondLst>
                                            <p:cond delay="0"/>
                                          </p:stCondLst>
                                        </p:cTn>
                                        <p:tgtEl>
                                          <p:spTgt spid="17"/>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20"/>
                                        </p:tgtEl>
                                        <p:attrNameLst>
                                          <p:attrName>style.visibility</p:attrName>
                                        </p:attrNameLst>
                                      </p:cBhvr>
                                      <p:to>
                                        <p:strVal val="visible"/>
                                      </p:to>
                                    </p:set>
                                  </p:childTnLst>
                                </p:cTn>
                              </p:par>
                              <p:par>
                                <p:cTn id="111" presetID="42" presetClass="path" presetSubtype="0" accel="100000" fill="hold" nodeType="withEffect">
                                  <p:stCondLst>
                                    <p:cond delay="0"/>
                                  </p:stCondLst>
                                  <p:childTnLst>
                                    <p:animMotion origin="layout" path="M 8.33333E-7 0 L 1.71927 1 " pathEditMode="relative" rAng="0" ptsTypes="AA">
                                      <p:cBhvr>
                                        <p:cTn id="112" dur="3000" fill="hold"/>
                                        <p:tgtEl>
                                          <p:spTgt spid="20"/>
                                        </p:tgtEl>
                                        <p:attrNameLst>
                                          <p:attrName>ppt_x</p:attrName>
                                          <p:attrName>ppt_y</p:attrName>
                                        </p:attrNameLst>
                                      </p:cBhvr>
                                      <p:rCtr x="85955" y="50000"/>
                                    </p:animMotion>
                                  </p:childTnLst>
                                </p:cTn>
                              </p:par>
                            </p:childTnLst>
                          </p:cTn>
                        </p:par>
                        <p:par>
                          <p:cTn id="113" fill="hold">
                            <p:stCondLst>
                              <p:cond delay="3000"/>
                            </p:stCondLst>
                            <p:childTnLst>
                              <p:par>
                                <p:cTn id="114" presetID="1" presetClass="exit" presetSubtype="0" fill="hold" nodeType="afterEffect">
                                  <p:stCondLst>
                                    <p:cond delay="0"/>
                                  </p:stCondLst>
                                  <p:childTnLst>
                                    <p:set>
                                      <p:cBhvr>
                                        <p:cTn id="115" dur="1" fill="hold">
                                          <p:stCondLst>
                                            <p:cond delay="0"/>
                                          </p:stCondLst>
                                        </p:cTn>
                                        <p:tgtEl>
                                          <p:spTgt spid="20"/>
                                        </p:tgtEl>
                                        <p:attrNameLst>
                                          <p:attrName>style.visibility</p:attrName>
                                        </p:attrNameLst>
                                      </p:cBhvr>
                                      <p:to>
                                        <p:strVal val="hidden"/>
                                      </p:to>
                                    </p:set>
                                  </p:childTnLst>
                                </p:cTn>
                              </p:par>
                            </p:childTnLst>
                          </p:cTn>
                        </p:par>
                        <p:par>
                          <p:cTn id="116" fill="hold">
                            <p:stCondLst>
                              <p:cond delay="3000"/>
                            </p:stCondLst>
                            <p:childTnLst>
                              <p:par>
                                <p:cTn id="117" presetID="1" presetClass="entr" presetSubtype="0"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childTnLst>
                                </p:cTn>
                              </p:par>
                              <p:par>
                                <p:cTn id="119" presetID="42" presetClass="path" presetSubtype="0" accel="100000" fill="hold" nodeType="withEffect">
                                  <p:stCondLst>
                                    <p:cond delay="0"/>
                                  </p:stCondLst>
                                  <p:childTnLst>
                                    <p:animMotion origin="layout" path="M -2.77778E-7 -3.7037E-7 L -1.64948 0.00301 " pathEditMode="relative" rAng="0" ptsTypes="AA">
                                      <p:cBhvr>
                                        <p:cTn id="120" dur="3000" fill="hold"/>
                                        <p:tgtEl>
                                          <p:spTgt spid="19"/>
                                        </p:tgtEl>
                                        <p:attrNameLst>
                                          <p:attrName>ppt_x</p:attrName>
                                          <p:attrName>ppt_y</p:attrName>
                                        </p:attrNameLst>
                                      </p:cBhvr>
                                      <p:rCtr x="-82483" y="139"/>
                                    </p:animMotion>
                                  </p:childTnLst>
                                </p:cTn>
                              </p:par>
                            </p:childTnLst>
                          </p:cTn>
                        </p:par>
                        <p:par>
                          <p:cTn id="121" fill="hold">
                            <p:stCondLst>
                              <p:cond delay="6000"/>
                            </p:stCondLst>
                            <p:childTnLst>
                              <p:par>
                                <p:cTn id="122" presetID="1" presetClass="exit" presetSubtype="0" fill="hold" nodeType="afterEffect">
                                  <p:stCondLst>
                                    <p:cond delay="0"/>
                                  </p:stCondLst>
                                  <p:childTnLst>
                                    <p:set>
                                      <p:cBhvr>
                                        <p:cTn id="123" dur="1" fill="hold">
                                          <p:stCondLst>
                                            <p:cond delay="0"/>
                                          </p:stCondLst>
                                        </p:cTn>
                                        <p:tgtEl>
                                          <p:spTgt spid="19"/>
                                        </p:tgtEl>
                                        <p:attrNameLst>
                                          <p:attrName>style.visibility</p:attrName>
                                        </p:attrNameLst>
                                      </p:cBhvr>
                                      <p:to>
                                        <p:strVal val="hidden"/>
                                      </p:to>
                                    </p:set>
                                  </p:childTnLst>
                                </p:cTn>
                              </p:par>
                            </p:childTnLst>
                          </p:cTn>
                        </p:par>
                        <p:par>
                          <p:cTn id="124" fill="hold">
                            <p:stCondLst>
                              <p:cond delay="6000"/>
                            </p:stCondLst>
                            <p:childTnLst>
                              <p:par>
                                <p:cTn id="125" presetID="1" presetClass="entr" presetSubtype="0" fill="hold" nodeType="afterEffect">
                                  <p:stCondLst>
                                    <p:cond delay="0"/>
                                  </p:stCondLst>
                                  <p:childTnLst>
                                    <p:set>
                                      <p:cBhvr>
                                        <p:cTn id="126" dur="1" fill="hold">
                                          <p:stCondLst>
                                            <p:cond delay="0"/>
                                          </p:stCondLst>
                                        </p:cTn>
                                        <p:tgtEl>
                                          <p:spTgt spid="23"/>
                                        </p:tgtEl>
                                        <p:attrNameLst>
                                          <p:attrName>style.visibility</p:attrName>
                                        </p:attrNameLst>
                                      </p:cBhvr>
                                      <p:to>
                                        <p:strVal val="visible"/>
                                      </p:to>
                                    </p:set>
                                  </p:childTnLst>
                                </p:cTn>
                              </p:par>
                              <p:par>
                                <p:cTn id="127" presetID="0" presetClass="path" presetSubtype="0" accel="100000" fill="hold" nodeType="withEffect">
                                  <p:stCondLst>
                                    <p:cond delay="0"/>
                                  </p:stCondLst>
                                  <p:childTnLst>
                                    <p:animMotion origin="layout" path="M -2.5E-6 -0.00023 C 0.11042 0.00255 0.22066 0.00533 0.33108 -0.00023 C 0.44219 -0.00578 0.579 -0.01967 0.66858 -0.03356 C 0.75799 -0.04745 0.80903 -0.04745 0.86841 -0.08356 C 0.92761 -0.11967 0.98716 -0.18912 1.02448 -0.25023 C 1.06198 -0.31134 1.07795 -0.34051 1.09341 -0.45046 C 1.10903 -0.55926 1.10104 -0.81273 1.10573 -0.99583 " pathEditMode="relative" rAng="0" ptsTypes="AAAAAAA">
                                      <p:cBhvr>
                                        <p:cTn id="128" dur="3500" fill="hold"/>
                                        <p:tgtEl>
                                          <p:spTgt spid="23"/>
                                        </p:tgtEl>
                                        <p:attrNameLst>
                                          <p:attrName>ppt_x</p:attrName>
                                          <p:attrName>ppt_y</p:attrName>
                                        </p:attrNameLst>
                                      </p:cBhvr>
                                      <p:rCtr x="55278" y="-49630"/>
                                    </p:animMotion>
                                  </p:childTnLst>
                                </p:cTn>
                              </p:par>
                            </p:childTnLst>
                          </p:cTn>
                        </p:par>
                        <p:par>
                          <p:cTn id="129" fill="hold">
                            <p:stCondLst>
                              <p:cond delay="9500"/>
                            </p:stCondLst>
                            <p:childTnLst>
                              <p:par>
                                <p:cTn id="130" presetID="1" presetClass="exit" presetSubtype="0" fill="hold" nodeType="afterEffect">
                                  <p:stCondLst>
                                    <p:cond delay="0"/>
                                  </p:stCondLst>
                                  <p:childTnLst>
                                    <p:set>
                                      <p:cBhvr>
                                        <p:cTn id="131" dur="1" fill="hold">
                                          <p:stCondLst>
                                            <p:cond delay="0"/>
                                          </p:stCondLst>
                                        </p:cTn>
                                        <p:tgtEl>
                                          <p:spTgt spid="23"/>
                                        </p:tgtEl>
                                        <p:attrNameLst>
                                          <p:attrName>style.visibility</p:attrName>
                                        </p:attrNameLst>
                                      </p:cBhvr>
                                      <p:to>
                                        <p:strVal val="hidden"/>
                                      </p:to>
                                    </p:set>
                                  </p:childTnLst>
                                </p:cTn>
                              </p:par>
                            </p:childTnLst>
                          </p:cTn>
                        </p:par>
                        <p:par>
                          <p:cTn id="132" fill="hold">
                            <p:stCondLst>
                              <p:cond delay="9500"/>
                            </p:stCondLst>
                            <p:childTnLst>
                              <p:par>
                                <p:cTn id="133" presetID="1" presetClass="entr" presetSubtype="0" fill="hold" nodeType="afterEffect">
                                  <p:stCondLst>
                                    <p:cond delay="0"/>
                                  </p:stCondLst>
                                  <p:childTnLst>
                                    <p:set>
                                      <p:cBhvr>
                                        <p:cTn id="134" dur="1" fill="hold">
                                          <p:stCondLst>
                                            <p:cond delay="0"/>
                                          </p:stCondLst>
                                        </p:cTn>
                                        <p:tgtEl>
                                          <p:spTgt spid="22"/>
                                        </p:tgtEl>
                                        <p:attrNameLst>
                                          <p:attrName>style.visibility</p:attrName>
                                        </p:attrNameLst>
                                      </p:cBhvr>
                                      <p:to>
                                        <p:strVal val="visible"/>
                                      </p:to>
                                    </p:set>
                                  </p:childTnLst>
                                </p:cTn>
                              </p:par>
                              <p:par>
                                <p:cTn id="135" presetID="42" presetClass="path" presetSubtype="0" accel="100000" fill="hold" nodeType="withEffect">
                                  <p:stCondLst>
                                    <p:cond delay="0"/>
                                  </p:stCondLst>
                                  <p:childTnLst>
                                    <p:animMotion origin="layout" path="M 3.88889E-6 -5.55112E-17 L -1.19549 1.64005 " pathEditMode="relative" rAng="0" ptsTypes="AA">
                                      <p:cBhvr>
                                        <p:cTn id="136" dur="3000" fill="hold"/>
                                        <p:tgtEl>
                                          <p:spTgt spid="22"/>
                                        </p:tgtEl>
                                        <p:attrNameLst>
                                          <p:attrName>ppt_x</p:attrName>
                                          <p:attrName>ppt_y</p:attrName>
                                        </p:attrNameLst>
                                      </p:cBhvr>
                                      <p:rCtr x="-59774" y="81991"/>
                                    </p:animMotion>
                                  </p:childTnLst>
                                </p:cTn>
                              </p:par>
                            </p:childTnLst>
                          </p:cTn>
                        </p:par>
                        <p:par>
                          <p:cTn id="137" fill="hold">
                            <p:stCondLst>
                              <p:cond delay="12500"/>
                            </p:stCondLst>
                            <p:childTnLst>
                              <p:par>
                                <p:cTn id="138" presetID="1" presetClass="exit" presetSubtype="0" fill="hold" nodeType="afterEffect">
                                  <p:stCondLst>
                                    <p:cond delay="0"/>
                                  </p:stCondLst>
                                  <p:childTnLst>
                                    <p:set>
                                      <p:cBhvr>
                                        <p:cTn id="139" dur="1" fill="hold">
                                          <p:stCondLst>
                                            <p:cond delay="0"/>
                                          </p:stCondLst>
                                        </p:cTn>
                                        <p:tgtEl>
                                          <p:spTgt spid="22"/>
                                        </p:tgtEl>
                                        <p:attrNameLst>
                                          <p:attrName>style.visibility</p:attrName>
                                        </p:attrNameLst>
                                      </p:cBhvr>
                                      <p:to>
                                        <p:strVal val="hidden"/>
                                      </p:to>
                                    </p:set>
                                  </p:childTnLst>
                                </p:cTn>
                              </p:par>
                            </p:childTnLst>
                          </p:cTn>
                        </p:par>
                        <p:par>
                          <p:cTn id="140" fill="hold">
                            <p:stCondLst>
                              <p:cond delay="12500"/>
                            </p:stCondLst>
                            <p:childTnLst>
                              <p:par>
                                <p:cTn id="141" presetID="1" presetClass="entr" presetSubtype="0" fill="hold" nodeType="afterEffect">
                                  <p:stCondLst>
                                    <p:cond delay="0"/>
                                  </p:stCondLst>
                                  <p:childTnLst>
                                    <p:set>
                                      <p:cBhvr>
                                        <p:cTn id="142" dur="1" fill="hold">
                                          <p:stCondLst>
                                            <p:cond delay="0"/>
                                          </p:stCondLst>
                                        </p:cTn>
                                        <p:tgtEl>
                                          <p:spTgt spid="25"/>
                                        </p:tgtEl>
                                        <p:attrNameLst>
                                          <p:attrName>style.visibility</p:attrName>
                                        </p:attrNameLst>
                                      </p:cBhvr>
                                      <p:to>
                                        <p:strVal val="visible"/>
                                      </p:to>
                                    </p:set>
                                  </p:childTnLst>
                                </p:cTn>
                              </p:par>
                              <p:par>
                                <p:cTn id="143" presetID="42" presetClass="path" presetSubtype="0" accel="100000" fill="hold" nodeType="withEffect">
                                  <p:stCondLst>
                                    <p:cond delay="0"/>
                                  </p:stCondLst>
                                  <p:childTnLst>
                                    <p:animMotion origin="layout" path="M -3.88889E-6 -2.96296E-6 L 0.21667 -1.53865 " pathEditMode="relative" rAng="0" ptsTypes="AA">
                                      <p:cBhvr>
                                        <p:cTn id="144" dur="3000" fill="hold"/>
                                        <p:tgtEl>
                                          <p:spTgt spid="25"/>
                                        </p:tgtEl>
                                        <p:attrNameLst>
                                          <p:attrName>ppt_x</p:attrName>
                                          <p:attrName>ppt_y</p:attrName>
                                        </p:attrNameLst>
                                      </p:cBhvr>
                                      <p:rCtr x="10833" y="-76944"/>
                                    </p:animMotion>
                                  </p:childTnLst>
                                </p:cTn>
                              </p:par>
                            </p:childTnLst>
                          </p:cTn>
                        </p:par>
                        <p:par>
                          <p:cTn id="145" fill="hold">
                            <p:stCondLst>
                              <p:cond delay="15500"/>
                            </p:stCondLst>
                            <p:childTnLst>
                              <p:par>
                                <p:cTn id="146" presetID="1" presetClass="exit" presetSubtype="0" fill="hold" nodeType="afterEffect">
                                  <p:stCondLst>
                                    <p:cond delay="0"/>
                                  </p:stCondLst>
                                  <p:childTnLst>
                                    <p:set>
                                      <p:cBhvr>
                                        <p:cTn id="147" dur="1" fill="hold">
                                          <p:stCondLst>
                                            <p:cond delay="0"/>
                                          </p:stCondLst>
                                        </p:cTn>
                                        <p:tgtEl>
                                          <p:spTgt spid="25"/>
                                        </p:tgtEl>
                                        <p:attrNameLst>
                                          <p:attrName>style.visibility</p:attrName>
                                        </p:attrNameLst>
                                      </p:cBhvr>
                                      <p:to>
                                        <p:strVal val="hidden"/>
                                      </p:to>
                                    </p:set>
                                  </p:childTnLst>
                                </p:cTn>
                              </p:par>
                            </p:childTnLst>
                          </p:cTn>
                        </p:par>
                        <p:par>
                          <p:cTn id="148" fill="hold">
                            <p:stCondLst>
                              <p:cond delay="15500"/>
                            </p:stCondLst>
                            <p:childTnLst>
                              <p:par>
                                <p:cTn id="149" presetID="1" presetClass="entr" presetSubtype="0" fill="hold" nodeType="afterEffect">
                                  <p:stCondLst>
                                    <p:cond delay="0"/>
                                  </p:stCondLst>
                                  <p:childTnLst>
                                    <p:set>
                                      <p:cBhvr>
                                        <p:cTn id="150" dur="1" fill="hold">
                                          <p:stCondLst>
                                            <p:cond delay="0"/>
                                          </p:stCondLst>
                                        </p:cTn>
                                        <p:tgtEl>
                                          <p:spTgt spid="21"/>
                                        </p:tgtEl>
                                        <p:attrNameLst>
                                          <p:attrName>style.visibility</p:attrName>
                                        </p:attrNameLst>
                                      </p:cBhvr>
                                      <p:to>
                                        <p:strVal val="visible"/>
                                      </p:to>
                                    </p:set>
                                  </p:childTnLst>
                                </p:cTn>
                              </p:par>
                              <p:par>
                                <p:cTn id="151" presetID="42" presetClass="path" presetSubtype="0" accel="50000" decel="50000" fill="hold" nodeType="withEffect">
                                  <p:stCondLst>
                                    <p:cond delay="0"/>
                                  </p:stCondLst>
                                  <p:childTnLst>
                                    <p:animMotion origin="layout" path="M -2.5E-6 0 L -0.02135 0.74259 " pathEditMode="relative" rAng="0" ptsTypes="AA">
                                      <p:cBhvr>
                                        <p:cTn id="152" dur="3000" fill="hold"/>
                                        <p:tgtEl>
                                          <p:spTgt spid="21"/>
                                        </p:tgtEl>
                                        <p:attrNameLst>
                                          <p:attrName>ppt_x</p:attrName>
                                          <p:attrName>ppt_y</p:attrName>
                                        </p:attrNameLst>
                                      </p:cBhvr>
                                      <p:rCtr x="-1076" y="37130"/>
                                    </p:animMotion>
                                  </p:childTnLst>
                                </p:cTn>
                              </p:par>
                            </p:childTnLst>
                          </p:cTn>
                        </p:par>
                      </p:childTnLst>
                    </p:cTn>
                  </p:par>
                  <p:par>
                    <p:cTn id="153" fill="hold">
                      <p:stCondLst>
                        <p:cond delay="indefinite"/>
                      </p:stCondLst>
                      <p:childTnLst>
                        <p:par>
                          <p:cTn id="154" fill="hold">
                            <p:stCondLst>
                              <p:cond delay="0"/>
                            </p:stCondLst>
                            <p:childTnLst>
                              <p:par>
                                <p:cTn id="155" presetID="50" presetClass="exit" presetSubtype="0" accel="100000" fill="hold" nodeType="clickEffect">
                                  <p:stCondLst>
                                    <p:cond delay="0"/>
                                  </p:stCondLst>
                                  <p:childTnLst>
                                    <p:anim calcmode="lin" valueType="num">
                                      <p:cBhvr>
                                        <p:cTn id="156" dur="1000"/>
                                        <p:tgtEl>
                                          <p:spTgt spid="21"/>
                                        </p:tgtEl>
                                        <p:attrNameLst>
                                          <p:attrName>ppt_w</p:attrName>
                                        </p:attrNameLst>
                                      </p:cBhvr>
                                      <p:tavLst>
                                        <p:tav tm="0">
                                          <p:val>
                                            <p:strVal val="ppt_w"/>
                                          </p:val>
                                        </p:tav>
                                        <p:tav tm="100000">
                                          <p:val>
                                            <p:strVal val="ppt_w+.3"/>
                                          </p:val>
                                        </p:tav>
                                      </p:tavLst>
                                    </p:anim>
                                    <p:anim calcmode="lin" valueType="num">
                                      <p:cBhvr>
                                        <p:cTn id="157" dur="1000"/>
                                        <p:tgtEl>
                                          <p:spTgt spid="21"/>
                                        </p:tgtEl>
                                        <p:attrNameLst>
                                          <p:attrName>ppt_h</p:attrName>
                                        </p:attrNameLst>
                                      </p:cBhvr>
                                      <p:tavLst>
                                        <p:tav tm="0">
                                          <p:val>
                                            <p:strVal val="ppt_h"/>
                                          </p:val>
                                        </p:tav>
                                        <p:tav tm="100000">
                                          <p:val>
                                            <p:strVal val="ppt_h"/>
                                          </p:val>
                                        </p:tav>
                                      </p:tavLst>
                                    </p:anim>
                                    <p:animEffect transition="out" filter="fade">
                                      <p:cBhvr>
                                        <p:cTn id="158" dur="1000"/>
                                        <p:tgtEl>
                                          <p:spTgt spid="21"/>
                                        </p:tgtEl>
                                      </p:cBhvr>
                                    </p:animEffect>
                                    <p:set>
                                      <p:cBhvr>
                                        <p:cTn id="159" dur="1" fill="hold">
                                          <p:stCondLst>
                                            <p:cond delay="999"/>
                                          </p:stCondLst>
                                        </p:cTn>
                                        <p:tgtEl>
                                          <p:spTgt spid="21"/>
                                        </p:tgtEl>
                                        <p:attrNameLst>
                                          <p:attrName>style.visibility</p:attrName>
                                        </p:attrNameLst>
                                      </p:cBhvr>
                                      <p:to>
                                        <p:strVal val="hidden"/>
                                      </p:to>
                                    </p:set>
                                  </p:childTnLst>
                                </p:cTn>
                              </p:par>
                              <p:par>
                                <p:cTn id="160" presetID="50" presetClass="entr" presetSubtype="0" decel="100000" fill="hold" grpId="0" nodeType="withEffect">
                                  <p:stCondLst>
                                    <p:cond delay="500"/>
                                  </p:stCondLst>
                                  <p:childTnLst>
                                    <p:set>
                                      <p:cBhvr>
                                        <p:cTn id="161" dur="1" fill="hold">
                                          <p:stCondLst>
                                            <p:cond delay="0"/>
                                          </p:stCondLst>
                                        </p:cTn>
                                        <p:tgtEl>
                                          <p:spTgt spid="28"/>
                                        </p:tgtEl>
                                        <p:attrNameLst>
                                          <p:attrName>style.visibility</p:attrName>
                                        </p:attrNameLst>
                                      </p:cBhvr>
                                      <p:to>
                                        <p:strVal val="visible"/>
                                      </p:to>
                                    </p:set>
                                    <p:anim calcmode="lin" valueType="num">
                                      <p:cBhvr>
                                        <p:cTn id="162" dur="1000" fill="hold"/>
                                        <p:tgtEl>
                                          <p:spTgt spid="28"/>
                                        </p:tgtEl>
                                        <p:attrNameLst>
                                          <p:attrName>ppt_w</p:attrName>
                                        </p:attrNameLst>
                                      </p:cBhvr>
                                      <p:tavLst>
                                        <p:tav tm="0">
                                          <p:val>
                                            <p:strVal val="#ppt_w+.3"/>
                                          </p:val>
                                        </p:tav>
                                        <p:tav tm="100000">
                                          <p:val>
                                            <p:strVal val="#ppt_w"/>
                                          </p:val>
                                        </p:tav>
                                      </p:tavLst>
                                    </p:anim>
                                    <p:anim calcmode="lin" valueType="num">
                                      <p:cBhvr>
                                        <p:cTn id="163" dur="1000" fill="hold"/>
                                        <p:tgtEl>
                                          <p:spTgt spid="28"/>
                                        </p:tgtEl>
                                        <p:attrNameLst>
                                          <p:attrName>ppt_h</p:attrName>
                                        </p:attrNameLst>
                                      </p:cBhvr>
                                      <p:tavLst>
                                        <p:tav tm="0">
                                          <p:val>
                                            <p:strVal val="#ppt_h"/>
                                          </p:val>
                                        </p:tav>
                                        <p:tav tm="100000">
                                          <p:val>
                                            <p:strVal val="#ppt_h"/>
                                          </p:val>
                                        </p:tav>
                                      </p:tavLst>
                                    </p:anim>
                                    <p:animEffect transition="in" filter="fade">
                                      <p:cBhvr>
                                        <p:cTn id="164" dur="1000"/>
                                        <p:tgtEl>
                                          <p:spTgt spid="28"/>
                                        </p:tgtEl>
                                      </p:cBhvr>
                                    </p:animEffect>
                                  </p:childTnLst>
                                </p:cTn>
                              </p:par>
                            </p:childTnLst>
                          </p:cTn>
                        </p:par>
                      </p:childTnLst>
                    </p:cTn>
                  </p:par>
                  <p:par>
                    <p:cTn id="165" fill="hold">
                      <p:stCondLst>
                        <p:cond delay="indefinite"/>
                      </p:stCondLst>
                      <p:childTnLst>
                        <p:par>
                          <p:cTn id="166" fill="hold">
                            <p:stCondLst>
                              <p:cond delay="0"/>
                            </p:stCondLst>
                            <p:childTnLst>
                              <p:par>
                                <p:cTn id="167" presetID="50" presetClass="exit" presetSubtype="0" accel="100000" fill="hold" grpId="1" nodeType="clickEffect">
                                  <p:stCondLst>
                                    <p:cond delay="0"/>
                                  </p:stCondLst>
                                  <p:childTnLst>
                                    <p:anim calcmode="lin" valueType="num">
                                      <p:cBhvr>
                                        <p:cTn id="168" dur="1000"/>
                                        <p:tgtEl>
                                          <p:spTgt spid="28"/>
                                        </p:tgtEl>
                                        <p:attrNameLst>
                                          <p:attrName>ppt_w</p:attrName>
                                        </p:attrNameLst>
                                      </p:cBhvr>
                                      <p:tavLst>
                                        <p:tav tm="0">
                                          <p:val>
                                            <p:strVal val="ppt_w"/>
                                          </p:val>
                                        </p:tav>
                                        <p:tav tm="100000">
                                          <p:val>
                                            <p:strVal val="ppt_w+.3"/>
                                          </p:val>
                                        </p:tav>
                                      </p:tavLst>
                                    </p:anim>
                                    <p:anim calcmode="lin" valueType="num">
                                      <p:cBhvr>
                                        <p:cTn id="169" dur="1000"/>
                                        <p:tgtEl>
                                          <p:spTgt spid="28"/>
                                        </p:tgtEl>
                                        <p:attrNameLst>
                                          <p:attrName>ppt_h</p:attrName>
                                        </p:attrNameLst>
                                      </p:cBhvr>
                                      <p:tavLst>
                                        <p:tav tm="0">
                                          <p:val>
                                            <p:strVal val="ppt_h"/>
                                          </p:val>
                                        </p:tav>
                                        <p:tav tm="100000">
                                          <p:val>
                                            <p:strVal val="ppt_h"/>
                                          </p:val>
                                        </p:tav>
                                      </p:tavLst>
                                    </p:anim>
                                    <p:animEffect transition="out" filter="fade">
                                      <p:cBhvr>
                                        <p:cTn id="170" dur="1000"/>
                                        <p:tgtEl>
                                          <p:spTgt spid="28"/>
                                        </p:tgtEl>
                                      </p:cBhvr>
                                    </p:animEffect>
                                    <p:set>
                                      <p:cBhvr>
                                        <p:cTn id="171" dur="1" fill="hold">
                                          <p:stCondLst>
                                            <p:cond delay="999"/>
                                          </p:stCondLst>
                                        </p:cTn>
                                        <p:tgtEl>
                                          <p:spTgt spid="28"/>
                                        </p:tgtEl>
                                        <p:attrNameLst>
                                          <p:attrName>style.visibility</p:attrName>
                                        </p:attrNameLst>
                                      </p:cBhvr>
                                      <p:to>
                                        <p:strVal val="hidden"/>
                                      </p:to>
                                    </p:set>
                                  </p:childTnLst>
                                </p:cTn>
                              </p:par>
                              <p:par>
                                <p:cTn id="172" presetID="1" presetClass="entr" presetSubtype="0" fill="hold" nodeType="withEffect">
                                  <p:stCondLst>
                                    <p:cond delay="250"/>
                                  </p:stCondLst>
                                  <p:childTnLst>
                                    <p:set>
                                      <p:cBhvr>
                                        <p:cTn id="173" dur="1" fill="hold">
                                          <p:stCondLst>
                                            <p:cond delay="0"/>
                                          </p:stCondLst>
                                        </p:cTn>
                                        <p:tgtEl>
                                          <p:spTgt spid="18"/>
                                        </p:tgtEl>
                                        <p:attrNameLst>
                                          <p:attrName>style.visibility</p:attrName>
                                        </p:attrNameLst>
                                      </p:cBhvr>
                                      <p:to>
                                        <p:strVal val="visible"/>
                                      </p:to>
                                    </p:set>
                                  </p:childTnLst>
                                </p:cTn>
                              </p:par>
                              <p:par>
                                <p:cTn id="174" presetID="42" presetClass="path" presetSubtype="0" accel="50000" decel="50000" fill="hold" nodeType="withEffect">
                                  <p:stCondLst>
                                    <p:cond delay="250"/>
                                  </p:stCondLst>
                                  <p:childTnLst>
                                    <p:animMotion origin="layout" path="M 2.77778E-7 -3.7037E-7 L 0.00868 0.72755 " pathEditMode="relative" rAng="0" ptsTypes="AA">
                                      <p:cBhvr>
                                        <p:cTn id="175" dur="2000" fill="hold"/>
                                        <p:tgtEl>
                                          <p:spTgt spid="18"/>
                                        </p:tgtEl>
                                        <p:attrNameLst>
                                          <p:attrName>ppt_x</p:attrName>
                                          <p:attrName>ppt_y</p:attrName>
                                        </p:attrNameLst>
                                      </p:cBhvr>
                                      <p:rCtr x="434" y="36366"/>
                                    </p:animMotion>
                                  </p:childTnLst>
                                </p:cTn>
                              </p:par>
                            </p:childTnLst>
                          </p:cTn>
                        </p:par>
                      </p:childTnLst>
                    </p:cTn>
                  </p:par>
                  <p:par>
                    <p:cTn id="176" fill="hold">
                      <p:stCondLst>
                        <p:cond delay="indefinite"/>
                      </p:stCondLst>
                      <p:childTnLst>
                        <p:par>
                          <p:cTn id="177" fill="hold">
                            <p:stCondLst>
                              <p:cond delay="0"/>
                            </p:stCondLst>
                            <p:childTnLst>
                              <p:par>
                                <p:cTn id="178" presetID="0" presetClass="exit" presetSubtype="0" fill="hold" nodeType="clickEffect">
                                  <p:stCondLst>
                                    <p:cond delay="0"/>
                                  </p:stCondLst>
                                  <p:childTnLst>
                                    <p:set>
                                      <p:cBhvr>
                                        <p:cTn id="179" dur="1" fill="hold">
                                          <p:stCondLst>
                                            <p:cond delay="999"/>
                                          </p:stCondLst>
                                        </p:cTn>
                                        <p:tgtEl>
                                          <p:spTgt spid="18"/>
                                        </p:tgtEl>
                                        <p:attrNameLst>
                                          <p:attrName>style.visibility</p:attrName>
                                        </p:attrNameLst>
                                      </p:cBhvr>
                                      <p:to>
                                        <p:strVal val="hidden"/>
                                      </p:to>
                                    </p:set>
                                    <p:animEffect transition="out" filter="dissolve">
                                      <p:cBhvr>
                                        <p:cTn id="180" dur="1000">
                                          <p:stCondLst>
                                            <p:cond delay="0"/>
                                          </p:stCondLst>
                                        </p:cTn>
                                        <p:tgtEl>
                                          <p:spTgt spid="18"/>
                                        </p:tgtEl>
                                      </p:cBhvr>
                                    </p:animEffect>
                                    <p:anim to="" calcmode="lin" valueType="num">
                                      <p:cBhvr>
                                        <p:cTn id="181" dur="1000" fill="hold">
                                          <p:stCondLst>
                                            <p:cond delay="0"/>
                                          </p:stCondLst>
                                        </p:cTn>
                                        <p:tgtEl>
                                          <p:spTgt spid="18"/>
                                        </p:tgtEl>
                                        <p:attrNameLst>
                                          <p:attrName>ppt_w</p:attrName>
                                        </p:attrNameLst>
                                      </p:cBhvr>
                                      <p:tavLst>
                                        <p:tav tm="0">
                                          <p:val>
                                            <p:strVal val="#ppt_w"/>
                                          </p:val>
                                        </p:tav>
                                        <p:tav tm="100000">
                                          <p:val>
                                            <p:strVal val="#ppt_w*4"/>
                                          </p:val>
                                        </p:tav>
                                      </p:tavLst>
                                    </p:anim>
                                    <p:anim to="" calcmode="lin" valueType="num">
                                      <p:cBhvr>
                                        <p:cTn id="182" dur="1000" fill="hold">
                                          <p:stCondLst>
                                            <p:cond delay="0"/>
                                          </p:stCondLst>
                                        </p:cTn>
                                        <p:tgtEl>
                                          <p:spTgt spid="18"/>
                                        </p:tgtEl>
                                        <p:attrNameLst>
                                          <p:attrName>ppt_h</p:attrName>
                                        </p:attrNameLst>
                                      </p:cBhvr>
                                      <p:tavLst>
                                        <p:tav tm="0">
                                          <p:val>
                                            <p:strVal val="#ppt_h"/>
                                          </p:val>
                                        </p:tav>
                                        <p:tav tm="100000">
                                          <p:val>
                                            <p:strVal val="#ppt_h*4"/>
                                          </p:val>
                                        </p:tav>
                                      </p:tavLst>
                                    </p:anim>
                                  </p:childTnLst>
                                </p:cTn>
                              </p:par>
                              <p:par>
                                <p:cTn id="183" presetID="23" presetClass="entr" presetSubtype="16" fill="hold" grpId="0" nodeType="withEffect">
                                  <p:stCondLst>
                                    <p:cond delay="500"/>
                                  </p:stCondLst>
                                  <p:childTnLst>
                                    <p:set>
                                      <p:cBhvr>
                                        <p:cTn id="184" dur="1" fill="hold">
                                          <p:stCondLst>
                                            <p:cond delay="0"/>
                                          </p:stCondLst>
                                        </p:cTn>
                                        <p:tgtEl>
                                          <p:spTgt spid="27"/>
                                        </p:tgtEl>
                                        <p:attrNameLst>
                                          <p:attrName>style.visibility</p:attrName>
                                        </p:attrNameLst>
                                      </p:cBhvr>
                                      <p:to>
                                        <p:strVal val="visible"/>
                                      </p:to>
                                    </p:set>
                                    <p:anim calcmode="lin" valueType="num">
                                      <p:cBhvr>
                                        <p:cTn id="185" dur="500" fill="hold"/>
                                        <p:tgtEl>
                                          <p:spTgt spid="27"/>
                                        </p:tgtEl>
                                        <p:attrNameLst>
                                          <p:attrName>ppt_w</p:attrName>
                                        </p:attrNameLst>
                                      </p:cBhvr>
                                      <p:tavLst>
                                        <p:tav tm="0">
                                          <p:val>
                                            <p:fltVal val="0"/>
                                          </p:val>
                                        </p:tav>
                                        <p:tav tm="100000">
                                          <p:val>
                                            <p:strVal val="#ppt_w"/>
                                          </p:val>
                                        </p:tav>
                                      </p:tavLst>
                                    </p:anim>
                                    <p:anim calcmode="lin" valueType="num">
                                      <p:cBhvr>
                                        <p:cTn id="186" dur="500" fill="hold"/>
                                        <p:tgtEl>
                                          <p:spTgt spid="27"/>
                                        </p:tgtEl>
                                        <p:attrNameLst>
                                          <p:attrName>ppt_h</p:attrName>
                                        </p:attrNameLst>
                                      </p:cBhvr>
                                      <p:tavLst>
                                        <p:tav tm="0">
                                          <p:val>
                                            <p:fltVal val="0"/>
                                          </p:val>
                                        </p:tav>
                                        <p:tav tm="100000">
                                          <p:val>
                                            <p:strVal val="#ppt_h"/>
                                          </p:val>
                                        </p:tav>
                                      </p:tavLst>
                                    </p:anim>
                                  </p:childTnLst>
                                </p:cTn>
                              </p:par>
                            </p:childTnLst>
                          </p:cTn>
                        </p:par>
                        <p:par>
                          <p:cTn id="187" fill="hold">
                            <p:stCondLst>
                              <p:cond delay="1000"/>
                            </p:stCondLst>
                            <p:childTnLst>
                              <p:par>
                                <p:cTn id="188" presetID="6" presetClass="emph" presetSubtype="0" fill="hold" grpId="4" nodeType="afterEffect">
                                  <p:stCondLst>
                                    <p:cond delay="0"/>
                                  </p:stCondLst>
                                  <p:childTnLst>
                                    <p:animScale>
                                      <p:cBhvr>
                                        <p:cTn id="189" dur="2000" fill="hold"/>
                                        <p:tgtEl>
                                          <p:spTgt spid="13"/>
                                        </p:tgtEl>
                                      </p:cBhvr>
                                      <p:by x="150000" y="150000"/>
                                    </p:animScale>
                                  </p:childTnLst>
                                </p:cTn>
                              </p:par>
                              <p:par>
                                <p:cTn id="190" presetID="42" presetClass="path" presetSubtype="0" accel="50000" decel="50000" fill="hold" grpId="5" nodeType="withEffect">
                                  <p:stCondLst>
                                    <p:cond delay="0"/>
                                  </p:stCondLst>
                                  <p:childTnLst>
                                    <p:animMotion origin="layout" path="M 0.18004 0.00046 L 0.17899 -0.08519 " pathEditMode="relative" rAng="0" ptsTypes="AA">
                                      <p:cBhvr>
                                        <p:cTn id="191" dur="2000" fill="hold"/>
                                        <p:tgtEl>
                                          <p:spTgt spid="13"/>
                                        </p:tgtEl>
                                        <p:attrNameLst>
                                          <p:attrName>ppt_x</p:attrName>
                                          <p:attrName>ppt_y</p:attrName>
                                        </p:attrNameLst>
                                      </p:cBhvr>
                                      <p:rCtr x="-52" y="-4282"/>
                                    </p:animMotion>
                                  </p:childTnLst>
                                </p:cTn>
                              </p:par>
                              <p:par>
                                <p:cTn id="192" presetID="50" presetClass="exit" presetSubtype="0" accel="100000" fill="hold" grpId="4" nodeType="withEffect">
                                  <p:stCondLst>
                                    <p:cond delay="0"/>
                                  </p:stCondLst>
                                  <p:childTnLst>
                                    <p:anim calcmode="lin" valueType="num">
                                      <p:cBhvr>
                                        <p:cTn id="193" dur="1000"/>
                                        <p:tgtEl>
                                          <p:spTgt spid="12"/>
                                        </p:tgtEl>
                                        <p:attrNameLst>
                                          <p:attrName>ppt_w</p:attrName>
                                        </p:attrNameLst>
                                      </p:cBhvr>
                                      <p:tavLst>
                                        <p:tav tm="0">
                                          <p:val>
                                            <p:strVal val="ppt_w"/>
                                          </p:val>
                                        </p:tav>
                                        <p:tav tm="100000">
                                          <p:val>
                                            <p:strVal val="ppt_w+.3"/>
                                          </p:val>
                                        </p:tav>
                                      </p:tavLst>
                                    </p:anim>
                                    <p:anim calcmode="lin" valueType="num">
                                      <p:cBhvr>
                                        <p:cTn id="194" dur="1000"/>
                                        <p:tgtEl>
                                          <p:spTgt spid="12"/>
                                        </p:tgtEl>
                                        <p:attrNameLst>
                                          <p:attrName>ppt_h</p:attrName>
                                        </p:attrNameLst>
                                      </p:cBhvr>
                                      <p:tavLst>
                                        <p:tav tm="0">
                                          <p:val>
                                            <p:strVal val="ppt_h"/>
                                          </p:val>
                                        </p:tav>
                                        <p:tav tm="100000">
                                          <p:val>
                                            <p:strVal val="ppt_h"/>
                                          </p:val>
                                        </p:tav>
                                      </p:tavLst>
                                    </p:anim>
                                    <p:animEffect transition="out" filter="fade">
                                      <p:cBhvr>
                                        <p:cTn id="195" dur="1000"/>
                                        <p:tgtEl>
                                          <p:spTgt spid="12"/>
                                        </p:tgtEl>
                                      </p:cBhvr>
                                    </p:animEffect>
                                    <p:set>
                                      <p:cBhvr>
                                        <p:cTn id="196" dur="1" fill="hold">
                                          <p:stCondLst>
                                            <p:cond delay="999"/>
                                          </p:stCondLst>
                                        </p:cTn>
                                        <p:tgtEl>
                                          <p:spTgt spid="12"/>
                                        </p:tgtEl>
                                        <p:attrNameLst>
                                          <p:attrName>style.visibility</p:attrName>
                                        </p:attrNameLst>
                                      </p:cBhvr>
                                      <p:to>
                                        <p:strVal val="hidden"/>
                                      </p:to>
                                    </p:set>
                                  </p:childTnLst>
                                </p:cTn>
                              </p:par>
                            </p:childTnLst>
                          </p:cTn>
                        </p:par>
                      </p:childTnLst>
                    </p:cTn>
                  </p:par>
                  <p:par>
                    <p:cTn id="197" fill="hold">
                      <p:stCondLst>
                        <p:cond delay="indefinite"/>
                      </p:stCondLst>
                      <p:childTnLst>
                        <p:par>
                          <p:cTn id="198" fill="hold">
                            <p:stCondLst>
                              <p:cond delay="0"/>
                            </p:stCondLst>
                            <p:childTnLst>
                              <p:par>
                                <p:cTn id="199" presetID="22" presetClass="entr" presetSubtype="8" fill="hold" grpId="0" nodeType="clickEffect">
                                  <p:stCondLst>
                                    <p:cond delay="0"/>
                                  </p:stCondLst>
                                  <p:childTnLst>
                                    <p:set>
                                      <p:cBhvr>
                                        <p:cTn id="200" dur="1" fill="hold">
                                          <p:stCondLst>
                                            <p:cond delay="0"/>
                                          </p:stCondLst>
                                        </p:cTn>
                                        <p:tgtEl>
                                          <p:spTgt spid="29"/>
                                        </p:tgtEl>
                                        <p:attrNameLst>
                                          <p:attrName>style.visibility</p:attrName>
                                        </p:attrNameLst>
                                      </p:cBhvr>
                                      <p:to>
                                        <p:strVal val="visible"/>
                                      </p:to>
                                    </p:set>
                                    <p:animEffect transition="in" filter="wipe(left)">
                                      <p:cBhvr>
                                        <p:cTn id="201" dur="500"/>
                                        <p:tgtEl>
                                          <p:spTgt spid="29"/>
                                        </p:tgtEl>
                                      </p:cBhvr>
                                    </p:animEffect>
                                  </p:childTnLst>
                                </p:cTn>
                              </p:par>
                              <p:par>
                                <p:cTn id="202" presetID="18" presetClass="emph" presetSubtype="0" fill="hold" grpId="1" nodeType="withEffect">
                                  <p:stCondLst>
                                    <p:cond delay="0"/>
                                  </p:stCondLst>
                                  <p:childTnLst>
                                    <p:set>
                                      <p:cBhvr override="childStyle">
                                        <p:cTn id="203" dur="500" fill="hold"/>
                                        <p:tgtEl>
                                          <p:spTgt spid="29"/>
                                        </p:tgtEl>
                                        <p:attrNameLst>
                                          <p:attrName>style.textDecorationUnderline</p:attrName>
                                        </p:attrNameLst>
                                      </p:cBhvr>
                                      <p:to>
                                        <p:strVal val="true"/>
                                      </p:to>
                                    </p:set>
                                  </p:childTnLst>
                                </p:cTn>
                              </p:par>
                            </p:childTnLst>
                          </p:cTn>
                        </p:par>
                      </p:childTnLst>
                    </p:cTn>
                  </p:par>
                  <p:par>
                    <p:cTn id="204" fill="hold">
                      <p:stCondLst>
                        <p:cond delay="indefinite"/>
                      </p:stCondLst>
                      <p:childTnLst>
                        <p:par>
                          <p:cTn id="205" fill="hold">
                            <p:stCondLst>
                              <p:cond delay="0"/>
                            </p:stCondLst>
                            <p:childTnLst>
                              <p:par>
                                <p:cTn id="206" presetID="55" presetClass="entr" presetSubtype="0" fill="hold" grpId="0" nodeType="clickEffect">
                                  <p:stCondLst>
                                    <p:cond delay="0"/>
                                  </p:stCondLst>
                                  <p:childTnLst>
                                    <p:set>
                                      <p:cBhvr>
                                        <p:cTn id="207" dur="1" fill="hold">
                                          <p:stCondLst>
                                            <p:cond delay="0"/>
                                          </p:stCondLst>
                                        </p:cTn>
                                        <p:tgtEl>
                                          <p:spTgt spid="30"/>
                                        </p:tgtEl>
                                        <p:attrNameLst>
                                          <p:attrName>style.visibility</p:attrName>
                                        </p:attrNameLst>
                                      </p:cBhvr>
                                      <p:to>
                                        <p:strVal val="visible"/>
                                      </p:to>
                                    </p:set>
                                    <p:anim calcmode="lin" valueType="num">
                                      <p:cBhvr>
                                        <p:cTn id="208" dur="1000" fill="hold"/>
                                        <p:tgtEl>
                                          <p:spTgt spid="30"/>
                                        </p:tgtEl>
                                        <p:attrNameLst>
                                          <p:attrName>ppt_w</p:attrName>
                                        </p:attrNameLst>
                                      </p:cBhvr>
                                      <p:tavLst>
                                        <p:tav tm="0">
                                          <p:val>
                                            <p:strVal val="#ppt_w*0.70"/>
                                          </p:val>
                                        </p:tav>
                                        <p:tav tm="100000">
                                          <p:val>
                                            <p:strVal val="#ppt_w"/>
                                          </p:val>
                                        </p:tav>
                                      </p:tavLst>
                                    </p:anim>
                                    <p:anim calcmode="lin" valueType="num">
                                      <p:cBhvr>
                                        <p:cTn id="209" dur="1000" fill="hold"/>
                                        <p:tgtEl>
                                          <p:spTgt spid="30"/>
                                        </p:tgtEl>
                                        <p:attrNameLst>
                                          <p:attrName>ppt_h</p:attrName>
                                        </p:attrNameLst>
                                      </p:cBhvr>
                                      <p:tavLst>
                                        <p:tav tm="0">
                                          <p:val>
                                            <p:strVal val="#ppt_h"/>
                                          </p:val>
                                        </p:tav>
                                        <p:tav tm="100000">
                                          <p:val>
                                            <p:strVal val="#ppt_h"/>
                                          </p:val>
                                        </p:tav>
                                      </p:tavLst>
                                    </p:anim>
                                    <p:animEffect transition="in" filter="fade">
                                      <p:cBhvr>
                                        <p:cTn id="210" dur="1000"/>
                                        <p:tgtEl>
                                          <p:spTgt spid="30"/>
                                        </p:tgtEl>
                                      </p:cBhvr>
                                    </p:animEffect>
                                  </p:childTnLst>
                                </p:cTn>
                              </p:par>
                              <p:par>
                                <p:cTn id="211" presetID="23" presetClass="entr" presetSubtype="32" fill="hold" nodeType="withEffect">
                                  <p:stCondLst>
                                    <p:cond delay="850"/>
                                  </p:stCondLst>
                                  <p:childTnLst>
                                    <p:set>
                                      <p:cBhvr>
                                        <p:cTn id="212" dur="1" fill="hold">
                                          <p:stCondLst>
                                            <p:cond delay="0"/>
                                          </p:stCondLst>
                                        </p:cTn>
                                        <p:tgtEl>
                                          <p:spTgt spid="26"/>
                                        </p:tgtEl>
                                        <p:attrNameLst>
                                          <p:attrName>style.visibility</p:attrName>
                                        </p:attrNameLst>
                                      </p:cBhvr>
                                      <p:to>
                                        <p:strVal val="visible"/>
                                      </p:to>
                                    </p:set>
                                    <p:anim calcmode="lin" valueType="num">
                                      <p:cBhvr>
                                        <p:cTn id="213" dur="500" fill="hold"/>
                                        <p:tgtEl>
                                          <p:spTgt spid="26"/>
                                        </p:tgtEl>
                                        <p:attrNameLst>
                                          <p:attrName>ppt_w</p:attrName>
                                        </p:attrNameLst>
                                      </p:cBhvr>
                                      <p:tavLst>
                                        <p:tav tm="0">
                                          <p:val>
                                            <p:strVal val="4*#ppt_w"/>
                                          </p:val>
                                        </p:tav>
                                        <p:tav tm="100000">
                                          <p:val>
                                            <p:strVal val="#ppt_w"/>
                                          </p:val>
                                        </p:tav>
                                      </p:tavLst>
                                    </p:anim>
                                    <p:anim calcmode="lin" valueType="num">
                                      <p:cBhvr>
                                        <p:cTn id="214" dur="500" fill="hold"/>
                                        <p:tgtEl>
                                          <p:spTgt spid="2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P spid="4" grpId="0"/>
      <p:bldP spid="4" grpId="1"/>
      <p:bldP spid="4" grpId="2"/>
      <p:bldP spid="3074" grpId="0"/>
      <p:bldP spid="3074" grpId="1"/>
      <p:bldP spid="7" grpId="0"/>
      <p:bldP spid="7" grpId="1"/>
      <p:bldP spid="8" grpId="0"/>
      <p:bldP spid="8" grpId="1"/>
      <p:bldP spid="12" grpId="0"/>
      <p:bldP spid="12" grpId="1"/>
      <p:bldP spid="12" grpId="4"/>
      <p:bldP spid="13" grpId="0"/>
      <p:bldP spid="13" grpId="1"/>
      <p:bldP spid="13" grpId="4"/>
      <p:bldP spid="13" grpId="5"/>
      <p:bldP spid="29" grpId="0"/>
      <p:bldP spid="29" grpId="1"/>
      <p:bldP spid="27" grpId="0"/>
      <p:bldP spid="30" grpId="0"/>
      <p:bldP spid="28" grpId="0"/>
      <p:bldP spid="28" grpId="1"/>
      <p:bldP spid="31" grpId="0"/>
      <p:bldP spid="31"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txBox="1">
            <a:spLocks/>
          </p:cNvSpPr>
          <p:nvPr/>
        </p:nvSpPr>
        <p:spPr>
          <a:xfrm>
            <a:off x="1952058" y="2534784"/>
            <a:ext cx="6662056"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we know what we worship</a:t>
            </a:r>
          </a:p>
        </p:txBody>
      </p:sp>
      <p:sp>
        <p:nvSpPr>
          <p:cNvPr id="6" name="Rectangle 2"/>
          <p:cNvSpPr txBox="1">
            <a:spLocks noChangeArrowheads="1"/>
          </p:cNvSpPr>
          <p:nvPr/>
        </p:nvSpPr>
        <p:spPr bwMode="auto">
          <a:xfrm>
            <a:off x="457200" y="1798638"/>
            <a:ext cx="8229600" cy="2991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"You worship what you do not know; </a:t>
            </a:r>
            <a:r>
              <a:rPr lang="en-US" altLang="en-US" b="1" u="sng" kern="0" dirty="0">
                <a:ln w="3175" cmpd="sng">
                  <a:solidFill>
                    <a:srgbClr val="FFFFFF"/>
                  </a:solidFill>
                  <a:prstDash val="solid"/>
                  <a:miter lim="800000"/>
                </a:ln>
                <a:solidFill>
                  <a:srgbClr val="FF0000"/>
                </a:solidFill>
                <a:effectLst>
                  <a:outerShdw blurRad="50800" algn="tl" rotWithShape="0">
                    <a:srgbClr val="000000"/>
                  </a:outerShdw>
                </a:effectLst>
                <a:latin typeface="Calibri" panose="020F0502020204030204" pitchFamily="34" charset="0"/>
              </a:rPr>
              <a:t>we know what we worship</a:t>
            </a:r>
            <a:r>
              <a:rPr lang="en-US" altLang="en-US" b="1" kern="0"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 for salvation is of the Jews."          </a:t>
            </a:r>
            <a:r>
              <a:rPr lang="en-US" altLang="en-US" sz="3200" b="1" i="1" kern="0"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 John 4:22</a:t>
            </a:r>
            <a:r>
              <a:rPr lang="en-US" altLang="en-US" sz="4000" b="1" i="1" kern="0"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 </a:t>
            </a:r>
          </a:p>
        </p:txBody>
      </p:sp>
      <p:sp>
        <p:nvSpPr>
          <p:cNvPr id="3074" name="Rectangle 2"/>
          <p:cNvSpPr>
            <a:spLocks noGrp="1" noChangeArrowheads="1"/>
          </p:cNvSpPr>
          <p:nvPr>
            <p:ph type="title"/>
          </p:nvPr>
        </p:nvSpPr>
        <p:spPr>
          <a:xfrm>
            <a:off x="457200" y="1798638"/>
            <a:ext cx="8229600" cy="2991076"/>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"You worship what you do not know; we know what we worship, for salvation is of the Jews."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John 4:22</a:t>
            </a:r>
            <a:r>
              <a:rPr lang="en-US" altLang="en-US" sz="40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
        <p:nvSpPr>
          <p:cNvPr id="7" name="Title 1"/>
          <p:cNvSpPr txBox="1">
            <a:spLocks/>
          </p:cNvSpPr>
          <p:nvPr/>
        </p:nvSpPr>
        <p:spPr>
          <a:xfrm>
            <a:off x="2079786" y="3601688"/>
            <a:ext cx="6022848"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worship God in the Spirit</a:t>
            </a:r>
          </a:p>
        </p:txBody>
      </p:sp>
      <p:sp>
        <p:nvSpPr>
          <p:cNvPr id="5" name="Rectangle 2"/>
          <p:cNvSpPr txBox="1">
            <a:spLocks noChangeArrowheads="1"/>
          </p:cNvSpPr>
          <p:nvPr/>
        </p:nvSpPr>
        <p:spPr bwMode="auto">
          <a:xfrm>
            <a:off x="475488" y="2987040"/>
            <a:ext cx="8229600" cy="3418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For we are the circumcision,     who worship God in the Spirit, rejoice in Christ Jesus, and have no confidence in the flesh, …          </a:t>
            </a:r>
            <a:r>
              <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Philippians 3:3</a:t>
            </a:r>
            <a:r>
              <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
        <p:nvSpPr>
          <p:cNvPr id="9" name="Rectangle 8"/>
          <p:cNvSpPr>
            <a:spLocks noChangeArrowheads="1"/>
          </p:cNvSpPr>
          <p:nvPr/>
        </p:nvSpPr>
        <p:spPr bwMode="auto">
          <a:xfrm>
            <a:off x="2400397" y="4264152"/>
            <a:ext cx="3678936"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10" b="1" dirty="0">
                <a:solidFill>
                  <a:srgbClr val="CC9900"/>
                </a:solidFill>
                <a:latin typeface="Calibri" panose="020F0502020204030204" pitchFamily="34" charset="0"/>
                <a:cs typeface="Calibri" panose="020F0502020204030204" pitchFamily="34" charset="0"/>
              </a:rPr>
              <a:t>In Christ Jesus</a:t>
            </a:r>
            <a:endParaRPr lang="en-US" sz="4410" b="1" i="1" dirty="0">
              <a:solidFill>
                <a:srgbClr val="CC9900"/>
              </a:solidFill>
              <a:latin typeface="Calibri" panose="020F0502020204030204" pitchFamily="34" charset="0"/>
              <a:cs typeface="Calibri" panose="020F0502020204030204" pitchFamily="34" charset="0"/>
            </a:endParaRPr>
          </a:p>
        </p:txBody>
      </p:sp>
      <p:sp>
        <p:nvSpPr>
          <p:cNvPr id="8" name="Rectangle 7"/>
          <p:cNvSpPr>
            <a:spLocks noChangeArrowheads="1"/>
          </p:cNvSpPr>
          <p:nvPr/>
        </p:nvSpPr>
        <p:spPr bwMode="auto">
          <a:xfrm>
            <a:off x="2433256" y="4236148"/>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Tree>
    <p:extLst>
      <p:ext uri="{BB962C8B-B14F-4D97-AF65-F5344CB8AC3E}">
        <p14:creationId xmlns:p14="http://schemas.microsoft.com/office/powerpoint/2010/main" val="2313276889"/>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strVal val="#ppt_w+.3"/>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par>
                                <p:cTn id="15" presetID="18" presetClass="emph" presetSubtype="0" fill="hold" grpId="1" nodeType="withEffect">
                                  <p:stCondLst>
                                    <p:cond delay="0"/>
                                  </p:stCondLst>
                                  <p:childTnLst>
                                    <p:set>
                                      <p:cBhvr override="childStyle">
                                        <p:cTn id="16" dur="500" fill="hold"/>
                                        <p:tgtEl>
                                          <p:spTgt spid="4"/>
                                        </p:tgtEl>
                                        <p:attrNameLst>
                                          <p:attrName>style.textDecorationUnderline</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6" presetClass="emph" presetSubtype="0" fill="hold" grpId="1" nodeType="withEffect">
                                  <p:stCondLst>
                                    <p:cond delay="0"/>
                                  </p:stCondLst>
                                  <p:childTnLst>
                                    <p:animScale>
                                      <p:cBhvr>
                                        <p:cTn id="22" dur="2000" fill="hold"/>
                                        <p:tgtEl>
                                          <p:spTgt spid="3074"/>
                                        </p:tgtEl>
                                      </p:cBhvr>
                                      <p:by x="75000" y="75000"/>
                                    </p:animScale>
                                  </p:childTnLst>
                                </p:cTn>
                              </p:par>
                              <p:par>
                                <p:cTn id="23" presetID="6" presetClass="emph" presetSubtype="0" fill="hold" grpId="1" nodeType="withEffect">
                                  <p:stCondLst>
                                    <p:cond delay="0"/>
                                  </p:stCondLst>
                                  <p:childTnLst>
                                    <p:animScale>
                                      <p:cBhvr>
                                        <p:cTn id="24" dur="2000" fill="hold"/>
                                        <p:tgtEl>
                                          <p:spTgt spid="6"/>
                                        </p:tgtEl>
                                      </p:cBhvr>
                                      <p:by x="75000" y="75000"/>
                                    </p:animScale>
                                  </p:childTnLst>
                                </p:cTn>
                              </p:par>
                              <p:par>
                                <p:cTn id="25" presetID="42" presetClass="path" presetSubtype="0" accel="50000" decel="50000" fill="hold" grpId="2" nodeType="withEffect">
                                  <p:stCondLst>
                                    <p:cond delay="0"/>
                                  </p:stCondLst>
                                  <p:childTnLst>
                                    <p:animMotion origin="layout" path="M 0 -4.07407E-6 L 0.00139 -0.2368 " pathEditMode="relative" rAng="0" ptsTypes="AA">
                                      <p:cBhvr>
                                        <p:cTn id="26" dur="2000" fill="hold"/>
                                        <p:tgtEl>
                                          <p:spTgt spid="3074"/>
                                        </p:tgtEl>
                                        <p:attrNameLst>
                                          <p:attrName>ppt_x</p:attrName>
                                          <p:attrName>ppt_y</p:attrName>
                                        </p:attrNameLst>
                                      </p:cBhvr>
                                      <p:rCtr x="69" y="-11852"/>
                                    </p:animMotion>
                                  </p:childTnLst>
                                </p:cTn>
                              </p:par>
                              <p:par>
                                <p:cTn id="27" presetID="42" presetClass="path" presetSubtype="0" accel="50000" decel="50000" fill="hold" grpId="2" nodeType="withEffect">
                                  <p:stCondLst>
                                    <p:cond delay="0"/>
                                  </p:stCondLst>
                                  <p:childTnLst>
                                    <p:animMotion origin="layout" path="M 0 -4.07407E-6 L 0.00139 -0.2368 " pathEditMode="relative" rAng="0" ptsTypes="AA">
                                      <p:cBhvr>
                                        <p:cTn id="28" dur="2000" fill="hold"/>
                                        <p:tgtEl>
                                          <p:spTgt spid="6"/>
                                        </p:tgtEl>
                                        <p:attrNameLst>
                                          <p:attrName>ppt_x</p:attrName>
                                          <p:attrName>ppt_y</p:attrName>
                                        </p:attrNameLst>
                                      </p:cBhvr>
                                      <p:rCtr x="69" y="-11852"/>
                                    </p:animMotion>
                                  </p:childTnLst>
                                </p:cTn>
                              </p:par>
                              <p:par>
                                <p:cTn id="29" presetID="1" presetClass="exit" presetSubtype="0" fill="hold" grpId="2" nodeType="withEffect">
                                  <p:stCondLst>
                                    <p:cond delay="0"/>
                                  </p:stCondLst>
                                  <p:childTnLst>
                                    <p:set>
                                      <p:cBhvr>
                                        <p:cTn id="30" dur="1" fill="hold">
                                          <p:stCondLst>
                                            <p:cond delay="0"/>
                                          </p:stCondLst>
                                        </p:cTn>
                                        <p:tgtEl>
                                          <p:spTgt spid="4"/>
                                        </p:tgtEl>
                                        <p:attrNameLst>
                                          <p:attrName>style.visibility</p:attrName>
                                        </p:attrNameLst>
                                      </p:cBhvr>
                                      <p:to>
                                        <p:strVal val="hidden"/>
                                      </p:to>
                                    </p:set>
                                  </p:childTnLst>
                                </p:cTn>
                              </p:par>
                              <p:par>
                                <p:cTn id="31" presetID="42" presetClass="entr" presetSubtype="0" fill="hold" grpId="0" nodeType="withEffect">
                                  <p:stCondLst>
                                    <p:cond delay="150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3" presetClass="emph" presetSubtype="2" fill="hold" grpId="3" nodeType="afterEffect">
                                  <p:stCondLst>
                                    <p:cond delay="0"/>
                                  </p:stCondLst>
                                  <p:childTnLst>
                                    <p:animClr clrSpc="rgb" dir="cw">
                                      <p:cBhvr override="childStyle">
                                        <p:cTn id="38" dur="1000" fill="hold"/>
                                        <p:tgtEl>
                                          <p:spTgt spid="3074"/>
                                        </p:tgtEl>
                                        <p:attrNameLst>
                                          <p:attrName>style.color</p:attrName>
                                        </p:attrNameLst>
                                      </p:cBhvr>
                                      <p:to>
                                        <a:schemeClr val="accent2"/>
                                      </p:to>
                                    </p:animClr>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par>
                                <p:cTn id="44" presetID="18" presetClass="emph" presetSubtype="0" fill="hold" grpId="1" nodeType="withEffect">
                                  <p:stCondLst>
                                    <p:cond delay="0"/>
                                  </p:stCondLst>
                                  <p:childTnLst>
                                    <p:set>
                                      <p:cBhvr override="childStyle">
                                        <p:cTn id="45" dur="500" fill="hold"/>
                                        <p:tgtEl>
                                          <p:spTgt spid="7"/>
                                        </p:tgtEl>
                                        <p:attrNameLst>
                                          <p:attrName>style.textDecorationUnderline</p:attrName>
                                        </p:attrNameLst>
                                      </p:cBhvr>
                                      <p:to>
                                        <p:strVal val="true"/>
                                      </p:to>
                                    </p:set>
                                  </p:childTnLst>
                                </p:cTn>
                              </p:par>
                            </p:childTnLst>
                          </p:cTn>
                        </p:par>
                      </p:childTnLst>
                    </p:cTn>
                  </p:par>
                  <p:par>
                    <p:cTn id="46" fill="hold">
                      <p:stCondLst>
                        <p:cond delay="indefinite"/>
                      </p:stCondLst>
                      <p:childTnLst>
                        <p:par>
                          <p:cTn id="47" fill="hold">
                            <p:stCondLst>
                              <p:cond delay="0"/>
                            </p:stCondLst>
                            <p:childTnLst>
                              <p:par>
                                <p:cTn id="48" presetID="0" presetClass="entr" presetSubtype="0" fill="hold" grpId="0" nodeType="clickEffect">
                                  <p:stCondLst>
                                    <p:cond delay="0"/>
                                  </p:stCondLst>
                                  <p:iterate type="lt">
                                    <p:tmPct val="10000"/>
                                  </p:iterate>
                                  <p:childTnLst>
                                    <p:set>
                                      <p:cBhvr>
                                        <p:cTn id="49" dur="1" fill="hold">
                                          <p:stCondLst>
                                            <p:cond delay="0"/>
                                          </p:stCondLst>
                                        </p:cTn>
                                        <p:tgtEl>
                                          <p:spTgt spid="9"/>
                                        </p:tgtEl>
                                        <p:attrNameLst>
                                          <p:attrName>style.visibility</p:attrName>
                                        </p:attrNameLst>
                                      </p:cBhvr>
                                      <p:to>
                                        <p:strVal val="visible"/>
                                      </p:to>
                                    </p:set>
                                    <p:animEffect transition="in" filter="dissolve">
                                      <p:cBhvr>
                                        <p:cTn id="50" dur="500">
                                          <p:stCondLst>
                                            <p:cond delay="0"/>
                                          </p:stCondLst>
                                        </p:cTn>
                                        <p:tgtEl>
                                          <p:spTgt spid="9"/>
                                        </p:tgtEl>
                                      </p:cBhvr>
                                    </p:animEffect>
                                    <p:anim to="" calcmode="lin" valueType="num">
                                      <p:cBhvr>
                                        <p:cTn id="51" dur="500" fill="hold">
                                          <p:stCondLst>
                                            <p:cond delay="0"/>
                                          </p:stCondLst>
                                        </p:cTn>
                                        <p:tgtEl>
                                          <p:spTgt spid="9"/>
                                        </p:tgtEl>
                                        <p:attrNameLst>
                                          <p:attrName>ppt_w</p:attrName>
                                        </p:attrNameLst>
                                      </p:cBhvr>
                                      <p:tavLst>
                                        <p:tav tm="0">
                                          <p:val>
                                            <p:strVal val="#ppt_w*4"/>
                                          </p:val>
                                        </p:tav>
                                        <p:tav tm="100000">
                                          <p:val>
                                            <p:strVal val="#ppt_w"/>
                                          </p:val>
                                        </p:tav>
                                      </p:tavLst>
                                    </p:anim>
                                    <p:anim to="" calcmode="lin" valueType="num">
                                      <p:cBhvr>
                                        <p:cTn id="52" dur="500" fill="hold">
                                          <p:stCondLst>
                                            <p:cond delay="0"/>
                                          </p:stCondLst>
                                        </p:cTn>
                                        <p:tgtEl>
                                          <p:spTgt spid="9"/>
                                        </p:tgtEl>
                                        <p:attrNameLst>
                                          <p:attrName>ppt_h</p:attrName>
                                        </p:attrNameLst>
                                      </p:cBhvr>
                                      <p:tavLst>
                                        <p:tav tm="0">
                                          <p:val>
                                            <p:strVal val="#ppt_h*4"/>
                                          </p:val>
                                        </p:tav>
                                        <p:tav tm="100000">
                                          <p:val>
                                            <p:strVal val="#ppt_h"/>
                                          </p:val>
                                        </p:tav>
                                      </p:tavLst>
                                    </p:anim>
                                  </p:childTnLst>
                                </p:cTn>
                              </p:par>
                            </p:childTnLst>
                          </p:cTn>
                        </p:par>
                        <p:par>
                          <p:cTn id="53" fill="hold">
                            <p:stCondLst>
                              <p:cond delay="1100"/>
                            </p:stCondLst>
                            <p:childTnLst>
                              <p:par>
                                <p:cTn id="54" presetID="26" presetClass="emph" presetSubtype="0" fill="hold" grpId="1" nodeType="afterEffect">
                                  <p:stCondLst>
                                    <p:cond delay="0"/>
                                  </p:stCondLst>
                                  <p:iterate type="lt">
                                    <p:tmPct val="0"/>
                                  </p:iterate>
                                  <p:childTnLst>
                                    <p:animEffect transition="out" filter="fade">
                                      <p:cBhvr>
                                        <p:cTn id="55" dur="500" tmFilter="0, 0; .2, .5; .8, .5; 1, 0"/>
                                        <p:tgtEl>
                                          <p:spTgt spid="9"/>
                                        </p:tgtEl>
                                      </p:cBhvr>
                                    </p:animEffect>
                                    <p:animScale>
                                      <p:cBhvr>
                                        <p:cTn id="56" dur="250" autoRev="1" fill="hold"/>
                                        <p:tgtEl>
                                          <p:spTgt spid="9"/>
                                        </p:tgtEl>
                                      </p:cBhvr>
                                      <p:by x="105000" y="105000"/>
                                    </p:animScale>
                                  </p:childTnLst>
                                </p:cTn>
                              </p:par>
                            </p:childTnLst>
                          </p:cTn>
                        </p:par>
                        <p:par>
                          <p:cTn id="57" fill="hold">
                            <p:stCondLst>
                              <p:cond delay="1600"/>
                            </p:stCondLst>
                            <p:childTnLst>
                              <p:par>
                                <p:cTn id="58" presetID="0"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dissolve">
                                      <p:cBhvr>
                                        <p:cTn id="60" dur="500">
                                          <p:stCondLst>
                                            <p:cond delay="0"/>
                                          </p:stCondLst>
                                        </p:cTn>
                                        <p:tgtEl>
                                          <p:spTgt spid="8"/>
                                        </p:tgtEl>
                                      </p:cBhvr>
                                    </p:animEffect>
                                    <p:anim to="" calcmode="lin" valueType="num">
                                      <p:cBhvr>
                                        <p:cTn id="61" dur="500" fill="hold">
                                          <p:stCondLst>
                                            <p:cond delay="0"/>
                                          </p:stCondLst>
                                        </p:cTn>
                                        <p:tgtEl>
                                          <p:spTgt spid="8"/>
                                        </p:tgtEl>
                                        <p:attrNameLst>
                                          <p:attrName>ppt_w</p:attrName>
                                        </p:attrNameLst>
                                      </p:cBhvr>
                                      <p:tavLst>
                                        <p:tav tm="0">
                                          <p:val>
                                            <p:strVal val="#ppt_w*4"/>
                                          </p:val>
                                        </p:tav>
                                        <p:tav tm="100000">
                                          <p:val>
                                            <p:strVal val="#ppt_w"/>
                                          </p:val>
                                        </p:tav>
                                      </p:tavLst>
                                    </p:anim>
                                    <p:anim to="" calcmode="lin" valueType="num">
                                      <p:cBhvr>
                                        <p:cTn id="62" dur="500" fill="hold">
                                          <p:stCondLst>
                                            <p:cond delay="0"/>
                                          </p:stCondLst>
                                        </p:cTn>
                                        <p:tgtEl>
                                          <p:spTgt spid="8"/>
                                        </p:tgtEl>
                                        <p:attrNameLst>
                                          <p:attrName>ppt_h</p:attrName>
                                        </p:attrNameLst>
                                      </p:cBhvr>
                                      <p:tavLst>
                                        <p:tav tm="0">
                                          <p:val>
                                            <p:strVal val="#ppt_h*4"/>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6" grpId="0"/>
      <p:bldP spid="6" grpId="1"/>
      <p:bldP spid="6" grpId="2"/>
      <p:bldP spid="3074" grpId="0"/>
      <p:bldP spid="3074" grpId="1"/>
      <p:bldP spid="3074" grpId="2"/>
      <p:bldP spid="3074" grpId="3"/>
      <p:bldP spid="7" grpId="0"/>
      <p:bldP spid="7" grpId="1"/>
      <p:bldP spid="5" grpId="0"/>
      <p:bldP spid="9" grpId="0"/>
      <p:bldP spid="9" grpId="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0502"/>
          <a:stretch/>
        </p:blipFill>
        <p:spPr>
          <a:xfrm>
            <a:off x="-58057" y="0"/>
            <a:ext cx="9202057" cy="6858000"/>
          </a:xfrm>
          <a:prstGeom prst="rect">
            <a:avLst/>
          </a:prstGeom>
        </p:spPr>
      </p:pic>
      <p:sp>
        <p:nvSpPr>
          <p:cNvPr id="11" name="Title 1">
            <a:extLst>
              <a:ext uri="{FF2B5EF4-FFF2-40B4-BE49-F238E27FC236}">
                <a16:creationId xmlns:a16="http://schemas.microsoft.com/office/drawing/2014/main" id="{7136835F-FF1B-49E8-AF80-D02A2B0CEFA6}"/>
              </a:ext>
            </a:extLst>
          </p:cNvPr>
          <p:cNvSpPr txBox="1">
            <a:spLocks/>
          </p:cNvSpPr>
          <p:nvPr/>
        </p:nvSpPr>
        <p:spPr>
          <a:xfrm>
            <a:off x="4259764" y="1505414"/>
            <a:ext cx="3300761" cy="77325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0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He gives to all life</a:t>
            </a:r>
          </a:p>
        </p:txBody>
      </p:sp>
      <p:sp>
        <p:nvSpPr>
          <p:cNvPr id="12" name="Title 1">
            <a:extLst>
              <a:ext uri="{FF2B5EF4-FFF2-40B4-BE49-F238E27FC236}">
                <a16:creationId xmlns:a16="http://schemas.microsoft.com/office/drawing/2014/main" id="{D6287FF8-AAC9-4760-A4BF-95F7DDB8E43D}"/>
              </a:ext>
            </a:extLst>
          </p:cNvPr>
          <p:cNvSpPr txBox="1">
            <a:spLocks/>
          </p:cNvSpPr>
          <p:nvPr/>
        </p:nvSpPr>
        <p:spPr>
          <a:xfrm>
            <a:off x="1523999" y="2085278"/>
            <a:ext cx="1587190" cy="62457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0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breath</a:t>
            </a:r>
          </a:p>
        </p:txBody>
      </p:sp>
      <p:sp>
        <p:nvSpPr>
          <p:cNvPr id="13" name="Title 1">
            <a:extLst>
              <a:ext uri="{FF2B5EF4-FFF2-40B4-BE49-F238E27FC236}">
                <a16:creationId xmlns:a16="http://schemas.microsoft.com/office/drawing/2014/main" id="{97F60B45-17D8-49E6-8FCA-A26B0AE3CE4B}"/>
              </a:ext>
            </a:extLst>
          </p:cNvPr>
          <p:cNvSpPr txBox="1">
            <a:spLocks/>
          </p:cNvSpPr>
          <p:nvPr/>
        </p:nvSpPr>
        <p:spPr>
          <a:xfrm>
            <a:off x="2995962" y="2014653"/>
            <a:ext cx="2546194" cy="77325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0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and all things</a:t>
            </a:r>
          </a:p>
        </p:txBody>
      </p:sp>
      <p:sp>
        <p:nvSpPr>
          <p:cNvPr id="3" name="Rectangle 2"/>
          <p:cNvSpPr txBox="1">
            <a:spLocks noChangeArrowheads="1"/>
          </p:cNvSpPr>
          <p:nvPr/>
        </p:nvSpPr>
        <p:spPr bwMode="auto">
          <a:xfrm>
            <a:off x="471332" y="1455068"/>
            <a:ext cx="8229600" cy="3189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"Nor is He worshiped with men's hands, as though He needed anything, since He gives to all life, breath, and all things." </a:t>
            </a:r>
            <a:r>
              <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Acts 17:25 </a:t>
            </a:r>
          </a:p>
        </p:txBody>
      </p:sp>
      <p:sp>
        <p:nvSpPr>
          <p:cNvPr id="8" name="Title 1"/>
          <p:cNvSpPr txBox="1">
            <a:spLocks/>
          </p:cNvSpPr>
          <p:nvPr/>
        </p:nvSpPr>
        <p:spPr>
          <a:xfrm>
            <a:off x="626269" y="4212559"/>
            <a:ext cx="6903308"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worship the Father in spirit</a:t>
            </a:r>
          </a:p>
        </p:txBody>
      </p:sp>
      <p:sp>
        <p:nvSpPr>
          <p:cNvPr id="7" name="Rectangle 2"/>
          <p:cNvSpPr>
            <a:spLocks noGrp="1" noChangeArrowheads="1"/>
          </p:cNvSpPr>
          <p:nvPr>
            <p:ph type="title"/>
          </p:nvPr>
        </p:nvSpPr>
        <p:spPr>
          <a:xfrm>
            <a:off x="457200" y="2800271"/>
            <a:ext cx="8229600" cy="3736454"/>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"But the hour is coming, and now is, when the true worshipers will worship the Father in spirit and truth; for the Father is seeking such to worship Him."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John 4:23</a:t>
            </a:r>
            <a:endParaRPr lang="en-US" altLang="en-US" sz="40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9" name="Rectangle 8"/>
          <p:cNvSpPr>
            <a:spLocks noChangeArrowheads="1"/>
          </p:cNvSpPr>
          <p:nvPr/>
        </p:nvSpPr>
        <p:spPr bwMode="auto">
          <a:xfrm>
            <a:off x="5284788" y="4191113"/>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10" name="Rectangle 9"/>
          <p:cNvSpPr>
            <a:spLocks noChangeArrowheads="1"/>
          </p:cNvSpPr>
          <p:nvPr/>
        </p:nvSpPr>
        <p:spPr bwMode="auto">
          <a:xfrm>
            <a:off x="3436536" y="3637503"/>
            <a:ext cx="4270550" cy="717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10" b="1" dirty="0">
                <a:solidFill>
                  <a:srgbClr val="CC9900"/>
                </a:solidFill>
                <a:latin typeface="Calibri" panose="020F0502020204030204" pitchFamily="34" charset="0"/>
                <a:cs typeface="Calibri" panose="020F0502020204030204" pitchFamily="34" charset="0"/>
              </a:rPr>
              <a:t>true worshipers</a:t>
            </a:r>
            <a:endParaRPr lang="en-US" sz="4410" b="1" i="1" dirty="0">
              <a:solidFill>
                <a:srgbClr val="CC9900"/>
              </a:solidFill>
              <a:latin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BFB8FCDB-D84D-433C-AD83-850D8FB2E218}"/>
              </a:ext>
            </a:extLst>
          </p:cNvPr>
          <p:cNvSpPr>
            <a:spLocks noChangeArrowheads="1"/>
          </p:cNvSpPr>
          <p:nvPr/>
        </p:nvSpPr>
        <p:spPr bwMode="auto">
          <a:xfrm>
            <a:off x="774187" y="4866014"/>
            <a:ext cx="1730188"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truth</a:t>
            </a:r>
          </a:p>
        </p:txBody>
      </p:sp>
      <p:sp>
        <p:nvSpPr>
          <p:cNvPr id="15" name="Rectangle 14">
            <a:extLst>
              <a:ext uri="{FF2B5EF4-FFF2-40B4-BE49-F238E27FC236}">
                <a16:creationId xmlns:a16="http://schemas.microsoft.com/office/drawing/2014/main" id="{AB127E6B-1428-4EA3-87C6-313180BC741D}"/>
              </a:ext>
            </a:extLst>
          </p:cNvPr>
          <p:cNvSpPr>
            <a:spLocks noChangeArrowheads="1"/>
          </p:cNvSpPr>
          <p:nvPr/>
        </p:nvSpPr>
        <p:spPr bwMode="auto">
          <a:xfrm>
            <a:off x="5870371" y="4169463"/>
            <a:ext cx="1552074"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5400" b="1" dirty="0">
                <a:ln w="11430"/>
                <a:solidFill>
                  <a:srgbClr val="FF0000"/>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love</a:t>
            </a:r>
          </a:p>
        </p:txBody>
      </p:sp>
    </p:spTree>
    <p:extLst>
      <p:ext uri="{BB962C8B-B14F-4D97-AF65-F5344CB8AC3E}">
        <p14:creationId xmlns:p14="http://schemas.microsoft.com/office/powerpoint/2010/main" val="382677642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3" nodeType="clickEffect">
                                  <p:stCondLst>
                                    <p:cond delay="0"/>
                                  </p:stCondLst>
                                  <p:childTnLst>
                                    <p:animScale>
                                      <p:cBhvr>
                                        <p:cTn id="11" dur="2000" fill="hold"/>
                                        <p:tgtEl>
                                          <p:spTgt spid="3"/>
                                        </p:tgtEl>
                                      </p:cBhvr>
                                      <p:by x="75000" y="75000"/>
                                    </p:animScale>
                                  </p:childTnLst>
                                </p:cTn>
                              </p:par>
                              <p:par>
                                <p:cTn id="12" presetID="42" presetClass="path" presetSubtype="0" accel="50000" decel="50000" fill="hold" grpId="2" nodeType="withEffect">
                                  <p:stCondLst>
                                    <p:cond delay="0"/>
                                  </p:stCondLst>
                                  <p:childTnLst>
                                    <p:animMotion origin="layout" path="M -2.5E-6 4.07407E-6 L 0.00243 -0.20695 " pathEditMode="relative" rAng="0" ptsTypes="AA">
                                      <p:cBhvr>
                                        <p:cTn id="13" dur="2000" fill="hold"/>
                                        <p:tgtEl>
                                          <p:spTgt spid="3"/>
                                        </p:tgtEl>
                                        <p:attrNameLst>
                                          <p:attrName>ppt_x</p:attrName>
                                          <p:attrName>ppt_y</p:attrName>
                                        </p:attrNameLst>
                                      </p:cBhvr>
                                      <p:rCtr x="122" y="-10347"/>
                                    </p:animMotion>
                                  </p:childTnLst>
                                </p:cTn>
                              </p:par>
                              <p:par>
                                <p:cTn id="14" presetID="42" presetClass="entr" presetSubtype="0" fill="hold" grpId="0" nodeType="withEffect">
                                  <p:stCondLst>
                                    <p:cond delay="10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 presetClass="emph" presetSubtype="2" fill="hold" grpId="4" nodeType="afterEffect">
                                  <p:stCondLst>
                                    <p:cond delay="0"/>
                                  </p:stCondLst>
                                  <p:childTnLst>
                                    <p:animClr clrSpc="rgb" dir="cw">
                                      <p:cBhvr override="childStyle">
                                        <p:cTn id="21" dur="1250" fill="hold"/>
                                        <p:tgtEl>
                                          <p:spTgt spid="3"/>
                                        </p:tgtEl>
                                        <p:attrNameLst>
                                          <p:attrName>style.color</p:attrName>
                                        </p:attrNameLst>
                                      </p:cBhvr>
                                      <p:to>
                                        <a:schemeClr val="accent2"/>
                                      </p:to>
                                    </p:animClr>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par>
                                <p:cTn id="27" presetID="18" presetClass="emph" presetSubtype="0" fill="hold" grpId="1" nodeType="withEffect">
                                  <p:stCondLst>
                                    <p:cond delay="0"/>
                                  </p:stCondLst>
                                  <p:childTnLst>
                                    <p:set>
                                      <p:cBhvr override="childStyle">
                                        <p:cTn id="28" dur="500" fill="hold"/>
                                        <p:tgtEl>
                                          <p:spTgt spid="8"/>
                                        </p:tgtEl>
                                        <p:attrNameLst>
                                          <p:attrName>style.textDecorationUnderline</p:attrName>
                                        </p:attrNameLst>
                                      </p:cBhvr>
                                      <p:to>
                                        <p:strVal val="true"/>
                                      </p:to>
                                    </p:set>
                                  </p:childTnLst>
                                </p:cTn>
                              </p:par>
                            </p:childTnLst>
                          </p:cTn>
                        </p:par>
                        <p:par>
                          <p:cTn id="29" fill="hold">
                            <p:stCondLst>
                              <p:cond delay="500"/>
                            </p:stCondLst>
                            <p:childTnLst>
                              <p:par>
                                <p:cTn id="30" presetID="0"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stCondLst>
                                            <p:cond delay="0"/>
                                          </p:stCondLst>
                                        </p:cTn>
                                        <p:tgtEl>
                                          <p:spTgt spid="9"/>
                                        </p:tgtEl>
                                      </p:cBhvr>
                                    </p:animEffect>
                                    <p:anim to="" calcmode="lin" valueType="num">
                                      <p:cBhvr>
                                        <p:cTn id="33" dur="500" fill="hold">
                                          <p:stCondLst>
                                            <p:cond delay="0"/>
                                          </p:stCondLst>
                                        </p:cTn>
                                        <p:tgtEl>
                                          <p:spTgt spid="9"/>
                                        </p:tgtEl>
                                        <p:attrNameLst>
                                          <p:attrName>ppt_w</p:attrName>
                                        </p:attrNameLst>
                                      </p:cBhvr>
                                      <p:tavLst>
                                        <p:tav tm="0">
                                          <p:val>
                                            <p:strVal val="#ppt_w*4"/>
                                          </p:val>
                                        </p:tav>
                                        <p:tav tm="100000">
                                          <p:val>
                                            <p:strVal val="#ppt_w"/>
                                          </p:val>
                                        </p:tav>
                                      </p:tavLst>
                                    </p:anim>
                                    <p:anim to="" calcmode="lin" valueType="num">
                                      <p:cBhvr>
                                        <p:cTn id="34" dur="500" fill="hold">
                                          <p:stCondLst>
                                            <p:cond delay="0"/>
                                          </p:stCondLst>
                                        </p:cTn>
                                        <p:tgtEl>
                                          <p:spTgt spid="9"/>
                                        </p:tgtEl>
                                        <p:attrNameLst>
                                          <p:attrName>ppt_h</p:attrName>
                                        </p:attrNameLst>
                                      </p:cBhvr>
                                      <p:tavLst>
                                        <p:tav tm="0">
                                          <p:val>
                                            <p:strVal val="#ppt_h*4"/>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0" presetClass="entr" presetSubtype="0" fill="hold" grpId="0" nodeType="clickEffect">
                                  <p:stCondLst>
                                    <p:cond delay="0"/>
                                  </p:stCondLst>
                                  <p:iterate type="lt">
                                    <p:tmPct val="10000"/>
                                  </p:iterate>
                                  <p:childTnLst>
                                    <p:set>
                                      <p:cBhvr>
                                        <p:cTn id="38" dur="1" fill="hold">
                                          <p:stCondLst>
                                            <p:cond delay="0"/>
                                          </p:stCondLst>
                                        </p:cTn>
                                        <p:tgtEl>
                                          <p:spTgt spid="10"/>
                                        </p:tgtEl>
                                        <p:attrNameLst>
                                          <p:attrName>style.visibility</p:attrName>
                                        </p:attrNameLst>
                                      </p:cBhvr>
                                      <p:to>
                                        <p:strVal val="visible"/>
                                      </p:to>
                                    </p:set>
                                    <p:animEffect transition="in" filter="dissolve">
                                      <p:cBhvr>
                                        <p:cTn id="39" dur="500">
                                          <p:stCondLst>
                                            <p:cond delay="0"/>
                                          </p:stCondLst>
                                        </p:cTn>
                                        <p:tgtEl>
                                          <p:spTgt spid="10"/>
                                        </p:tgtEl>
                                      </p:cBhvr>
                                    </p:animEffect>
                                    <p:anim to="" calcmode="lin" valueType="num">
                                      <p:cBhvr>
                                        <p:cTn id="40" dur="500" fill="hold">
                                          <p:stCondLst>
                                            <p:cond delay="0"/>
                                          </p:stCondLst>
                                        </p:cTn>
                                        <p:tgtEl>
                                          <p:spTgt spid="10"/>
                                        </p:tgtEl>
                                        <p:attrNameLst>
                                          <p:attrName>ppt_w</p:attrName>
                                        </p:attrNameLst>
                                      </p:cBhvr>
                                      <p:tavLst>
                                        <p:tav tm="0">
                                          <p:val>
                                            <p:strVal val="#ppt_w*4"/>
                                          </p:val>
                                        </p:tav>
                                        <p:tav tm="100000">
                                          <p:val>
                                            <p:strVal val="#ppt_w"/>
                                          </p:val>
                                        </p:tav>
                                      </p:tavLst>
                                    </p:anim>
                                    <p:anim to="" calcmode="lin" valueType="num">
                                      <p:cBhvr>
                                        <p:cTn id="41" dur="500" fill="hold">
                                          <p:stCondLst>
                                            <p:cond delay="0"/>
                                          </p:stCondLst>
                                        </p:cTn>
                                        <p:tgtEl>
                                          <p:spTgt spid="10"/>
                                        </p:tgtEl>
                                        <p:attrNameLst>
                                          <p:attrName>ppt_h</p:attrName>
                                        </p:attrNameLst>
                                      </p:cBhvr>
                                      <p:tavLst>
                                        <p:tav tm="0">
                                          <p:val>
                                            <p:strVal val="#ppt_h*4"/>
                                          </p:val>
                                        </p:tav>
                                        <p:tav tm="100000">
                                          <p:val>
                                            <p:strVal val="#ppt_h"/>
                                          </p:val>
                                        </p:tav>
                                      </p:tavLst>
                                    </p:anim>
                                  </p:childTnLst>
                                </p:cTn>
                              </p:par>
                            </p:childTnLst>
                          </p:cTn>
                        </p:par>
                        <p:par>
                          <p:cTn id="42" fill="hold">
                            <p:stCondLst>
                              <p:cond delay="1150"/>
                            </p:stCondLst>
                            <p:childTnLst>
                              <p:par>
                                <p:cTn id="43" presetID="26" presetClass="emph" presetSubtype="0" fill="hold" grpId="1" nodeType="afterEffect">
                                  <p:stCondLst>
                                    <p:cond delay="0"/>
                                  </p:stCondLst>
                                  <p:iterate type="lt">
                                    <p:tmPct val="0"/>
                                  </p:iterate>
                                  <p:childTnLst>
                                    <p:animEffect transition="out" filter="fade">
                                      <p:cBhvr>
                                        <p:cTn id="44" dur="500" tmFilter="0, 0; .2, .5; .8, .5; 1, 0"/>
                                        <p:tgtEl>
                                          <p:spTgt spid="10"/>
                                        </p:tgtEl>
                                      </p:cBhvr>
                                    </p:animEffect>
                                    <p:animScale>
                                      <p:cBhvr>
                                        <p:cTn id="45" dur="250" autoRev="1" fill="hold"/>
                                        <p:tgtEl>
                                          <p:spTgt spid="10"/>
                                        </p:tgtEl>
                                      </p:cBhvr>
                                      <p:by x="105000" y="105000"/>
                                    </p:animScale>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par>
                                <p:cTn id="51" presetID="18" presetClass="emph" presetSubtype="0" fill="hold" grpId="1" nodeType="withEffect">
                                  <p:stCondLst>
                                    <p:cond delay="0"/>
                                  </p:stCondLst>
                                  <p:childTnLst>
                                    <p:set>
                                      <p:cBhvr override="childStyle">
                                        <p:cTn id="52" dur="500" fill="hold"/>
                                        <p:tgtEl>
                                          <p:spTgt spid="11"/>
                                        </p:tgtEl>
                                        <p:attrNameLst>
                                          <p:attrName>style.textDecorationUnderline</p:attrName>
                                        </p:attrNameLst>
                                      </p:cBhvr>
                                      <p:to>
                                        <p:strVal val="true"/>
                                      </p:to>
                                    </p:set>
                                  </p:childTnLst>
                                </p:cTn>
                              </p:par>
                              <p:par>
                                <p:cTn id="53" presetID="22" presetClass="entr" presetSubtype="8" fill="hold" grpId="0" nodeType="withEffect">
                                  <p:stCondLst>
                                    <p:cond delay="40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500"/>
                                        <p:tgtEl>
                                          <p:spTgt spid="12"/>
                                        </p:tgtEl>
                                      </p:cBhvr>
                                    </p:animEffect>
                                  </p:childTnLst>
                                </p:cTn>
                              </p:par>
                              <p:par>
                                <p:cTn id="56" presetID="18" presetClass="emph" presetSubtype="0" fill="hold" grpId="1" nodeType="withEffect">
                                  <p:stCondLst>
                                    <p:cond delay="400"/>
                                  </p:stCondLst>
                                  <p:childTnLst>
                                    <p:set>
                                      <p:cBhvr override="childStyle">
                                        <p:cTn id="57" dur="500" fill="hold"/>
                                        <p:tgtEl>
                                          <p:spTgt spid="12"/>
                                        </p:tgtEl>
                                        <p:attrNameLst>
                                          <p:attrName>style.textDecorationUnderline</p:attrName>
                                        </p:attrNameLst>
                                      </p:cBhvr>
                                      <p:to>
                                        <p:strVal val="true"/>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par>
                                <p:cTn id="63" presetID="18" presetClass="emph" presetSubtype="0" fill="hold" grpId="1" nodeType="withEffect">
                                  <p:stCondLst>
                                    <p:cond delay="0"/>
                                  </p:stCondLst>
                                  <p:childTnLst>
                                    <p:set>
                                      <p:cBhvr override="childStyle">
                                        <p:cTn id="64" dur="500" fill="hold"/>
                                        <p:tgtEl>
                                          <p:spTgt spid="13"/>
                                        </p:tgtEl>
                                        <p:attrNameLst>
                                          <p:attrName>style.textDecorationUnderline</p:attrName>
                                        </p:attrNameLst>
                                      </p:cBhvr>
                                      <p:to>
                                        <p:strVal val="true"/>
                                      </p:to>
                                    </p:set>
                                  </p:childTnLst>
                                </p:cTn>
                              </p:par>
                            </p:childTnLst>
                          </p:cTn>
                        </p:par>
                      </p:childTnLst>
                    </p:cTn>
                  </p:par>
                  <p:par>
                    <p:cTn id="65" fill="hold">
                      <p:stCondLst>
                        <p:cond delay="indefinite"/>
                      </p:stCondLst>
                      <p:childTnLst>
                        <p:par>
                          <p:cTn id="66" fill="hold">
                            <p:stCondLst>
                              <p:cond delay="0"/>
                            </p:stCondLst>
                            <p:childTnLst>
                              <p:par>
                                <p:cTn id="67" presetID="0" presetClass="entr" presetSubtype="0"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dissolve">
                                      <p:cBhvr>
                                        <p:cTn id="69" dur="500">
                                          <p:stCondLst>
                                            <p:cond delay="0"/>
                                          </p:stCondLst>
                                        </p:cTn>
                                        <p:tgtEl>
                                          <p:spTgt spid="14"/>
                                        </p:tgtEl>
                                      </p:cBhvr>
                                    </p:animEffect>
                                    <p:anim to="" calcmode="lin" valueType="num">
                                      <p:cBhvr>
                                        <p:cTn id="70" dur="500" fill="hold">
                                          <p:stCondLst>
                                            <p:cond delay="0"/>
                                          </p:stCondLst>
                                        </p:cTn>
                                        <p:tgtEl>
                                          <p:spTgt spid="14"/>
                                        </p:tgtEl>
                                        <p:attrNameLst>
                                          <p:attrName>ppt_w</p:attrName>
                                        </p:attrNameLst>
                                      </p:cBhvr>
                                      <p:tavLst>
                                        <p:tav tm="0">
                                          <p:val>
                                            <p:strVal val="#ppt_w*4"/>
                                          </p:val>
                                        </p:tav>
                                        <p:tav tm="100000">
                                          <p:val>
                                            <p:strVal val="#ppt_w"/>
                                          </p:val>
                                        </p:tav>
                                      </p:tavLst>
                                    </p:anim>
                                    <p:anim to="" calcmode="lin" valueType="num">
                                      <p:cBhvr>
                                        <p:cTn id="71" dur="500" fill="hold">
                                          <p:stCondLst>
                                            <p:cond delay="0"/>
                                          </p:stCondLst>
                                        </p:cTn>
                                        <p:tgtEl>
                                          <p:spTgt spid="14"/>
                                        </p:tgtEl>
                                        <p:attrNameLst>
                                          <p:attrName>ppt_h</p:attrName>
                                        </p:attrNameLst>
                                      </p:cBhvr>
                                      <p:tavLst>
                                        <p:tav tm="0">
                                          <p:val>
                                            <p:strVal val="#ppt_h*4"/>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0" presetClass="entr" presetSubtype="0"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dissolve">
                                      <p:cBhvr>
                                        <p:cTn id="76" dur="500">
                                          <p:stCondLst>
                                            <p:cond delay="0"/>
                                          </p:stCondLst>
                                        </p:cTn>
                                        <p:tgtEl>
                                          <p:spTgt spid="15"/>
                                        </p:tgtEl>
                                      </p:cBhvr>
                                    </p:animEffect>
                                    <p:anim to="" calcmode="lin" valueType="num">
                                      <p:cBhvr>
                                        <p:cTn id="77" dur="500" fill="hold">
                                          <p:stCondLst>
                                            <p:cond delay="0"/>
                                          </p:stCondLst>
                                        </p:cTn>
                                        <p:tgtEl>
                                          <p:spTgt spid="15"/>
                                        </p:tgtEl>
                                        <p:attrNameLst>
                                          <p:attrName>ppt_w</p:attrName>
                                        </p:attrNameLst>
                                      </p:cBhvr>
                                      <p:tavLst>
                                        <p:tav tm="0">
                                          <p:val>
                                            <p:strVal val="#ppt_w*4"/>
                                          </p:val>
                                        </p:tav>
                                        <p:tav tm="100000">
                                          <p:val>
                                            <p:strVal val="#ppt_w"/>
                                          </p:val>
                                        </p:tav>
                                      </p:tavLst>
                                    </p:anim>
                                    <p:anim to="" calcmode="lin" valueType="num">
                                      <p:cBhvr>
                                        <p:cTn id="78" dur="500" fill="hold">
                                          <p:stCondLst>
                                            <p:cond delay="0"/>
                                          </p:stCondLst>
                                        </p:cTn>
                                        <p:tgtEl>
                                          <p:spTgt spid="15"/>
                                        </p:tgtEl>
                                        <p:attrNameLst>
                                          <p:attrName>ppt_h</p:attrName>
                                        </p:attrNameLst>
                                      </p:cBhvr>
                                      <p:tavLst>
                                        <p:tav tm="0">
                                          <p:val>
                                            <p:strVal val="#ppt_h*4"/>
                                          </p:val>
                                        </p:tav>
                                        <p:tav tm="100000">
                                          <p:val>
                                            <p:strVal val="#ppt_h"/>
                                          </p:val>
                                        </p:tav>
                                      </p:tavLst>
                                    </p:anim>
                                  </p:childTnLst>
                                </p:cTn>
                              </p:par>
                              <p:par>
                                <p:cTn id="79" presetID="23" presetClass="exit" presetSubtype="32" fill="hold" grpId="1" nodeType="withEffect">
                                  <p:stCondLst>
                                    <p:cond delay="500"/>
                                  </p:stCondLst>
                                  <p:childTnLst>
                                    <p:anim calcmode="lin" valueType="num">
                                      <p:cBhvr>
                                        <p:cTn id="80" dur="500"/>
                                        <p:tgtEl>
                                          <p:spTgt spid="15"/>
                                        </p:tgtEl>
                                        <p:attrNameLst>
                                          <p:attrName>ppt_w</p:attrName>
                                        </p:attrNameLst>
                                      </p:cBhvr>
                                      <p:tavLst>
                                        <p:tav tm="0">
                                          <p:val>
                                            <p:strVal val="ppt_w"/>
                                          </p:val>
                                        </p:tav>
                                        <p:tav tm="100000">
                                          <p:val>
                                            <p:fltVal val="0"/>
                                          </p:val>
                                        </p:tav>
                                      </p:tavLst>
                                    </p:anim>
                                    <p:anim calcmode="lin" valueType="num">
                                      <p:cBhvr>
                                        <p:cTn id="81" dur="500"/>
                                        <p:tgtEl>
                                          <p:spTgt spid="15"/>
                                        </p:tgtEl>
                                        <p:attrNameLst>
                                          <p:attrName>ppt_h</p:attrName>
                                        </p:attrNameLst>
                                      </p:cBhvr>
                                      <p:tavLst>
                                        <p:tav tm="0">
                                          <p:val>
                                            <p:strVal val="ppt_h"/>
                                          </p:val>
                                        </p:tav>
                                        <p:tav tm="100000">
                                          <p:val>
                                            <p:fltVal val="0"/>
                                          </p:val>
                                        </p:tav>
                                      </p:tavLst>
                                    </p:anim>
                                    <p:set>
                                      <p:cBhvr>
                                        <p:cTn id="8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P spid="13" grpId="0"/>
      <p:bldP spid="13" grpId="1"/>
      <p:bldP spid="3" grpId="0"/>
      <p:bldP spid="3" grpId="2"/>
      <p:bldP spid="3" grpId="3"/>
      <p:bldP spid="3" grpId="4"/>
      <p:bldP spid="8" grpId="0"/>
      <p:bldP spid="8" grpId="1"/>
      <p:bldP spid="7" grpId="0"/>
      <p:bldP spid="9" grpId="0"/>
      <p:bldP spid="10" grpId="0"/>
      <p:bldP spid="10" grpId="1"/>
      <p:bldP spid="14" grpId="0"/>
      <p:bldP spid="15" grpId="0"/>
      <p:bldP spid="15"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6" name="Title 1">
            <a:extLst>
              <a:ext uri="{FF2B5EF4-FFF2-40B4-BE49-F238E27FC236}">
                <a16:creationId xmlns:a16="http://schemas.microsoft.com/office/drawing/2014/main" id="{67C5A827-4000-4AD4-A65A-FCE7D70C4263}"/>
              </a:ext>
            </a:extLst>
          </p:cNvPr>
          <p:cNvSpPr txBox="1">
            <a:spLocks/>
          </p:cNvSpPr>
          <p:nvPr/>
        </p:nvSpPr>
        <p:spPr>
          <a:xfrm>
            <a:off x="6971891" y="3060196"/>
            <a:ext cx="1527717" cy="77325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C000"/>
                  </a:solidFill>
                  <a:prstDash val="solid"/>
                </a:ln>
                <a:solidFill>
                  <a:srgbClr val="66FF33"/>
                </a:solidFill>
                <a:effectLst>
                  <a:outerShdw blurRad="63500" dir="3600000" algn="tl" rotWithShape="0">
                    <a:srgbClr val="000000">
                      <a:alpha val="70000"/>
                    </a:srgbClr>
                  </a:outerShdw>
                </a:effectLst>
                <a:latin typeface="Calibri" panose="020F0502020204030204" pitchFamily="34" charset="0"/>
              </a:rPr>
              <a:t>good</a:t>
            </a:r>
          </a:p>
        </p:txBody>
      </p:sp>
      <p:sp>
        <p:nvSpPr>
          <p:cNvPr id="7" name="Title 1">
            <a:extLst>
              <a:ext uri="{FF2B5EF4-FFF2-40B4-BE49-F238E27FC236}">
                <a16:creationId xmlns:a16="http://schemas.microsoft.com/office/drawing/2014/main" id="{01AD8A14-E11B-4EC8-A716-126B771DD460}"/>
              </a:ext>
            </a:extLst>
          </p:cNvPr>
          <p:cNvSpPr txBox="1">
            <a:spLocks/>
          </p:cNvSpPr>
          <p:nvPr/>
        </p:nvSpPr>
        <p:spPr>
          <a:xfrm>
            <a:off x="1206713" y="3725260"/>
            <a:ext cx="2776654" cy="77325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C000"/>
                  </a:solidFill>
                  <a:prstDash val="solid"/>
                </a:ln>
                <a:solidFill>
                  <a:srgbClr val="66FF33"/>
                </a:solidFill>
                <a:effectLst>
                  <a:outerShdw blurRad="63500" dir="3600000" algn="tl" rotWithShape="0">
                    <a:srgbClr val="000000">
                      <a:alpha val="70000"/>
                    </a:srgbClr>
                  </a:outerShdw>
                </a:effectLst>
                <a:latin typeface="Calibri" panose="020F0502020204030204" pitchFamily="34" charset="0"/>
              </a:rPr>
              <a:t>conscience</a:t>
            </a:r>
          </a:p>
        </p:txBody>
      </p:sp>
      <p:sp>
        <p:nvSpPr>
          <p:cNvPr id="3074" name="Rectangle 2"/>
          <p:cNvSpPr>
            <a:spLocks noGrp="1" noChangeArrowheads="1"/>
          </p:cNvSpPr>
          <p:nvPr>
            <p:ph type="title"/>
          </p:nvPr>
        </p:nvSpPr>
        <p:spPr>
          <a:xfrm>
            <a:off x="460828" y="1596572"/>
            <a:ext cx="8213271" cy="367937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Then Paul, looking earnestly        at the council, said, "Men and brethren, I have lived in all </a:t>
            </a:r>
            <a:r>
              <a:rPr lang="en-US" altLang="en-US" b="1" u="sng" dirty="0">
                <a:ln w="3175" cmpd="sng">
                  <a:solidFill>
                    <a:srgbClr val="FFC000"/>
                  </a:solidFill>
                  <a:prstDash val="solid"/>
                  <a:miter lim="800000"/>
                </a:ln>
                <a:solidFill>
                  <a:srgbClr val="66FF33"/>
                </a:solidFill>
                <a:effectLst>
                  <a:outerShdw blurRad="50800" algn="tl" rotWithShape="0">
                    <a:srgbClr val="000000"/>
                  </a:outerShdw>
                </a:effectLst>
                <a:latin typeface="Calibri" panose="020F0502020204030204" pitchFamily="34" charset="0"/>
              </a:rPr>
              <a:t>good</a:t>
            </a:r>
            <a:r>
              <a:rPr lang="en-US" altLang="en-US" b="1" dirty="0">
                <a:ln w="17780" cmpd="sng">
                  <a:solidFill>
                    <a:srgbClr val="FFC000"/>
                  </a:solidFill>
                  <a:prstDash val="solid"/>
                  <a:miter lim="800000"/>
                </a:ln>
                <a:solidFill>
                  <a:srgbClr val="0066FF"/>
                </a:solidFill>
                <a:effectLst>
                  <a:outerShdw blurRad="50800" algn="tl" rotWithShape="0">
                    <a:srgbClr val="000000"/>
                  </a:outerShdw>
                </a:effectLst>
                <a:latin typeface="Calibri" panose="020F0502020204030204" pitchFamily="34" charset="0"/>
              </a:rPr>
              <a:t> </a:t>
            </a:r>
            <a:r>
              <a:rPr lang="en-US" altLang="en-US" b="1" u="sng" dirty="0">
                <a:ln w="3175" cmpd="sng">
                  <a:solidFill>
                    <a:srgbClr val="FFC000"/>
                  </a:solidFill>
                  <a:prstDash val="solid"/>
                  <a:miter lim="800000"/>
                </a:ln>
                <a:solidFill>
                  <a:srgbClr val="66FF33"/>
                </a:solidFill>
                <a:effectLst>
                  <a:outerShdw blurRad="50800" algn="tl" rotWithShape="0">
                    <a:srgbClr val="000000"/>
                  </a:outerShdw>
                </a:effectLst>
                <a:latin typeface="Calibri" panose="020F0502020204030204" pitchFamily="34" charset="0"/>
              </a:rPr>
              <a:t>conscience</a:t>
            </a:r>
            <a:r>
              <a:rPr lang="en-US" altLang="en-US" b="1"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 before God until       this day." </a:t>
            </a:r>
            <a:r>
              <a:rPr lang="en-US" altLang="en-US" sz="3200" b="1" i="1"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 Acts 23:1</a:t>
            </a:r>
          </a:p>
        </p:txBody>
      </p:sp>
      <p:sp>
        <p:nvSpPr>
          <p:cNvPr id="8" name="Rectangle 2">
            <a:extLst>
              <a:ext uri="{FF2B5EF4-FFF2-40B4-BE49-F238E27FC236}">
                <a16:creationId xmlns:a16="http://schemas.microsoft.com/office/drawing/2014/main" id="{8CB4A71E-531F-496F-B20D-5F22147AC4ED}"/>
              </a:ext>
            </a:extLst>
          </p:cNvPr>
          <p:cNvSpPr txBox="1">
            <a:spLocks noChangeArrowheads="1"/>
          </p:cNvSpPr>
          <p:nvPr/>
        </p:nvSpPr>
        <p:spPr bwMode="auto">
          <a:xfrm>
            <a:off x="460828" y="1596572"/>
            <a:ext cx="8213271" cy="367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Then Paul, looking earnestly        at the council, said, "Men and brethren, I have lived in all good conscience before God until       this day." </a:t>
            </a:r>
            <a:r>
              <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Acts 23:1</a:t>
            </a:r>
          </a:p>
        </p:txBody>
      </p:sp>
      <p:sp>
        <p:nvSpPr>
          <p:cNvPr id="9" name="Title 1">
            <a:extLst>
              <a:ext uri="{FF2B5EF4-FFF2-40B4-BE49-F238E27FC236}">
                <a16:creationId xmlns:a16="http://schemas.microsoft.com/office/drawing/2014/main" id="{A8DA1FD0-BE82-455E-AAB5-C3CA8E33FA4E}"/>
              </a:ext>
            </a:extLst>
          </p:cNvPr>
          <p:cNvSpPr txBox="1">
            <a:spLocks/>
          </p:cNvSpPr>
          <p:nvPr/>
        </p:nvSpPr>
        <p:spPr>
          <a:xfrm>
            <a:off x="4680177" y="3164043"/>
            <a:ext cx="2099719" cy="77325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C000"/>
                  </a:solidFill>
                  <a:prstDash val="solid"/>
                </a:ln>
                <a:solidFill>
                  <a:srgbClr val="66FF33"/>
                </a:solidFill>
                <a:effectLst>
                  <a:outerShdw blurRad="63500" dir="3600000" algn="tl" rotWithShape="0">
                    <a:srgbClr val="000000">
                      <a:alpha val="70000"/>
                    </a:srgbClr>
                  </a:outerShdw>
                </a:effectLst>
                <a:latin typeface="Calibri" panose="020F0502020204030204" pitchFamily="34" charset="0"/>
              </a:rPr>
              <a:t>thought</a:t>
            </a:r>
          </a:p>
        </p:txBody>
      </p:sp>
      <p:sp>
        <p:nvSpPr>
          <p:cNvPr id="10" name="Rectangle 2">
            <a:extLst>
              <a:ext uri="{FF2B5EF4-FFF2-40B4-BE49-F238E27FC236}">
                <a16:creationId xmlns:a16="http://schemas.microsoft.com/office/drawing/2014/main" id="{CA02C5F0-2616-417E-95F1-CB1006E7A31B}"/>
              </a:ext>
            </a:extLst>
          </p:cNvPr>
          <p:cNvSpPr txBox="1">
            <a:spLocks noChangeArrowheads="1"/>
          </p:cNvSpPr>
          <p:nvPr/>
        </p:nvSpPr>
        <p:spPr bwMode="auto">
          <a:xfrm>
            <a:off x="370116" y="3046866"/>
            <a:ext cx="8229600" cy="295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"Indeed, I myself </a:t>
            </a:r>
            <a:r>
              <a:rPr lang="en-US" altLang="en-US" b="1" u="sng" kern="0" dirty="0">
                <a:ln w="3175" cmpd="sng">
                  <a:solidFill>
                    <a:srgbClr val="FFC000"/>
                  </a:solidFill>
                  <a:prstDash val="solid"/>
                  <a:miter lim="800000"/>
                </a:ln>
                <a:solidFill>
                  <a:srgbClr val="66FF33"/>
                </a:solidFill>
                <a:effectLst>
                  <a:outerShdw blurRad="50800" algn="tl" rotWithShape="0">
                    <a:srgbClr val="000000"/>
                  </a:outerShdw>
                </a:effectLst>
                <a:latin typeface="Calibri" panose="020F0502020204030204" pitchFamily="34" charset="0"/>
              </a:rPr>
              <a:t>thought</a:t>
            </a:r>
            <a:r>
              <a:rPr lang="en-US" altLang="en-US" b="1" kern="0"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 I must do many things contrary to the name of Jesus of Nazareth."           </a:t>
            </a:r>
            <a:r>
              <a:rPr lang="en-US" altLang="en-US" sz="3200" b="1" i="1" kern="0"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 Acts 26:9</a:t>
            </a:r>
            <a:r>
              <a:rPr lang="en-US" altLang="en-US" sz="4000" b="1" i="1" kern="0"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 </a:t>
            </a:r>
          </a:p>
        </p:txBody>
      </p:sp>
      <p:sp>
        <p:nvSpPr>
          <p:cNvPr id="3" name="Rectangle 2"/>
          <p:cNvSpPr txBox="1">
            <a:spLocks noChangeArrowheads="1"/>
          </p:cNvSpPr>
          <p:nvPr/>
        </p:nvSpPr>
        <p:spPr bwMode="auto">
          <a:xfrm>
            <a:off x="370116" y="3022152"/>
            <a:ext cx="8229600" cy="295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"Indeed, I myself thought I must do many things contrary to the name of Jesus of Nazareth."           </a:t>
            </a:r>
            <a:r>
              <a:rPr lang="en-US" altLang="en-US" sz="3200" b="1" i="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 Acts 26:9</a:t>
            </a:r>
            <a:r>
              <a:rPr lang="en-US" altLang="en-US" sz="4000" b="1" i="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 </a:t>
            </a:r>
          </a:p>
        </p:txBody>
      </p:sp>
      <p:sp>
        <p:nvSpPr>
          <p:cNvPr id="5" name="Rectangle 12"/>
          <p:cNvSpPr>
            <a:spLocks noChangeArrowheads="1"/>
          </p:cNvSpPr>
          <p:nvPr/>
        </p:nvSpPr>
        <p:spPr bwMode="auto">
          <a:xfrm>
            <a:off x="1012371" y="2775859"/>
            <a:ext cx="7168242" cy="1475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4400" b="1" kern="0" dirty="0">
                <a:ln w="17780" cmpd="sng">
                  <a:solidFill>
                    <a:srgbClr val="FFFFFF"/>
                  </a:solidFill>
                  <a:prstDash val="solid"/>
                  <a:miter lim="800000"/>
                </a:ln>
                <a:solidFill>
                  <a:srgbClr val="66FF33"/>
                </a:solidFill>
                <a:effectLst>
                  <a:glow rad="63500">
                    <a:schemeClr val="tx1"/>
                  </a:glow>
                  <a:outerShdw blurRad="50800" algn="tl" rotWithShape="0">
                    <a:srgbClr val="000000"/>
                  </a:outerShdw>
                </a:effectLst>
                <a:latin typeface="Calibri" panose="020F0502020204030204" pitchFamily="34" charset="0"/>
                <a:ea typeface="+mj-ea"/>
                <a:cs typeface="+mj-cs"/>
              </a:rPr>
              <a:t>A good conscience does not necessitate proper worship</a:t>
            </a:r>
          </a:p>
        </p:txBody>
      </p:sp>
    </p:spTree>
    <p:extLst>
      <p:ext uri="{BB962C8B-B14F-4D97-AF65-F5344CB8AC3E}">
        <p14:creationId xmlns:p14="http://schemas.microsoft.com/office/powerpoint/2010/main" val="412288098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18" presetClass="emph" presetSubtype="0" fill="hold" grpId="1" nodeType="withEffect">
                                  <p:stCondLst>
                                    <p:cond delay="0"/>
                                  </p:stCondLst>
                                  <p:childTnLst>
                                    <p:set>
                                      <p:cBhvr override="childStyle">
                                        <p:cTn id="19" dur="500" fill="hold"/>
                                        <p:tgtEl>
                                          <p:spTgt spid="6"/>
                                        </p:tgtEl>
                                        <p:attrNameLst>
                                          <p:attrName>style.textDecorationUnderline</p:attrName>
                                        </p:attrNameLst>
                                      </p:cBhvr>
                                      <p:to>
                                        <p:strVal val="true"/>
                                      </p:to>
                                    </p:set>
                                  </p:childTnLst>
                                </p:cTn>
                              </p:par>
                              <p:par>
                                <p:cTn id="20" presetID="22" presetClass="entr" presetSubtype="8" fill="hold" grpId="0" nodeType="withEffect">
                                  <p:stCondLst>
                                    <p:cond delay="40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par>
                                <p:cTn id="23" presetID="18" presetClass="emph" presetSubtype="0" fill="hold" grpId="1" nodeType="withEffect">
                                  <p:stCondLst>
                                    <p:cond delay="400"/>
                                  </p:stCondLst>
                                  <p:childTnLst>
                                    <p:set>
                                      <p:cBhvr override="childStyle">
                                        <p:cTn id="24" dur="500" fill="hold"/>
                                        <p:tgtEl>
                                          <p:spTgt spid="7"/>
                                        </p:tgtEl>
                                        <p:attrNameLst>
                                          <p:attrName>style.textDecorationUnderline</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74"/>
                                        </p:tgtEl>
                                        <p:attrNameLst>
                                          <p:attrName>style.visibility</p:attrName>
                                        </p:attrNameLst>
                                      </p:cBhvr>
                                      <p:to>
                                        <p:strVal val="visible"/>
                                      </p:to>
                                    </p:set>
                                  </p:childTnLst>
                                </p:cTn>
                              </p:par>
                              <p:par>
                                <p:cTn id="29" presetID="6" presetClass="emph" presetSubtype="0" fill="hold" grpId="2" nodeType="withEffect">
                                  <p:stCondLst>
                                    <p:cond delay="0"/>
                                  </p:stCondLst>
                                  <p:childTnLst>
                                    <p:animScale>
                                      <p:cBhvr>
                                        <p:cTn id="30" dur="2000" fill="hold"/>
                                        <p:tgtEl>
                                          <p:spTgt spid="3074"/>
                                        </p:tgtEl>
                                      </p:cBhvr>
                                      <p:by x="60000" y="60000"/>
                                    </p:animScale>
                                  </p:childTnLst>
                                </p:cTn>
                              </p:par>
                              <p:par>
                                <p:cTn id="31" presetID="6" presetClass="emph" presetSubtype="0" fill="hold" grpId="1" nodeType="withEffect">
                                  <p:stCondLst>
                                    <p:cond delay="0"/>
                                  </p:stCondLst>
                                  <p:childTnLst>
                                    <p:animScale>
                                      <p:cBhvr>
                                        <p:cTn id="32" dur="2000" fill="hold"/>
                                        <p:tgtEl>
                                          <p:spTgt spid="8"/>
                                        </p:tgtEl>
                                      </p:cBhvr>
                                      <p:by x="60000" y="60000"/>
                                    </p:animScale>
                                  </p:childTnLst>
                                </p:cTn>
                              </p:par>
                              <p:par>
                                <p:cTn id="33" presetID="42" presetClass="path" presetSubtype="0" accel="50000" decel="50000" fill="hold" grpId="3" nodeType="withEffect">
                                  <p:stCondLst>
                                    <p:cond delay="0"/>
                                  </p:stCondLst>
                                  <p:childTnLst>
                                    <p:animMotion origin="layout" path="M 8.33333E-7 4.07407E-6 L -0.00122 -0.30579 " pathEditMode="relative" rAng="0" ptsTypes="AA">
                                      <p:cBhvr>
                                        <p:cTn id="34" dur="2000" fill="hold"/>
                                        <p:tgtEl>
                                          <p:spTgt spid="3074"/>
                                        </p:tgtEl>
                                        <p:attrNameLst>
                                          <p:attrName>ppt_x</p:attrName>
                                          <p:attrName>ppt_y</p:attrName>
                                        </p:attrNameLst>
                                      </p:cBhvr>
                                      <p:rCtr x="-69" y="-15301"/>
                                    </p:animMotion>
                                  </p:childTnLst>
                                </p:cTn>
                              </p:par>
                              <p:par>
                                <p:cTn id="35" presetID="42" presetClass="path" presetSubtype="0" accel="50000" decel="50000" fill="hold" grpId="2" nodeType="withEffect">
                                  <p:stCondLst>
                                    <p:cond delay="0"/>
                                  </p:stCondLst>
                                  <p:childTnLst>
                                    <p:animMotion origin="layout" path="M 8.33333E-7 4.07407E-6 L -0.00122 -0.30579 " pathEditMode="relative" rAng="0" ptsTypes="AA">
                                      <p:cBhvr>
                                        <p:cTn id="36" dur="2000" fill="hold"/>
                                        <p:tgtEl>
                                          <p:spTgt spid="8"/>
                                        </p:tgtEl>
                                        <p:attrNameLst>
                                          <p:attrName>ppt_x</p:attrName>
                                          <p:attrName>ppt_y</p:attrName>
                                        </p:attrNameLst>
                                      </p:cBhvr>
                                      <p:rCtr x="-69" y="-15301"/>
                                    </p:animMotion>
                                  </p:childTnLst>
                                </p:cTn>
                              </p:par>
                              <p:par>
                                <p:cTn id="37" presetID="1" presetClass="exit" presetSubtype="0" fill="hold" grpId="2" nodeType="withEffect">
                                  <p:stCondLst>
                                    <p:cond delay="0"/>
                                  </p:stCondLst>
                                  <p:childTnLst>
                                    <p:set>
                                      <p:cBhvr>
                                        <p:cTn id="38" dur="1" fill="hold">
                                          <p:stCondLst>
                                            <p:cond delay="0"/>
                                          </p:stCondLst>
                                        </p:cTn>
                                        <p:tgtEl>
                                          <p:spTgt spid="6"/>
                                        </p:tgtEl>
                                        <p:attrNameLst>
                                          <p:attrName>style.visibility</p:attrName>
                                        </p:attrNameLst>
                                      </p:cBhvr>
                                      <p:to>
                                        <p:strVal val="hidden"/>
                                      </p:to>
                                    </p:set>
                                  </p:childTnLst>
                                </p:cTn>
                              </p:par>
                              <p:par>
                                <p:cTn id="39" presetID="1" presetClass="exit" presetSubtype="0" fill="hold" grpId="2" nodeType="withEffect">
                                  <p:stCondLst>
                                    <p:cond delay="0"/>
                                  </p:stCondLst>
                                  <p:childTnLst>
                                    <p:set>
                                      <p:cBhvr>
                                        <p:cTn id="40" dur="1" fill="hold">
                                          <p:stCondLst>
                                            <p:cond delay="0"/>
                                          </p:stCondLst>
                                        </p:cTn>
                                        <p:tgtEl>
                                          <p:spTgt spid="7"/>
                                        </p:tgtEl>
                                        <p:attrNameLst>
                                          <p:attrName>style.visibility</p:attrName>
                                        </p:attrNameLst>
                                      </p:cBhvr>
                                      <p:to>
                                        <p:strVal val="hidden"/>
                                      </p:to>
                                    </p:set>
                                  </p:childTnLst>
                                </p:cTn>
                              </p:par>
                              <p:par>
                                <p:cTn id="41" presetID="23" presetClass="entr" presetSubtype="16" fill="hold" grpId="0" nodeType="withEffect">
                                  <p:stCondLst>
                                    <p:cond delay="125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left)">
                                      <p:cBhvr>
                                        <p:cTn id="49" dur="500"/>
                                        <p:tgtEl>
                                          <p:spTgt spid="9"/>
                                        </p:tgtEl>
                                      </p:cBhvr>
                                    </p:animEffect>
                                  </p:childTnLst>
                                </p:cTn>
                              </p:par>
                              <p:par>
                                <p:cTn id="50" presetID="18" presetClass="emph" presetSubtype="0" fill="hold" grpId="1" nodeType="withEffect">
                                  <p:stCondLst>
                                    <p:cond delay="0"/>
                                  </p:stCondLst>
                                  <p:childTnLst>
                                    <p:set>
                                      <p:cBhvr override="childStyle">
                                        <p:cTn id="51" dur="500" fill="hold"/>
                                        <p:tgtEl>
                                          <p:spTgt spid="9"/>
                                        </p:tgtEl>
                                        <p:attrNameLst>
                                          <p:attrName>style.textDecorationUnderline</p:attrName>
                                        </p:attrNameLst>
                                      </p:cBhvr>
                                      <p:to>
                                        <p:strVal val="tru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childTnLst>
                                </p:cTn>
                              </p:par>
                              <p:par>
                                <p:cTn id="56" presetID="1" presetClass="exit" presetSubtype="0" fill="hold" grpId="2" nodeType="withEffect">
                                  <p:stCondLst>
                                    <p:cond delay="0"/>
                                  </p:stCondLst>
                                  <p:childTnLst>
                                    <p:set>
                                      <p:cBhvr>
                                        <p:cTn id="57" dur="1" fill="hold">
                                          <p:stCondLst>
                                            <p:cond delay="0"/>
                                          </p:stCondLst>
                                        </p:cTn>
                                        <p:tgtEl>
                                          <p:spTgt spid="9"/>
                                        </p:tgtEl>
                                        <p:attrNameLst>
                                          <p:attrName>style.visibility</p:attrName>
                                        </p:attrNameLst>
                                      </p:cBhvr>
                                      <p:to>
                                        <p:strVal val="hidden"/>
                                      </p:to>
                                    </p:set>
                                  </p:childTnLst>
                                </p:cTn>
                              </p:par>
                              <p:par>
                                <p:cTn id="58" presetID="6" presetClass="emph" presetSubtype="0" fill="hold" grpId="1" nodeType="withEffect">
                                  <p:stCondLst>
                                    <p:cond delay="0"/>
                                  </p:stCondLst>
                                  <p:childTnLst>
                                    <p:animScale>
                                      <p:cBhvr>
                                        <p:cTn id="59" dur="2000" fill="hold"/>
                                        <p:tgtEl>
                                          <p:spTgt spid="10"/>
                                        </p:tgtEl>
                                      </p:cBhvr>
                                      <p:by x="60000" y="60000"/>
                                    </p:animScale>
                                  </p:childTnLst>
                                </p:cTn>
                              </p:par>
                              <p:par>
                                <p:cTn id="60" presetID="42" presetClass="path" presetSubtype="0" accel="50000" decel="50000" fill="hold" grpId="2" nodeType="withEffect">
                                  <p:stCondLst>
                                    <p:cond delay="0"/>
                                  </p:stCondLst>
                                  <p:childTnLst>
                                    <p:animMotion origin="layout" path="M -1.38889E-6 -3.7037E-6 L 0.0007 0.17084 " pathEditMode="relative" rAng="0" ptsTypes="AA">
                                      <p:cBhvr>
                                        <p:cTn id="61" dur="2000" fill="hold"/>
                                        <p:tgtEl>
                                          <p:spTgt spid="10"/>
                                        </p:tgtEl>
                                        <p:attrNameLst>
                                          <p:attrName>ppt_x</p:attrName>
                                          <p:attrName>ppt_y</p:attrName>
                                        </p:attrNameLst>
                                      </p:cBhvr>
                                      <p:rCtr x="35" y="8542"/>
                                    </p:animMotion>
                                  </p:childTnLst>
                                </p:cTn>
                              </p:par>
                              <p:par>
                                <p:cTn id="62" presetID="6" presetClass="emph" presetSubtype="0" fill="hold" grpId="2" nodeType="withEffect">
                                  <p:stCondLst>
                                    <p:cond delay="0"/>
                                  </p:stCondLst>
                                  <p:childTnLst>
                                    <p:animScale>
                                      <p:cBhvr>
                                        <p:cTn id="63" dur="2000" fill="hold"/>
                                        <p:tgtEl>
                                          <p:spTgt spid="3"/>
                                        </p:tgtEl>
                                      </p:cBhvr>
                                      <p:by x="60000" y="60000"/>
                                    </p:animScale>
                                  </p:childTnLst>
                                </p:cTn>
                              </p:par>
                              <p:par>
                                <p:cTn id="64" presetID="42" presetClass="path" presetSubtype="0" accel="50000" decel="50000" fill="hold" grpId="3" nodeType="withEffect">
                                  <p:stCondLst>
                                    <p:cond delay="0"/>
                                  </p:stCondLst>
                                  <p:childTnLst>
                                    <p:animMotion origin="layout" path="M -1.38889E-6 1.11022E-16 L 0.0007 0.17083 " pathEditMode="relative" rAng="0" ptsTypes="AA">
                                      <p:cBhvr>
                                        <p:cTn id="65" dur="2000" fill="hold"/>
                                        <p:tgtEl>
                                          <p:spTgt spid="3"/>
                                        </p:tgtEl>
                                        <p:attrNameLst>
                                          <p:attrName>ppt_x</p:attrName>
                                          <p:attrName>ppt_y</p:attrName>
                                        </p:attrNameLst>
                                      </p:cBhvr>
                                      <p:rCtr x="35" y="8542"/>
                                    </p:animMotion>
                                  </p:childTnLst>
                                </p:cTn>
                              </p:par>
                              <p:par>
                                <p:cTn id="66" presetID="39" presetClass="entr" presetSubtype="0" accel="100000" fill="hold" grpId="0" nodeType="withEffect">
                                  <p:stCondLst>
                                    <p:cond delay="1250"/>
                                  </p:stCondLst>
                                  <p:childTnLst>
                                    <p:set>
                                      <p:cBhvr>
                                        <p:cTn id="67" dur="1" fill="hold">
                                          <p:stCondLst>
                                            <p:cond delay="0"/>
                                          </p:stCondLst>
                                        </p:cTn>
                                        <p:tgtEl>
                                          <p:spTgt spid="5"/>
                                        </p:tgtEl>
                                        <p:attrNameLst>
                                          <p:attrName>style.visibility</p:attrName>
                                        </p:attrNameLst>
                                      </p:cBhvr>
                                      <p:to>
                                        <p:strVal val="visible"/>
                                      </p:to>
                                    </p:set>
                                    <p:anim calcmode="lin" valueType="num">
                                      <p:cBhvr>
                                        <p:cTn id="68"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69"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70"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71"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7" grpId="0"/>
      <p:bldP spid="7" grpId="1"/>
      <p:bldP spid="7" grpId="2"/>
      <p:bldP spid="3074" grpId="0"/>
      <p:bldP spid="3074" grpId="2"/>
      <p:bldP spid="3074" grpId="3"/>
      <p:bldP spid="8" grpId="0"/>
      <p:bldP spid="8" grpId="1"/>
      <p:bldP spid="8" grpId="2"/>
      <p:bldP spid="9" grpId="0"/>
      <p:bldP spid="9" grpId="1"/>
      <p:bldP spid="9" grpId="2"/>
      <p:bldP spid="10" grpId="0"/>
      <p:bldP spid="10" grpId="1"/>
      <p:bldP spid="10" grpId="2"/>
      <p:bldP spid="3" grpId="0"/>
      <p:bldP spid="3" grpId="2"/>
      <p:bldP spid="3" grpId="3"/>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9091"/>
          <a:stretch/>
        </p:blipFill>
        <p:spPr>
          <a:xfrm>
            <a:off x="0" y="0"/>
            <a:ext cx="9144000" cy="6858000"/>
          </a:xfrm>
          <a:prstGeom prst="rect">
            <a:avLst/>
          </a:prstGeom>
        </p:spPr>
      </p:pic>
      <p:sp>
        <p:nvSpPr>
          <p:cNvPr id="7" name="Title 1"/>
          <p:cNvSpPr txBox="1">
            <a:spLocks/>
          </p:cNvSpPr>
          <p:nvPr/>
        </p:nvSpPr>
        <p:spPr>
          <a:xfrm>
            <a:off x="1768362" y="3259450"/>
            <a:ext cx="6386285"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not holding fast to the Head</a:t>
            </a:r>
          </a:p>
        </p:txBody>
      </p:sp>
      <p:sp>
        <p:nvSpPr>
          <p:cNvPr id="11" name="Title 1">
            <a:extLst>
              <a:ext uri="{FF2B5EF4-FFF2-40B4-BE49-F238E27FC236}">
                <a16:creationId xmlns:a16="http://schemas.microsoft.com/office/drawing/2014/main" id="{3C4DB924-B9EE-4A75-B6FB-A30ACF92A5C5}"/>
              </a:ext>
            </a:extLst>
          </p:cNvPr>
          <p:cNvSpPr txBox="1">
            <a:spLocks/>
          </p:cNvSpPr>
          <p:nvPr/>
        </p:nvSpPr>
        <p:spPr>
          <a:xfrm>
            <a:off x="512618" y="2782815"/>
            <a:ext cx="3283527" cy="67255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vainly puffed</a:t>
            </a:r>
          </a:p>
        </p:txBody>
      </p:sp>
      <p:sp>
        <p:nvSpPr>
          <p:cNvPr id="8" name="Title 1"/>
          <p:cNvSpPr txBox="1">
            <a:spLocks/>
          </p:cNvSpPr>
          <p:nvPr/>
        </p:nvSpPr>
        <p:spPr>
          <a:xfrm>
            <a:off x="1720514" y="5703066"/>
            <a:ext cx="2866506"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is from God</a:t>
            </a:r>
          </a:p>
        </p:txBody>
      </p:sp>
      <p:sp>
        <p:nvSpPr>
          <p:cNvPr id="12" name="Title 1">
            <a:extLst>
              <a:ext uri="{FF2B5EF4-FFF2-40B4-BE49-F238E27FC236}">
                <a16:creationId xmlns:a16="http://schemas.microsoft.com/office/drawing/2014/main" id="{271049BD-0A0E-4CA2-8DB8-A19A2BBB6F62}"/>
              </a:ext>
            </a:extLst>
          </p:cNvPr>
          <p:cNvSpPr txBox="1">
            <a:spLocks/>
          </p:cNvSpPr>
          <p:nvPr/>
        </p:nvSpPr>
        <p:spPr>
          <a:xfrm>
            <a:off x="3246895" y="3877398"/>
            <a:ext cx="2866506"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all the body</a:t>
            </a:r>
          </a:p>
        </p:txBody>
      </p:sp>
      <p:sp>
        <p:nvSpPr>
          <p:cNvPr id="13" name="Title 1">
            <a:extLst>
              <a:ext uri="{FF2B5EF4-FFF2-40B4-BE49-F238E27FC236}">
                <a16:creationId xmlns:a16="http://schemas.microsoft.com/office/drawing/2014/main" id="{96724A16-5CDF-4893-87F0-A40D8DCFF668}"/>
              </a:ext>
            </a:extLst>
          </p:cNvPr>
          <p:cNvSpPr txBox="1">
            <a:spLocks/>
          </p:cNvSpPr>
          <p:nvPr/>
        </p:nvSpPr>
        <p:spPr>
          <a:xfrm>
            <a:off x="962733" y="1514668"/>
            <a:ext cx="4073611" cy="76542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worship of angels</a:t>
            </a:r>
          </a:p>
        </p:txBody>
      </p:sp>
      <p:sp>
        <p:nvSpPr>
          <p:cNvPr id="14" name="Title 1">
            <a:extLst>
              <a:ext uri="{FF2B5EF4-FFF2-40B4-BE49-F238E27FC236}">
                <a16:creationId xmlns:a16="http://schemas.microsoft.com/office/drawing/2014/main" id="{CB89F7E5-C88B-4090-88D9-5EE7A543E473}"/>
              </a:ext>
            </a:extLst>
          </p:cNvPr>
          <p:cNvSpPr txBox="1">
            <a:spLocks/>
          </p:cNvSpPr>
          <p:nvPr/>
        </p:nvSpPr>
        <p:spPr>
          <a:xfrm>
            <a:off x="4839086" y="1539382"/>
            <a:ext cx="2471352" cy="7159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intruding</a:t>
            </a:r>
          </a:p>
        </p:txBody>
      </p:sp>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sz="40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Let no one cheat you of your reward, taking delight in false humility and worship of angels, intruding into those things which he has not seen, vainly puffed up by his fleshly mind, and not holding fast to the Head, from whom all the body, nourished and knit together by joints and ligaments, grows with the increase that is from God.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Colossians 2:18-19</a:t>
            </a:r>
          </a:p>
        </p:txBody>
      </p:sp>
      <p:sp>
        <p:nvSpPr>
          <p:cNvPr id="6" name="Title 1"/>
          <p:cNvSpPr txBox="1">
            <a:spLocks/>
          </p:cNvSpPr>
          <p:nvPr/>
        </p:nvSpPr>
        <p:spPr>
          <a:xfrm>
            <a:off x="951913" y="2368865"/>
            <a:ext cx="3198056" cy="109284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CC99FF"/>
                </a:solidFill>
                <a:effectLst>
                  <a:glow rad="63500">
                    <a:srgbClr val="9966FF"/>
                  </a:glow>
                  <a:outerShdw blurRad="50800" algn="tl" rotWithShape="0">
                    <a:srgbClr val="000000"/>
                  </a:outerShdw>
                </a:effectLst>
                <a:latin typeface="Calibri" panose="020F0502020204030204" pitchFamily="34" charset="0"/>
              </a:rPr>
              <a:t>arrogant</a:t>
            </a:r>
          </a:p>
        </p:txBody>
      </p:sp>
      <p:sp>
        <p:nvSpPr>
          <p:cNvPr id="9" name="Title 1"/>
          <p:cNvSpPr txBox="1">
            <a:spLocks/>
          </p:cNvSpPr>
          <p:nvPr/>
        </p:nvSpPr>
        <p:spPr>
          <a:xfrm>
            <a:off x="4930725" y="1803813"/>
            <a:ext cx="3198056" cy="109284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CC99FF"/>
                </a:solidFill>
                <a:effectLst>
                  <a:glow rad="63500">
                    <a:srgbClr val="9966FF"/>
                  </a:glow>
                  <a:outerShdw blurRad="50800" algn="tl" rotWithShape="0">
                    <a:srgbClr val="000000"/>
                  </a:outerShdw>
                </a:effectLst>
                <a:latin typeface="Calibri" panose="020F0502020204030204" pitchFamily="34" charset="0"/>
              </a:rPr>
              <a:t>gossip</a:t>
            </a:r>
          </a:p>
        </p:txBody>
      </p:sp>
      <p:sp>
        <p:nvSpPr>
          <p:cNvPr id="10" name="Rectangle 12"/>
          <p:cNvSpPr>
            <a:spLocks noChangeArrowheads="1"/>
          </p:cNvSpPr>
          <p:nvPr/>
        </p:nvSpPr>
        <p:spPr bwMode="auto">
          <a:xfrm>
            <a:off x="1048042" y="828822"/>
            <a:ext cx="3580229"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6000" dirty="0">
                <a:solidFill>
                  <a:srgbClr val="FF0000"/>
                </a:solidFill>
                <a:effectLst>
                  <a:glow rad="88900">
                    <a:schemeClr val="tx1"/>
                  </a:glow>
                </a:effectLst>
                <a:latin typeface="Bernard MT Condensed" panose="02050806060905020404" pitchFamily="18" charset="0"/>
              </a:rPr>
              <a:t>WARNING</a:t>
            </a:r>
            <a:endParaRPr lang="en-US" altLang="en-US" sz="6000" i="1" dirty="0">
              <a:solidFill>
                <a:srgbClr val="FF0000"/>
              </a:solidFill>
              <a:effectLst>
                <a:glow rad="88900">
                  <a:schemeClr val="tx1"/>
                </a:glow>
              </a:effectLst>
              <a:latin typeface="Bernard MT Condensed" panose="02050806060905020404" pitchFamily="18" charset="0"/>
            </a:endParaRPr>
          </a:p>
        </p:txBody>
      </p:sp>
      <p:sp>
        <p:nvSpPr>
          <p:cNvPr id="16" name="Title 1">
            <a:extLst>
              <a:ext uri="{FF2B5EF4-FFF2-40B4-BE49-F238E27FC236}">
                <a16:creationId xmlns:a16="http://schemas.microsoft.com/office/drawing/2014/main" id="{F361EE46-EA6F-4ABC-AF08-074209D734B2}"/>
              </a:ext>
            </a:extLst>
          </p:cNvPr>
          <p:cNvSpPr txBox="1">
            <a:spLocks/>
          </p:cNvSpPr>
          <p:nvPr/>
        </p:nvSpPr>
        <p:spPr>
          <a:xfrm>
            <a:off x="3482237" y="3845490"/>
            <a:ext cx="2367418" cy="1074055"/>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chemeClr val="bg1"/>
                </a:solidFill>
                <a:effectLst>
                  <a:glow rad="63500">
                    <a:srgbClr val="9966FF"/>
                  </a:glow>
                  <a:outerShdw blurRad="50800" algn="tl" rotWithShape="0">
                    <a:srgbClr val="000000"/>
                  </a:outerShdw>
                </a:effectLst>
                <a:latin typeface="Calibri" panose="020F0502020204030204" pitchFamily="34" charset="0"/>
              </a:rPr>
              <a:t>ONE</a:t>
            </a:r>
          </a:p>
        </p:txBody>
      </p:sp>
    </p:spTree>
    <p:extLst>
      <p:ext uri="{BB962C8B-B14F-4D97-AF65-F5344CB8AC3E}">
        <p14:creationId xmlns:p14="http://schemas.microsoft.com/office/powerpoint/2010/main" val="2517193118"/>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amond(out)">
                                      <p:cBhvr>
                                        <p:cTn id="7" dur="1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par>
                                <p:cTn id="13" presetID="18" presetClass="emph" presetSubtype="0" fill="hold" grpId="1" nodeType="withEffect">
                                  <p:stCondLst>
                                    <p:cond delay="0"/>
                                  </p:stCondLst>
                                  <p:childTnLst>
                                    <p:set>
                                      <p:cBhvr override="childStyle">
                                        <p:cTn id="14" dur="500" fill="hold"/>
                                        <p:tgtEl>
                                          <p:spTgt spid="13"/>
                                        </p:tgtEl>
                                        <p:attrNameLst>
                                          <p:attrName>style.textDecorationUnderline</p:attrName>
                                        </p:attrNameLst>
                                      </p:cBhvr>
                                      <p:to>
                                        <p:strVal val="true"/>
                                      </p:to>
                                    </p:set>
                                  </p:childTnLst>
                                </p:cTn>
                              </p:par>
                            </p:childTnLst>
                          </p:cTn>
                        </p:par>
                        <p:par>
                          <p:cTn id="15" fill="hold">
                            <p:stCondLst>
                              <p:cond delay="500"/>
                            </p:stCondLst>
                            <p:childTnLst>
                              <p:par>
                                <p:cTn id="16" presetID="39" presetClass="entr" presetSubtype="0" accel="10000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19" dur="10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20" dur="10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0" presetClass="entr" presetSubtype="0" fill="hold" grpId="0" nodeType="clickEffect">
                                  <p:stCondLst>
                                    <p:cond delay="75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stCondLst>
                                            <p:cond delay="0"/>
                                          </p:stCondLst>
                                        </p:cTn>
                                        <p:tgtEl>
                                          <p:spTgt spid="9"/>
                                        </p:tgtEl>
                                      </p:cBhvr>
                                    </p:animEffect>
                                    <p:anim to="" calcmode="lin" valueType="num">
                                      <p:cBhvr>
                                        <p:cTn id="27" dur="500" fill="hold">
                                          <p:stCondLst>
                                            <p:cond delay="0"/>
                                          </p:stCondLst>
                                        </p:cTn>
                                        <p:tgtEl>
                                          <p:spTgt spid="9"/>
                                        </p:tgtEl>
                                        <p:attrNameLst>
                                          <p:attrName>ppt_w</p:attrName>
                                        </p:attrNameLst>
                                      </p:cBhvr>
                                      <p:tavLst>
                                        <p:tav tm="0">
                                          <p:val>
                                            <p:strVal val="#ppt_w*4"/>
                                          </p:val>
                                        </p:tav>
                                        <p:tav tm="100000">
                                          <p:val>
                                            <p:strVal val="#ppt_w"/>
                                          </p:val>
                                        </p:tav>
                                      </p:tavLst>
                                    </p:anim>
                                    <p:anim to="" calcmode="lin" valueType="num">
                                      <p:cBhvr>
                                        <p:cTn id="28" dur="500" fill="hold">
                                          <p:stCondLst>
                                            <p:cond delay="0"/>
                                          </p:stCondLst>
                                        </p:cTn>
                                        <p:tgtEl>
                                          <p:spTgt spid="9"/>
                                        </p:tgtEl>
                                        <p:attrNameLst>
                                          <p:attrName>ppt_h</p:attrName>
                                        </p:attrNameLst>
                                      </p:cBhvr>
                                      <p:tavLst>
                                        <p:tav tm="0">
                                          <p:val>
                                            <p:strVal val="#ppt_h*4"/>
                                          </p:val>
                                        </p:tav>
                                        <p:tav tm="100000">
                                          <p:val>
                                            <p:strVal val="#ppt_h"/>
                                          </p:val>
                                        </p:tav>
                                      </p:tavLst>
                                    </p:anim>
                                  </p:childTnLst>
                                </p:cTn>
                              </p:par>
                              <p:par>
                                <p:cTn id="29" presetID="16" presetClass="exit" presetSubtype="21" fill="hold" grpId="2" nodeType="withEffect">
                                  <p:stCondLst>
                                    <p:cond delay="0"/>
                                  </p:stCondLst>
                                  <p:childTnLst>
                                    <p:animEffect transition="out" filter="barn(inVertical)">
                                      <p:cBhvr>
                                        <p:cTn id="30" dur="500"/>
                                        <p:tgtEl>
                                          <p:spTgt spid="13"/>
                                        </p:tgtEl>
                                      </p:cBhvr>
                                    </p:animEffect>
                                    <p:set>
                                      <p:cBhvr>
                                        <p:cTn id="31" dur="1" fill="hold">
                                          <p:stCondLst>
                                            <p:cond delay="499"/>
                                          </p:stCondLst>
                                        </p:cTn>
                                        <p:tgtEl>
                                          <p:spTgt spid="13"/>
                                        </p:tgtEl>
                                        <p:attrNameLst>
                                          <p:attrName>style.visibility</p:attrName>
                                        </p:attrNameLst>
                                      </p:cBhvr>
                                      <p:to>
                                        <p:strVal val="hidden"/>
                                      </p:to>
                                    </p:set>
                                  </p:childTnLst>
                                </p:cTn>
                              </p:par>
                              <p:par>
                                <p:cTn id="32" presetID="22" presetClass="entr" presetSubtype="8" fill="hold" grpId="0" nodeType="withEffect">
                                  <p:stCondLst>
                                    <p:cond delay="25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par>
                                <p:cTn id="35" presetID="18" presetClass="emph" presetSubtype="0" fill="hold" grpId="1" nodeType="withEffect">
                                  <p:stCondLst>
                                    <p:cond delay="250"/>
                                  </p:stCondLst>
                                  <p:childTnLst>
                                    <p:set>
                                      <p:cBhvr override="childStyle">
                                        <p:cTn id="36" dur="500" fill="hold"/>
                                        <p:tgtEl>
                                          <p:spTgt spid="14"/>
                                        </p:tgtEl>
                                        <p:attrNameLst>
                                          <p:attrName>style.textDecorationUnderline</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par>
                                <p:cTn id="42" presetID="18" presetClass="emph" presetSubtype="0" fill="hold" grpId="1" nodeType="withEffect">
                                  <p:stCondLst>
                                    <p:cond delay="0"/>
                                  </p:stCondLst>
                                  <p:childTnLst>
                                    <p:set>
                                      <p:cBhvr override="childStyle">
                                        <p:cTn id="43" dur="500" fill="hold"/>
                                        <p:tgtEl>
                                          <p:spTgt spid="11"/>
                                        </p:tgtEl>
                                        <p:attrNameLst>
                                          <p:attrName>style.textDecorationUnderline</p:attrName>
                                        </p:attrNameLst>
                                      </p:cBhvr>
                                      <p:to>
                                        <p:strVal val="true"/>
                                      </p:to>
                                    </p:set>
                                  </p:childTnLst>
                                </p:cTn>
                              </p:par>
                              <p:par>
                                <p:cTn id="44" presetID="16" presetClass="exit" presetSubtype="21" fill="hold" grpId="2" nodeType="withEffect">
                                  <p:stCondLst>
                                    <p:cond delay="0"/>
                                  </p:stCondLst>
                                  <p:childTnLst>
                                    <p:animEffect transition="out" filter="barn(inVertical)">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par>
                                <p:cTn id="47" presetID="0" presetClass="entr" presetSubtype="0" fill="hold" grpId="0" nodeType="withEffect">
                                  <p:stCondLst>
                                    <p:cond delay="250"/>
                                  </p:stCondLst>
                                  <p:childTnLst>
                                    <p:set>
                                      <p:cBhvr>
                                        <p:cTn id="48" dur="1" fill="hold">
                                          <p:stCondLst>
                                            <p:cond delay="0"/>
                                          </p:stCondLst>
                                        </p:cTn>
                                        <p:tgtEl>
                                          <p:spTgt spid="6"/>
                                        </p:tgtEl>
                                        <p:attrNameLst>
                                          <p:attrName>style.visibility</p:attrName>
                                        </p:attrNameLst>
                                      </p:cBhvr>
                                      <p:to>
                                        <p:strVal val="visible"/>
                                      </p:to>
                                    </p:set>
                                    <p:animEffect transition="in" filter="dissolve">
                                      <p:cBhvr>
                                        <p:cTn id="49" dur="500">
                                          <p:stCondLst>
                                            <p:cond delay="0"/>
                                          </p:stCondLst>
                                        </p:cTn>
                                        <p:tgtEl>
                                          <p:spTgt spid="6"/>
                                        </p:tgtEl>
                                      </p:cBhvr>
                                    </p:animEffect>
                                    <p:anim to="" calcmode="lin" valueType="num">
                                      <p:cBhvr>
                                        <p:cTn id="50" dur="500" fill="hold">
                                          <p:stCondLst>
                                            <p:cond delay="0"/>
                                          </p:stCondLst>
                                        </p:cTn>
                                        <p:tgtEl>
                                          <p:spTgt spid="6"/>
                                        </p:tgtEl>
                                        <p:attrNameLst>
                                          <p:attrName>ppt_w</p:attrName>
                                        </p:attrNameLst>
                                      </p:cBhvr>
                                      <p:tavLst>
                                        <p:tav tm="0">
                                          <p:val>
                                            <p:strVal val="#ppt_w*4"/>
                                          </p:val>
                                        </p:tav>
                                        <p:tav tm="100000">
                                          <p:val>
                                            <p:strVal val="#ppt_w"/>
                                          </p:val>
                                        </p:tav>
                                      </p:tavLst>
                                    </p:anim>
                                    <p:anim to="" calcmode="lin" valueType="num">
                                      <p:cBhvr>
                                        <p:cTn id="51" dur="500" fill="hold">
                                          <p:stCondLst>
                                            <p:cond delay="0"/>
                                          </p:stCondLst>
                                        </p:cTn>
                                        <p:tgtEl>
                                          <p:spTgt spid="6"/>
                                        </p:tgtEl>
                                        <p:attrNameLst>
                                          <p:attrName>ppt_h</p:attrName>
                                        </p:attrNameLst>
                                      </p:cBhvr>
                                      <p:tavLst>
                                        <p:tav tm="0">
                                          <p:val>
                                            <p:strVal val="#ppt_h*4"/>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25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cTn>
                              </p:par>
                              <p:par>
                                <p:cTn id="57" presetID="18" presetClass="emph" presetSubtype="0" fill="hold" grpId="1" nodeType="withEffect">
                                  <p:stCondLst>
                                    <p:cond delay="250"/>
                                  </p:stCondLst>
                                  <p:childTnLst>
                                    <p:set>
                                      <p:cBhvr override="childStyle">
                                        <p:cTn id="58" dur="500" fill="hold"/>
                                        <p:tgtEl>
                                          <p:spTgt spid="7"/>
                                        </p:tgtEl>
                                        <p:attrNameLst>
                                          <p:attrName>style.textDecorationUnderline</p:attrName>
                                        </p:attrNameLst>
                                      </p:cBhvr>
                                      <p:to>
                                        <p:strVal val="true"/>
                                      </p:to>
                                    </p:set>
                                  </p:childTnLst>
                                </p:cTn>
                              </p:par>
                              <p:par>
                                <p:cTn id="59" presetID="22" presetClass="exit" presetSubtype="8" fill="hold" grpId="2" nodeType="withEffect">
                                  <p:stCondLst>
                                    <p:cond delay="0"/>
                                  </p:stCondLst>
                                  <p:childTnLst>
                                    <p:animEffect transition="out" filter="wipe(left)">
                                      <p:cBhvr>
                                        <p:cTn id="60" dur="500"/>
                                        <p:tgtEl>
                                          <p:spTgt spid="11"/>
                                        </p:tgtEl>
                                      </p:cBhvr>
                                    </p:animEffect>
                                    <p:set>
                                      <p:cBhvr>
                                        <p:cTn id="61" dur="1" fill="hold">
                                          <p:stCondLst>
                                            <p:cond delay="499"/>
                                          </p:stCondLst>
                                        </p:cTn>
                                        <p:tgtEl>
                                          <p:spTgt spid="11"/>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250"/>
                                  </p:stCondLst>
                                  <p:childTnLst>
                                    <p:set>
                                      <p:cBhvr>
                                        <p:cTn id="65" dur="1" fill="hold">
                                          <p:stCondLst>
                                            <p:cond delay="0"/>
                                          </p:stCondLst>
                                        </p:cTn>
                                        <p:tgtEl>
                                          <p:spTgt spid="12"/>
                                        </p:tgtEl>
                                        <p:attrNameLst>
                                          <p:attrName>style.visibility</p:attrName>
                                        </p:attrNameLst>
                                      </p:cBhvr>
                                      <p:to>
                                        <p:strVal val="visible"/>
                                      </p:to>
                                    </p:set>
                                    <p:animEffect transition="in" filter="wipe(left)">
                                      <p:cBhvr>
                                        <p:cTn id="66" dur="500"/>
                                        <p:tgtEl>
                                          <p:spTgt spid="12"/>
                                        </p:tgtEl>
                                      </p:cBhvr>
                                    </p:animEffect>
                                  </p:childTnLst>
                                </p:cTn>
                              </p:par>
                              <p:par>
                                <p:cTn id="67" presetID="18" presetClass="emph" presetSubtype="0" fill="hold" grpId="1" nodeType="withEffect">
                                  <p:stCondLst>
                                    <p:cond delay="250"/>
                                  </p:stCondLst>
                                  <p:childTnLst>
                                    <p:set>
                                      <p:cBhvr override="childStyle">
                                        <p:cTn id="68" dur="500" fill="hold"/>
                                        <p:tgtEl>
                                          <p:spTgt spid="12"/>
                                        </p:tgtEl>
                                        <p:attrNameLst>
                                          <p:attrName>style.textDecorationUnderline</p:attrName>
                                        </p:attrNameLst>
                                      </p:cBhvr>
                                      <p:to>
                                        <p:strVal val="true"/>
                                      </p:to>
                                    </p:set>
                                  </p:childTnLst>
                                </p:cTn>
                              </p:par>
                              <p:par>
                                <p:cTn id="69" presetID="16" presetClass="exit" presetSubtype="21" fill="hold" grpId="2" nodeType="withEffect">
                                  <p:stCondLst>
                                    <p:cond delay="0"/>
                                  </p:stCondLst>
                                  <p:childTnLst>
                                    <p:animEffect transition="out" filter="barn(inVertical)">
                                      <p:cBhvr>
                                        <p:cTn id="70" dur="500"/>
                                        <p:tgtEl>
                                          <p:spTgt spid="7"/>
                                        </p:tgtEl>
                                      </p:cBhvr>
                                    </p:animEffect>
                                    <p:set>
                                      <p:cBhvr>
                                        <p:cTn id="71" dur="1" fill="hold">
                                          <p:stCondLst>
                                            <p:cond delay="499"/>
                                          </p:stCondLst>
                                        </p:cTn>
                                        <p:tgtEl>
                                          <p:spTgt spid="7"/>
                                        </p:tgtEl>
                                        <p:attrNameLst>
                                          <p:attrName>style.visibility</p:attrName>
                                        </p:attrNameLst>
                                      </p:cBhvr>
                                      <p:to>
                                        <p:strVal val="hidden"/>
                                      </p:to>
                                    </p:set>
                                  </p:childTnLst>
                                </p:cTn>
                              </p:par>
                            </p:childTnLst>
                          </p:cTn>
                        </p:par>
                        <p:par>
                          <p:cTn id="72" fill="hold">
                            <p:stCondLst>
                              <p:cond delay="750"/>
                            </p:stCondLst>
                            <p:childTnLst>
                              <p:par>
                                <p:cTn id="73" presetID="23" presetClass="exit" presetSubtype="32" fill="hold" grpId="1" nodeType="afterEffect">
                                  <p:stCondLst>
                                    <p:cond delay="0"/>
                                  </p:stCondLst>
                                  <p:childTnLst>
                                    <p:anim calcmode="lin" valueType="num">
                                      <p:cBhvr>
                                        <p:cTn id="74" dur="1250"/>
                                        <p:tgtEl>
                                          <p:spTgt spid="10"/>
                                        </p:tgtEl>
                                        <p:attrNameLst>
                                          <p:attrName>ppt_w</p:attrName>
                                        </p:attrNameLst>
                                      </p:cBhvr>
                                      <p:tavLst>
                                        <p:tav tm="0">
                                          <p:val>
                                            <p:strVal val="ppt_w"/>
                                          </p:val>
                                        </p:tav>
                                        <p:tav tm="100000">
                                          <p:val>
                                            <p:fltVal val="0"/>
                                          </p:val>
                                        </p:tav>
                                      </p:tavLst>
                                    </p:anim>
                                    <p:anim calcmode="lin" valueType="num">
                                      <p:cBhvr>
                                        <p:cTn id="75" dur="1250"/>
                                        <p:tgtEl>
                                          <p:spTgt spid="10"/>
                                        </p:tgtEl>
                                        <p:attrNameLst>
                                          <p:attrName>ppt_h</p:attrName>
                                        </p:attrNameLst>
                                      </p:cBhvr>
                                      <p:tavLst>
                                        <p:tav tm="0">
                                          <p:val>
                                            <p:strVal val="ppt_h"/>
                                          </p:val>
                                        </p:tav>
                                        <p:tav tm="100000">
                                          <p:val>
                                            <p:fltVal val="0"/>
                                          </p:val>
                                        </p:tav>
                                      </p:tavLst>
                                    </p:anim>
                                    <p:set>
                                      <p:cBhvr>
                                        <p:cTn id="76" dur="1" fill="hold">
                                          <p:stCondLst>
                                            <p:cond delay="1249"/>
                                          </p:stCondLst>
                                        </p:cTn>
                                        <p:tgtEl>
                                          <p:spTgt spid="10"/>
                                        </p:tgtEl>
                                        <p:attrNameLst>
                                          <p:attrName>style.visibility</p:attrName>
                                        </p:attrNameLst>
                                      </p:cBhvr>
                                      <p:to>
                                        <p:strVal val="hidden"/>
                                      </p:to>
                                    </p:set>
                                  </p:childTnLst>
                                </p:cTn>
                              </p:par>
                              <p:par>
                                <p:cTn id="77" presetID="23" presetClass="exit" presetSubtype="32" fill="hold" grpId="1" nodeType="withEffect">
                                  <p:stCondLst>
                                    <p:cond delay="0"/>
                                  </p:stCondLst>
                                  <p:childTnLst>
                                    <p:anim calcmode="lin" valueType="num">
                                      <p:cBhvr>
                                        <p:cTn id="78" dur="1250"/>
                                        <p:tgtEl>
                                          <p:spTgt spid="9"/>
                                        </p:tgtEl>
                                        <p:attrNameLst>
                                          <p:attrName>ppt_w</p:attrName>
                                        </p:attrNameLst>
                                      </p:cBhvr>
                                      <p:tavLst>
                                        <p:tav tm="0">
                                          <p:val>
                                            <p:strVal val="ppt_w"/>
                                          </p:val>
                                        </p:tav>
                                        <p:tav tm="100000">
                                          <p:val>
                                            <p:fltVal val="0"/>
                                          </p:val>
                                        </p:tav>
                                      </p:tavLst>
                                    </p:anim>
                                    <p:anim calcmode="lin" valueType="num">
                                      <p:cBhvr>
                                        <p:cTn id="79" dur="1250"/>
                                        <p:tgtEl>
                                          <p:spTgt spid="9"/>
                                        </p:tgtEl>
                                        <p:attrNameLst>
                                          <p:attrName>ppt_h</p:attrName>
                                        </p:attrNameLst>
                                      </p:cBhvr>
                                      <p:tavLst>
                                        <p:tav tm="0">
                                          <p:val>
                                            <p:strVal val="ppt_h"/>
                                          </p:val>
                                        </p:tav>
                                        <p:tav tm="100000">
                                          <p:val>
                                            <p:fltVal val="0"/>
                                          </p:val>
                                        </p:tav>
                                      </p:tavLst>
                                    </p:anim>
                                    <p:set>
                                      <p:cBhvr>
                                        <p:cTn id="80" dur="1" fill="hold">
                                          <p:stCondLst>
                                            <p:cond delay="1249"/>
                                          </p:stCondLst>
                                        </p:cTn>
                                        <p:tgtEl>
                                          <p:spTgt spid="9"/>
                                        </p:tgtEl>
                                        <p:attrNameLst>
                                          <p:attrName>style.visibility</p:attrName>
                                        </p:attrNameLst>
                                      </p:cBhvr>
                                      <p:to>
                                        <p:strVal val="hidden"/>
                                      </p:to>
                                    </p:set>
                                  </p:childTnLst>
                                </p:cTn>
                              </p:par>
                              <p:par>
                                <p:cTn id="81" presetID="23" presetClass="exit" presetSubtype="32" fill="hold" grpId="1" nodeType="withEffect">
                                  <p:stCondLst>
                                    <p:cond delay="0"/>
                                  </p:stCondLst>
                                  <p:childTnLst>
                                    <p:anim calcmode="lin" valueType="num">
                                      <p:cBhvr>
                                        <p:cTn id="82" dur="1250"/>
                                        <p:tgtEl>
                                          <p:spTgt spid="6"/>
                                        </p:tgtEl>
                                        <p:attrNameLst>
                                          <p:attrName>ppt_w</p:attrName>
                                        </p:attrNameLst>
                                      </p:cBhvr>
                                      <p:tavLst>
                                        <p:tav tm="0">
                                          <p:val>
                                            <p:strVal val="ppt_w"/>
                                          </p:val>
                                        </p:tav>
                                        <p:tav tm="100000">
                                          <p:val>
                                            <p:fltVal val="0"/>
                                          </p:val>
                                        </p:tav>
                                      </p:tavLst>
                                    </p:anim>
                                    <p:anim calcmode="lin" valueType="num">
                                      <p:cBhvr>
                                        <p:cTn id="83" dur="1250"/>
                                        <p:tgtEl>
                                          <p:spTgt spid="6"/>
                                        </p:tgtEl>
                                        <p:attrNameLst>
                                          <p:attrName>ppt_h</p:attrName>
                                        </p:attrNameLst>
                                      </p:cBhvr>
                                      <p:tavLst>
                                        <p:tav tm="0">
                                          <p:val>
                                            <p:strVal val="ppt_h"/>
                                          </p:val>
                                        </p:tav>
                                        <p:tav tm="100000">
                                          <p:val>
                                            <p:fltVal val="0"/>
                                          </p:val>
                                        </p:tav>
                                      </p:tavLst>
                                    </p:anim>
                                    <p:set>
                                      <p:cBhvr>
                                        <p:cTn id="84" dur="1" fill="hold">
                                          <p:stCondLst>
                                            <p:cond delay="1249"/>
                                          </p:stCondLst>
                                        </p:cTn>
                                        <p:tgtEl>
                                          <p:spTgt spid="6"/>
                                        </p:tgtEl>
                                        <p:attrNameLst>
                                          <p:attrName>style.visibility</p:attrName>
                                        </p:attrNameLst>
                                      </p:cBhvr>
                                      <p:to>
                                        <p:strVal val="hidden"/>
                                      </p:to>
                                    </p:set>
                                  </p:childTnLst>
                                </p:cTn>
                              </p:par>
                              <p:par>
                                <p:cTn id="85" presetID="42" presetClass="path" presetSubtype="0" accel="50000" decel="50000" fill="hold" grpId="2" nodeType="withEffect">
                                  <p:stCondLst>
                                    <p:cond delay="0"/>
                                  </p:stCondLst>
                                  <p:childTnLst>
                                    <p:animMotion origin="layout" path="M -3.05556E-6 2.22222E-6 L 0.20903 0.43958 " pathEditMode="relative" rAng="0" ptsTypes="AA">
                                      <p:cBhvr>
                                        <p:cTn id="86" dur="1250" fill="hold"/>
                                        <p:tgtEl>
                                          <p:spTgt spid="10"/>
                                        </p:tgtEl>
                                        <p:attrNameLst>
                                          <p:attrName>ppt_x</p:attrName>
                                          <p:attrName>ppt_y</p:attrName>
                                        </p:attrNameLst>
                                      </p:cBhvr>
                                      <p:rCtr x="10451" y="21968"/>
                                    </p:animMotion>
                                  </p:childTnLst>
                                </p:cTn>
                              </p:par>
                              <p:par>
                                <p:cTn id="87" presetID="42" presetClass="path" presetSubtype="0" accel="50000" decel="50000" fill="hold" grpId="2" nodeType="withEffect">
                                  <p:stCondLst>
                                    <p:cond delay="0"/>
                                  </p:stCondLst>
                                  <p:childTnLst>
                                    <p:animMotion origin="layout" path="M -2.5E-6 -2.59259E-6 L -0.19583 0.29422 " pathEditMode="relative" rAng="0" ptsTypes="AA">
                                      <p:cBhvr>
                                        <p:cTn id="88" dur="1250" fill="hold"/>
                                        <p:tgtEl>
                                          <p:spTgt spid="9"/>
                                        </p:tgtEl>
                                        <p:attrNameLst>
                                          <p:attrName>ppt_x</p:attrName>
                                          <p:attrName>ppt_y</p:attrName>
                                        </p:attrNameLst>
                                      </p:cBhvr>
                                      <p:rCtr x="-9792" y="14699"/>
                                    </p:animMotion>
                                  </p:childTnLst>
                                </p:cTn>
                              </p:par>
                              <p:par>
                                <p:cTn id="89" presetID="42" presetClass="path" presetSubtype="0" accel="50000" decel="50000" fill="hold" grpId="2" nodeType="withEffect">
                                  <p:stCondLst>
                                    <p:cond delay="0"/>
                                  </p:stCondLst>
                                  <p:childTnLst>
                                    <p:animMotion origin="layout" path="M -3.05556E-6 5.55112E-17 L 0.23993 0.2081 " pathEditMode="relative" rAng="0" ptsTypes="AA">
                                      <p:cBhvr>
                                        <p:cTn id="90" dur="1250" fill="hold"/>
                                        <p:tgtEl>
                                          <p:spTgt spid="6"/>
                                        </p:tgtEl>
                                        <p:attrNameLst>
                                          <p:attrName>ppt_x</p:attrName>
                                          <p:attrName>ppt_y</p:attrName>
                                        </p:attrNameLst>
                                      </p:cBhvr>
                                      <p:rCtr x="11997" y="10394"/>
                                    </p:animMotion>
                                  </p:childTnLst>
                                </p:cTn>
                              </p:par>
                            </p:childTnLst>
                          </p:cTn>
                        </p:par>
                      </p:childTnLst>
                    </p:cTn>
                  </p:par>
                  <p:par>
                    <p:cTn id="91" fill="hold">
                      <p:stCondLst>
                        <p:cond delay="indefinite"/>
                      </p:stCondLst>
                      <p:childTnLst>
                        <p:par>
                          <p:cTn id="92" fill="hold">
                            <p:stCondLst>
                              <p:cond delay="0"/>
                            </p:stCondLst>
                            <p:childTnLst>
                              <p:par>
                                <p:cTn id="93" presetID="23" presetClass="entr" presetSubtype="16" fill="hold" grpId="0" nodeType="click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8"/>
                                        </p:tgtEl>
                                        <p:attrNameLst>
                                          <p:attrName>style.visibility</p:attrName>
                                        </p:attrNameLst>
                                      </p:cBhvr>
                                      <p:to>
                                        <p:strVal val="visible"/>
                                      </p:to>
                                    </p:set>
                                    <p:animEffect transition="in" filter="wipe(left)">
                                      <p:cBhvr>
                                        <p:cTn id="101" dur="500"/>
                                        <p:tgtEl>
                                          <p:spTgt spid="8"/>
                                        </p:tgtEl>
                                      </p:cBhvr>
                                    </p:animEffect>
                                  </p:childTnLst>
                                </p:cTn>
                              </p:par>
                              <p:par>
                                <p:cTn id="102" presetID="18" presetClass="emph" presetSubtype="0" fill="hold" grpId="1" nodeType="withEffect">
                                  <p:stCondLst>
                                    <p:cond delay="0"/>
                                  </p:stCondLst>
                                  <p:childTnLst>
                                    <p:set>
                                      <p:cBhvr override="childStyle">
                                        <p:cTn id="103" dur="500" fill="hold"/>
                                        <p:tgtEl>
                                          <p:spTgt spid="8"/>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11" grpId="0"/>
      <p:bldP spid="11" grpId="1"/>
      <p:bldP spid="11" grpId="2"/>
      <p:bldP spid="8" grpId="0"/>
      <p:bldP spid="8" grpId="1"/>
      <p:bldP spid="12" grpId="0"/>
      <p:bldP spid="12" grpId="1"/>
      <p:bldP spid="13" grpId="0"/>
      <p:bldP spid="13" grpId="1"/>
      <p:bldP spid="13" grpId="2"/>
      <p:bldP spid="14" grpId="0"/>
      <p:bldP spid="14" grpId="1"/>
      <p:bldP spid="14" grpId="2"/>
      <p:bldP spid="3074" grpId="0"/>
      <p:bldP spid="6" grpId="0"/>
      <p:bldP spid="6" grpId="1"/>
      <p:bldP spid="6" grpId="2"/>
      <p:bldP spid="9" grpId="0"/>
      <p:bldP spid="9" grpId="1"/>
      <p:bldP spid="9" grpId="2"/>
      <p:bldP spid="10" grpId="0"/>
      <p:bldP spid="10" grpId="1"/>
      <p:bldP spid="10" grpId="2"/>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995886"/>
          </a:xfrm>
          <a:prstGeom prst="rect">
            <a:avLst/>
          </a:prstGeom>
        </p:spPr>
      </p:pic>
      <p:sp>
        <p:nvSpPr>
          <p:cNvPr id="3" name="Title 1"/>
          <p:cNvSpPr txBox="1">
            <a:spLocks/>
          </p:cNvSpPr>
          <p:nvPr/>
        </p:nvSpPr>
        <p:spPr>
          <a:xfrm>
            <a:off x="254113" y="3735162"/>
            <a:ext cx="3991429"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1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doctrines of men?</a:t>
            </a:r>
          </a:p>
        </p:txBody>
      </p:sp>
      <p:sp>
        <p:nvSpPr>
          <p:cNvPr id="7" name="Title 1">
            <a:extLst>
              <a:ext uri="{FF2B5EF4-FFF2-40B4-BE49-F238E27FC236}">
                <a16:creationId xmlns:a16="http://schemas.microsoft.com/office/drawing/2014/main" id="{D27BE953-6465-408F-8834-2420B0A93C3C}"/>
              </a:ext>
            </a:extLst>
          </p:cNvPr>
          <p:cNvSpPr txBox="1">
            <a:spLocks/>
          </p:cNvSpPr>
          <p:nvPr/>
        </p:nvSpPr>
        <p:spPr>
          <a:xfrm>
            <a:off x="3127941" y="1818118"/>
            <a:ext cx="2286001" cy="63020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regulations</a:t>
            </a:r>
          </a:p>
        </p:txBody>
      </p:sp>
      <p:sp>
        <p:nvSpPr>
          <p:cNvPr id="8" name="Title 1">
            <a:extLst>
              <a:ext uri="{FF2B5EF4-FFF2-40B4-BE49-F238E27FC236}">
                <a16:creationId xmlns:a16="http://schemas.microsoft.com/office/drawing/2014/main" id="{9E7014FF-922C-49D8-A4FC-DD86104FDBCD}"/>
              </a:ext>
            </a:extLst>
          </p:cNvPr>
          <p:cNvSpPr txBox="1">
            <a:spLocks/>
          </p:cNvSpPr>
          <p:nvPr/>
        </p:nvSpPr>
        <p:spPr>
          <a:xfrm>
            <a:off x="1121620" y="4424442"/>
            <a:ext cx="4610964" cy="60237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1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appearance of wisdom</a:t>
            </a:r>
          </a:p>
        </p:txBody>
      </p:sp>
      <p:sp>
        <p:nvSpPr>
          <p:cNvPr id="10" name="Title 1">
            <a:extLst>
              <a:ext uri="{FF2B5EF4-FFF2-40B4-BE49-F238E27FC236}">
                <a16:creationId xmlns:a16="http://schemas.microsoft.com/office/drawing/2014/main" id="{F081A614-63CA-474F-9238-7D41BAD86E7A}"/>
              </a:ext>
            </a:extLst>
          </p:cNvPr>
          <p:cNvSpPr txBox="1">
            <a:spLocks/>
          </p:cNvSpPr>
          <p:nvPr/>
        </p:nvSpPr>
        <p:spPr>
          <a:xfrm>
            <a:off x="526955" y="5817250"/>
            <a:ext cx="4309866"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1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indulgence of the flesh</a:t>
            </a:r>
          </a:p>
        </p:txBody>
      </p:sp>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sz="3400" b="1"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Therefore, if you died with Christ  from      the basic principles of the world, why, as though living in the world, do you subject yourselves to regulations -- "Do not touch, do not taste, do not handle," which all concern things which perish with the using   -- according to the commandments and doctrines of men? These things indeed have an appearance of wisdom in self-imposed religion, false humility, and neglect of the body, but are of no value against the indulgence of the flesh. </a:t>
            </a:r>
            <a:r>
              <a:rPr lang="en-US" altLang="en-US" sz="3200" b="1" i="1"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 Colossians 2:20-23</a:t>
            </a:r>
          </a:p>
        </p:txBody>
      </p:sp>
      <p:sp>
        <p:nvSpPr>
          <p:cNvPr id="5" name="Title 1"/>
          <p:cNvSpPr txBox="1">
            <a:spLocks/>
          </p:cNvSpPr>
          <p:nvPr/>
        </p:nvSpPr>
        <p:spPr>
          <a:xfrm>
            <a:off x="675249" y="1423985"/>
            <a:ext cx="5216768" cy="109284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CC99FF"/>
                </a:solidFill>
                <a:effectLst>
                  <a:glow rad="63500">
                    <a:srgbClr val="9966FF"/>
                  </a:glow>
                  <a:outerShdw blurRad="50800" algn="tl" rotWithShape="0">
                    <a:srgbClr val="000000"/>
                  </a:outerShdw>
                </a:effectLst>
                <a:latin typeface="Calibri" panose="020F0502020204030204" pitchFamily="34" charset="0"/>
              </a:rPr>
              <a:t>human tradition</a:t>
            </a:r>
          </a:p>
        </p:txBody>
      </p:sp>
      <p:sp>
        <p:nvSpPr>
          <p:cNvPr id="6" name="Rectangle 12"/>
          <p:cNvSpPr>
            <a:spLocks noChangeArrowheads="1"/>
          </p:cNvSpPr>
          <p:nvPr/>
        </p:nvSpPr>
        <p:spPr bwMode="auto">
          <a:xfrm>
            <a:off x="822960" y="2192383"/>
            <a:ext cx="7889966"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4400" b="1" dirty="0">
                <a:solidFill>
                  <a:schemeClr val="bg1"/>
                </a:solidFill>
                <a:effectLst>
                  <a:glow rad="63500">
                    <a:schemeClr val="tx1"/>
                  </a:glow>
                </a:effectLst>
                <a:latin typeface="Calibri" panose="020F0502020204030204" pitchFamily="34" charset="0"/>
              </a:rPr>
              <a:t>God does not want us to avoid life in Him</a:t>
            </a:r>
            <a:endParaRPr lang="en-US" altLang="en-US" sz="4400" b="1" i="1" dirty="0">
              <a:solidFill>
                <a:schemeClr val="bg1"/>
              </a:solidFill>
              <a:effectLst>
                <a:glow rad="63500">
                  <a:schemeClr val="tx1"/>
                </a:glow>
              </a:effectLst>
              <a:latin typeface="Calibri" panose="020F0502020204030204" pitchFamily="34" charset="0"/>
            </a:endParaRPr>
          </a:p>
        </p:txBody>
      </p:sp>
      <p:sp>
        <p:nvSpPr>
          <p:cNvPr id="9" name="Rectangle 12">
            <a:extLst>
              <a:ext uri="{FF2B5EF4-FFF2-40B4-BE49-F238E27FC236}">
                <a16:creationId xmlns:a16="http://schemas.microsoft.com/office/drawing/2014/main" id="{60F079BB-3BE1-40AD-86F4-207F54D3B995}"/>
              </a:ext>
            </a:extLst>
          </p:cNvPr>
          <p:cNvSpPr>
            <a:spLocks noChangeArrowheads="1"/>
          </p:cNvSpPr>
          <p:nvPr/>
        </p:nvSpPr>
        <p:spPr bwMode="auto">
          <a:xfrm rot="60000">
            <a:off x="4447321" y="3982117"/>
            <a:ext cx="1191208" cy="61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perspectiveRight"/>
              <a:lightRig rig="threePt" dir="t"/>
            </a:scene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2600" dirty="0">
                <a:solidFill>
                  <a:srgbClr val="6A91B0"/>
                </a:solidFill>
                <a:effectLst>
                  <a:glow rad="635000">
                    <a:srgbClr val="111A23"/>
                  </a:glow>
                </a:effectLst>
                <a:latin typeface="Bell MT" panose="02020503060305020303" pitchFamily="18" charset="0"/>
              </a:rPr>
              <a:t>BIBLE</a:t>
            </a:r>
            <a:endParaRPr lang="en-US" altLang="en-US" sz="2600" i="1" dirty="0">
              <a:solidFill>
                <a:srgbClr val="6A91B0"/>
              </a:solidFill>
              <a:effectLst>
                <a:glow rad="635000">
                  <a:srgbClr val="111A23"/>
                </a:glow>
              </a:effectLst>
              <a:latin typeface="Bell MT" panose="02020503060305020303" pitchFamily="18" charset="0"/>
            </a:endParaRPr>
          </a:p>
        </p:txBody>
      </p:sp>
    </p:spTree>
    <p:extLst>
      <p:ext uri="{BB962C8B-B14F-4D97-AF65-F5344CB8AC3E}">
        <p14:creationId xmlns:p14="http://schemas.microsoft.com/office/powerpoint/2010/main" val="41461069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18" presetClass="emph" presetSubtype="0" fill="hold" grpId="1" nodeType="withEffect">
                                  <p:stCondLst>
                                    <p:cond delay="0"/>
                                  </p:stCondLst>
                                  <p:childTnLst>
                                    <p:set>
                                      <p:cBhvr override="childStyle">
                                        <p:cTn id="17" dur="500" fill="hold"/>
                                        <p:tgtEl>
                                          <p:spTgt spid="7"/>
                                        </p:tgtEl>
                                        <p:attrNameLst>
                                          <p:attrName>style.textDecorationUnderline</p:attrName>
                                        </p:attrNameLst>
                                      </p:cBhvr>
                                      <p:to>
                                        <p:strVal val="true"/>
                                      </p:to>
                                    </p:set>
                                  </p:childTnLst>
                                </p:cTn>
                              </p:par>
                              <p:par>
                                <p:cTn id="18" presetID="0" presetClass="entr" presetSubtype="0" fill="hold" grpId="0" nodeType="withEffect">
                                  <p:stCondLst>
                                    <p:cond delay="50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1000">
                                          <p:stCondLst>
                                            <p:cond delay="0"/>
                                          </p:stCondLst>
                                        </p:cTn>
                                        <p:tgtEl>
                                          <p:spTgt spid="5"/>
                                        </p:tgtEl>
                                      </p:cBhvr>
                                    </p:animEffect>
                                    <p:anim to="" calcmode="lin" valueType="num">
                                      <p:cBhvr>
                                        <p:cTn id="21" dur="100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22" dur="1000" fill="hold">
                                          <p:stCondLst>
                                            <p:cond delay="0"/>
                                          </p:stCondLst>
                                        </p:cTn>
                                        <p:tgtEl>
                                          <p:spTgt spid="5"/>
                                        </p:tgtEl>
                                        <p:attrNameLst>
                                          <p:attrName>ppt_h</p:attrName>
                                        </p:attrNameLst>
                                      </p:cBhvr>
                                      <p:tavLst>
                                        <p:tav tm="0">
                                          <p:val>
                                            <p:strVal val="#ppt_h*4"/>
                                          </p:val>
                                        </p:tav>
                                        <p:tav tm="100000">
                                          <p:val>
                                            <p:strVal val="#ppt_h"/>
                                          </p:val>
                                        </p:tav>
                                      </p:tavLst>
                                    </p:anim>
                                  </p:childTnLst>
                                </p:cTn>
                              </p:par>
                              <p:par>
                                <p:cTn id="23" presetID="42" presetClass="path" presetSubtype="0" accel="50000" decel="50000" fill="hold" grpId="2" nodeType="withEffect">
                                  <p:stCondLst>
                                    <p:cond delay="500"/>
                                  </p:stCondLst>
                                  <p:childTnLst>
                                    <p:animMotion origin="layout" path="M 2.22222E-6 1.48148E-6 L -0.74757 0.00856 " pathEditMode="relative" rAng="0" ptsTypes="AA">
                                      <p:cBhvr>
                                        <p:cTn id="24" dur="1000" spd="-100000" fill="hold"/>
                                        <p:tgtEl>
                                          <p:spTgt spid="5"/>
                                        </p:tgtEl>
                                        <p:attrNameLst>
                                          <p:attrName>ppt_x</p:attrName>
                                          <p:attrName>ppt_y</p:attrName>
                                        </p:attrNameLst>
                                      </p:cBhvr>
                                      <p:rCtr x="-37378" y="417"/>
                                    </p:animMotion>
                                  </p:childTnLst>
                                </p:cTn>
                              </p:par>
                            </p:childTnLst>
                          </p:cTn>
                        </p:par>
                        <p:par>
                          <p:cTn id="25" fill="hold">
                            <p:stCondLst>
                              <p:cond delay="1500"/>
                            </p:stCondLst>
                            <p:childTnLst>
                              <p:par>
                                <p:cTn id="26" presetID="10" presetClass="exit" presetSubtype="0" fill="hold" grpId="2" nodeType="afterEffect">
                                  <p:stCondLst>
                                    <p:cond delay="0"/>
                                  </p:stCondLst>
                                  <p:childTnLst>
                                    <p:animEffect transition="out" filter="fade">
                                      <p:cBhvr>
                                        <p:cTn id="27" dur="250"/>
                                        <p:tgtEl>
                                          <p:spTgt spid="7"/>
                                        </p:tgtEl>
                                      </p:cBhvr>
                                    </p:animEffect>
                                    <p:set>
                                      <p:cBhvr>
                                        <p:cTn id="28" dur="1" fill="hold">
                                          <p:stCondLst>
                                            <p:cond delay="249"/>
                                          </p:stCondLst>
                                        </p:cTn>
                                        <p:tgtEl>
                                          <p:spTgt spid="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par>
                                <p:cTn id="34" presetID="18" presetClass="emph" presetSubtype="0" fill="hold" grpId="1" nodeType="withEffect">
                                  <p:stCondLst>
                                    <p:cond delay="0"/>
                                  </p:stCondLst>
                                  <p:childTnLst>
                                    <p:set>
                                      <p:cBhvr override="childStyle">
                                        <p:cTn id="35" dur="500" fill="hold"/>
                                        <p:tgtEl>
                                          <p:spTgt spid="8"/>
                                        </p:tgtEl>
                                        <p:attrNameLst>
                                          <p:attrName>style.textDecorationUnderline</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250"/>
                                  </p:stCondLst>
                                  <p:childTnLst>
                                    <p:set>
                                      <p:cBhvr>
                                        <p:cTn id="39" dur="1" fill="hold">
                                          <p:stCondLst>
                                            <p:cond delay="0"/>
                                          </p:stCondLst>
                                        </p:cTn>
                                        <p:tgtEl>
                                          <p:spTgt spid="3"/>
                                        </p:tgtEl>
                                        <p:attrNameLst>
                                          <p:attrName>style.visibility</p:attrName>
                                        </p:attrNameLst>
                                      </p:cBhvr>
                                      <p:to>
                                        <p:strVal val="visible"/>
                                      </p:to>
                                    </p:set>
                                    <p:animEffect transition="in" filter="wipe(left)">
                                      <p:cBhvr>
                                        <p:cTn id="40" dur="500"/>
                                        <p:tgtEl>
                                          <p:spTgt spid="3"/>
                                        </p:tgtEl>
                                      </p:cBhvr>
                                    </p:animEffect>
                                  </p:childTnLst>
                                </p:cTn>
                              </p:par>
                              <p:par>
                                <p:cTn id="41" presetID="18" presetClass="emph" presetSubtype="0" fill="hold" grpId="1" nodeType="withEffect">
                                  <p:stCondLst>
                                    <p:cond delay="250"/>
                                  </p:stCondLst>
                                  <p:childTnLst>
                                    <p:set>
                                      <p:cBhvr override="childStyle">
                                        <p:cTn id="42" dur="500" fill="hold"/>
                                        <p:tgtEl>
                                          <p:spTgt spid="3"/>
                                        </p:tgtEl>
                                        <p:attrNameLst>
                                          <p:attrName>style.textDecorationUnderline</p:attrName>
                                        </p:attrNameLst>
                                      </p:cBhvr>
                                      <p:to>
                                        <p:strVal val="true"/>
                                      </p:to>
                                    </p:set>
                                  </p:childTnLst>
                                </p:cTn>
                              </p:par>
                              <p:par>
                                <p:cTn id="43" presetID="22" presetClass="exit" presetSubtype="2" fill="hold" grpId="2" nodeType="withEffect">
                                  <p:stCondLst>
                                    <p:cond delay="0"/>
                                  </p:stCondLst>
                                  <p:childTnLst>
                                    <p:animEffect transition="out" filter="wipe(right)">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25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par>
                                <p:cTn id="51" presetID="18" presetClass="emph" presetSubtype="0" fill="hold" grpId="1" nodeType="withEffect">
                                  <p:stCondLst>
                                    <p:cond delay="250"/>
                                  </p:stCondLst>
                                  <p:childTnLst>
                                    <p:set>
                                      <p:cBhvr override="childStyle">
                                        <p:cTn id="52" dur="500" fill="hold"/>
                                        <p:tgtEl>
                                          <p:spTgt spid="10"/>
                                        </p:tgtEl>
                                        <p:attrNameLst>
                                          <p:attrName>style.textDecorationUnderline</p:attrName>
                                        </p:attrNameLst>
                                      </p:cBhvr>
                                      <p:to>
                                        <p:strVal val="true"/>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1250"/>
                                        <p:tgtEl>
                                          <p:spTgt spid="3074"/>
                                        </p:tgtEl>
                                      </p:cBhvr>
                                    </p:animEffect>
                                    <p:set>
                                      <p:cBhvr>
                                        <p:cTn id="57" dur="1" fill="hold">
                                          <p:stCondLst>
                                            <p:cond delay="1249"/>
                                          </p:stCondLst>
                                        </p:cTn>
                                        <p:tgtEl>
                                          <p:spTgt spid="3074"/>
                                        </p:tgtEl>
                                        <p:attrNameLst>
                                          <p:attrName>style.visibility</p:attrName>
                                        </p:attrNameLst>
                                      </p:cBhvr>
                                      <p:to>
                                        <p:strVal val="hidden"/>
                                      </p:to>
                                    </p:set>
                                  </p:childTnLst>
                                </p:cTn>
                              </p:par>
                              <p:par>
                                <p:cTn id="58" presetID="0" presetClass="exit" presetSubtype="0" fill="hold" grpId="1" nodeType="withEffect">
                                  <p:stCondLst>
                                    <p:cond delay="0"/>
                                  </p:stCondLst>
                                  <p:childTnLst>
                                    <p:set>
                                      <p:cBhvr>
                                        <p:cTn id="59" dur="1" fill="hold">
                                          <p:stCondLst>
                                            <p:cond delay="999"/>
                                          </p:stCondLst>
                                        </p:cTn>
                                        <p:tgtEl>
                                          <p:spTgt spid="5"/>
                                        </p:tgtEl>
                                        <p:attrNameLst>
                                          <p:attrName>style.visibility</p:attrName>
                                        </p:attrNameLst>
                                      </p:cBhvr>
                                      <p:to>
                                        <p:strVal val="hidden"/>
                                      </p:to>
                                    </p:set>
                                    <p:animEffect transition="out" filter="dissolve">
                                      <p:cBhvr>
                                        <p:cTn id="60" dur="1000">
                                          <p:stCondLst>
                                            <p:cond delay="0"/>
                                          </p:stCondLst>
                                        </p:cTn>
                                        <p:tgtEl>
                                          <p:spTgt spid="5"/>
                                        </p:tgtEl>
                                      </p:cBhvr>
                                    </p:animEffect>
                                    <p:anim to="" calcmode="lin" valueType="num">
                                      <p:cBhvr>
                                        <p:cTn id="61" dur="1000" fill="hold">
                                          <p:stCondLst>
                                            <p:cond delay="0"/>
                                          </p:stCondLst>
                                        </p:cTn>
                                        <p:tgtEl>
                                          <p:spTgt spid="5"/>
                                        </p:tgtEl>
                                        <p:attrNameLst>
                                          <p:attrName>ppt_w</p:attrName>
                                        </p:attrNameLst>
                                      </p:cBhvr>
                                      <p:tavLst>
                                        <p:tav tm="0">
                                          <p:val>
                                            <p:strVal val="#ppt_w"/>
                                          </p:val>
                                        </p:tav>
                                        <p:tav tm="100000">
                                          <p:val>
                                            <p:strVal val="#ppt_w*4"/>
                                          </p:val>
                                        </p:tav>
                                      </p:tavLst>
                                    </p:anim>
                                    <p:anim to="" calcmode="lin" valueType="num">
                                      <p:cBhvr>
                                        <p:cTn id="62" dur="1000" fill="hold">
                                          <p:stCondLst>
                                            <p:cond delay="0"/>
                                          </p:stCondLst>
                                        </p:cTn>
                                        <p:tgtEl>
                                          <p:spTgt spid="5"/>
                                        </p:tgtEl>
                                        <p:attrNameLst>
                                          <p:attrName>ppt_h</p:attrName>
                                        </p:attrNameLst>
                                      </p:cBhvr>
                                      <p:tavLst>
                                        <p:tav tm="0">
                                          <p:val>
                                            <p:strVal val="#ppt_h"/>
                                          </p:val>
                                        </p:tav>
                                        <p:tav tm="100000">
                                          <p:val>
                                            <p:strVal val="#ppt_h*4"/>
                                          </p:val>
                                        </p:tav>
                                      </p:tavLst>
                                    </p:anim>
                                  </p:childTnLst>
                                </p:cTn>
                              </p:par>
                              <p:par>
                                <p:cTn id="63" presetID="10" presetClass="exit" presetSubtype="0" fill="hold" grpId="2" nodeType="withEffect">
                                  <p:stCondLst>
                                    <p:cond delay="0"/>
                                  </p:stCondLst>
                                  <p:childTnLst>
                                    <p:animEffect transition="out" filter="fade">
                                      <p:cBhvr>
                                        <p:cTn id="64" dur="500"/>
                                        <p:tgtEl>
                                          <p:spTgt spid="10"/>
                                        </p:tgtEl>
                                      </p:cBhvr>
                                    </p:animEffect>
                                    <p:set>
                                      <p:cBhvr>
                                        <p:cTn id="65" dur="1" fill="hold">
                                          <p:stCondLst>
                                            <p:cond delay="499"/>
                                          </p:stCondLst>
                                        </p:cTn>
                                        <p:tgtEl>
                                          <p:spTgt spid="10"/>
                                        </p:tgtEl>
                                        <p:attrNameLst>
                                          <p:attrName>style.visibility</p:attrName>
                                        </p:attrNameLst>
                                      </p:cBhvr>
                                      <p:to>
                                        <p:strVal val="hidden"/>
                                      </p:to>
                                    </p:set>
                                  </p:childTnLst>
                                </p:cTn>
                              </p:par>
                              <p:par>
                                <p:cTn id="66" presetID="42" presetClass="path" presetSubtype="0" accel="50000" decel="50000" fill="hold" grpId="3" nodeType="withEffect">
                                  <p:stCondLst>
                                    <p:cond delay="0"/>
                                  </p:stCondLst>
                                  <p:childTnLst>
                                    <p:animMotion origin="layout" path="M 2.22222E-6 1.48148E-6 L 0.19861 0.2581 " pathEditMode="relative" rAng="0" ptsTypes="AA">
                                      <p:cBhvr>
                                        <p:cTn id="67" dur="1000" fill="hold"/>
                                        <p:tgtEl>
                                          <p:spTgt spid="5"/>
                                        </p:tgtEl>
                                        <p:attrNameLst>
                                          <p:attrName>ppt_x</p:attrName>
                                          <p:attrName>ppt_y</p:attrName>
                                        </p:attrNameLst>
                                      </p:cBhvr>
                                      <p:rCtr x="9931" y="12894"/>
                                    </p:animMotion>
                                  </p:childTnLst>
                                </p:cTn>
                              </p:par>
                              <p:par>
                                <p:cTn id="68" presetID="10" presetClass="exit" presetSubtype="0" fill="hold" grpId="2" nodeType="withEffect">
                                  <p:stCondLst>
                                    <p:cond delay="0"/>
                                  </p:stCondLst>
                                  <p:childTnLst>
                                    <p:animEffect transition="out" filter="fade">
                                      <p:cBhvr>
                                        <p:cTn id="69" dur="500"/>
                                        <p:tgtEl>
                                          <p:spTgt spid="3"/>
                                        </p:tgtEl>
                                      </p:cBhvr>
                                    </p:animEffect>
                                    <p:set>
                                      <p:cBhvr>
                                        <p:cTn id="70" dur="1" fill="hold">
                                          <p:stCondLst>
                                            <p:cond delay="499"/>
                                          </p:stCondLst>
                                        </p:cTn>
                                        <p:tgtEl>
                                          <p:spTgt spid="3"/>
                                        </p:tgtEl>
                                        <p:attrNameLst>
                                          <p:attrName>style.visibility</p:attrName>
                                        </p:attrNameLst>
                                      </p:cBhvr>
                                      <p:to>
                                        <p:strVal val="hidden"/>
                                      </p:to>
                                    </p:set>
                                  </p:childTnLst>
                                </p:cTn>
                              </p:par>
                            </p:childTnLst>
                          </p:cTn>
                        </p:par>
                        <p:par>
                          <p:cTn id="71" fill="hold">
                            <p:stCondLst>
                              <p:cond delay="1250"/>
                            </p:stCondLst>
                            <p:childTnLst>
                              <p:par>
                                <p:cTn id="72" presetID="39" presetClass="entr" presetSubtype="0" accel="100000" fill="hold" grpId="0" nodeType="afterEffect">
                                  <p:stCondLst>
                                    <p:cond delay="0"/>
                                  </p:stCondLst>
                                  <p:childTnLst>
                                    <p:set>
                                      <p:cBhvr>
                                        <p:cTn id="73" dur="1" fill="hold">
                                          <p:stCondLst>
                                            <p:cond delay="0"/>
                                          </p:stCondLst>
                                        </p:cTn>
                                        <p:tgtEl>
                                          <p:spTgt spid="6"/>
                                        </p:tgtEl>
                                        <p:attrNameLst>
                                          <p:attrName>style.visibility</p:attrName>
                                        </p:attrNameLst>
                                      </p:cBhvr>
                                      <p:to>
                                        <p:strVal val="visible"/>
                                      </p:to>
                                    </p:set>
                                    <p:anim calcmode="lin" valueType="num">
                                      <p:cBhvr>
                                        <p:cTn id="74" dur="10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75" dur="10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76" dur="10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77" dur="1000" fill="hold"/>
                                        <p:tgtEl>
                                          <p:spTgt spid="6"/>
                                        </p:tgtEl>
                                        <p:attrNameLst>
                                          <p:attrName>ppt_y</p:attrName>
                                        </p:attrNameLst>
                                      </p:cBhvr>
                                      <p:tavLst>
                                        <p:tav tm="0">
                                          <p:val>
                                            <p:strVal val="#ppt_y"/>
                                          </p:val>
                                        </p:tav>
                                        <p:tav tm="100000">
                                          <p:val>
                                            <p:strVal val="#ppt_y"/>
                                          </p:val>
                                        </p:tav>
                                      </p:tavLst>
                                    </p:anim>
                                  </p:childTnLst>
                                </p:cTn>
                              </p:par>
                            </p:childTnLst>
                          </p:cTn>
                        </p:par>
                        <p:par>
                          <p:cTn id="78" fill="hold">
                            <p:stCondLst>
                              <p:cond delay="2250"/>
                            </p:stCondLst>
                            <p:childTnLst>
                              <p:par>
                                <p:cTn id="79" presetID="39" presetClass="entr" presetSubtype="0" accel="100000"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82" dur="10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83" dur="10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84"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P spid="7" grpId="0"/>
      <p:bldP spid="7" grpId="1"/>
      <p:bldP spid="7" grpId="2"/>
      <p:bldP spid="8" grpId="0"/>
      <p:bldP spid="8" grpId="1"/>
      <p:bldP spid="8" grpId="2"/>
      <p:bldP spid="10" grpId="0"/>
      <p:bldP spid="10" grpId="1"/>
      <p:bldP spid="10" grpId="2"/>
      <p:bldP spid="3074" grpId="0"/>
      <p:bldP spid="3074" grpId="1"/>
      <p:bldP spid="5" grpId="0"/>
      <p:bldP spid="5" grpId="1"/>
      <p:bldP spid="5" grpId="2"/>
      <p:bldP spid="5" grpId="3"/>
      <p:bldP spid="6"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4"/>
          <p:cNvSpPr>
            <a:spLocks noChangeArrowheads="1"/>
          </p:cNvSpPr>
          <p:nvPr/>
        </p:nvSpPr>
        <p:spPr bwMode="auto">
          <a:xfrm>
            <a:off x="-105816" y="885436"/>
            <a:ext cx="8600109"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5000" b="1" spc="50" dirty="0">
                <a:ln w="1143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63500">
                    <a:schemeClr val="tx1"/>
                  </a:glow>
                  <a:outerShdw blurRad="76200" dist="50800" dir="5400000" algn="tl" rotWithShape="0">
                    <a:srgbClr val="000000">
                      <a:alpha val="65000"/>
                    </a:srgbClr>
                  </a:outerShdw>
                </a:effectLst>
                <a:latin typeface="Edwardian Script ITC" panose="030303020407070D0804" pitchFamily="66" charset="0"/>
              </a:rPr>
              <a:t>Worship God</a:t>
            </a:r>
            <a:endParaRPr lang="en-US" sz="15000" b="1" i="1" spc="50" dirty="0">
              <a:ln w="1143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63500">
                  <a:schemeClr val="tx1"/>
                </a:glow>
                <a:outerShdw blurRad="76200" dist="50800" dir="5400000" algn="tl" rotWithShape="0">
                  <a:srgbClr val="000000">
                    <a:alpha val="65000"/>
                  </a:srgbClr>
                </a:outerShdw>
              </a:effectLst>
              <a:latin typeface="Edwardian Script ITC" panose="030303020407070D0804" pitchFamily="66" charset="0"/>
            </a:endParaRPr>
          </a:p>
        </p:txBody>
      </p:sp>
      <p:sp>
        <p:nvSpPr>
          <p:cNvPr id="5" name="Rectangle 12"/>
          <p:cNvSpPr>
            <a:spLocks noChangeArrowheads="1"/>
          </p:cNvSpPr>
          <p:nvPr/>
        </p:nvSpPr>
        <p:spPr bwMode="auto">
          <a:xfrm>
            <a:off x="747386" y="3616630"/>
            <a:ext cx="3035474"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6600" b="1" spc="5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63500">
                    <a:schemeClr val="tx1"/>
                  </a:glow>
                  <a:outerShdw blurRad="76200" dist="50800" dir="5400000" algn="tl" rotWithShape="0">
                    <a:srgbClr val="000000">
                      <a:alpha val="65000"/>
                    </a:srgbClr>
                  </a:outerShdw>
                </a:effectLst>
                <a:latin typeface="Brush Script MT" panose="03060802040406070304" pitchFamily="66" charset="0"/>
              </a:rPr>
              <a:t>Ron Bert</a:t>
            </a:r>
            <a:endParaRPr lang="en-US" altLang="en-US" sz="6600" b="1" i="1" spc="5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63500">
                  <a:schemeClr val="tx1"/>
                </a:glow>
                <a:outerShdw blurRad="76200" dist="50800" dir="5400000" algn="tl" rotWithShape="0">
                  <a:srgbClr val="000000">
                    <a:alpha val="65000"/>
                  </a:srgbClr>
                </a:outerShdw>
              </a:effectLst>
              <a:latin typeface="Brush Script MT" panose="03060802040406070304" pitchFamily="66" charset="0"/>
            </a:endParaRPr>
          </a:p>
        </p:txBody>
      </p:sp>
      <p:sp>
        <p:nvSpPr>
          <p:cNvPr id="6" name="Rectangle 12"/>
          <p:cNvSpPr>
            <a:spLocks noChangeArrowheads="1"/>
          </p:cNvSpPr>
          <p:nvPr/>
        </p:nvSpPr>
        <p:spPr bwMode="auto">
          <a:xfrm>
            <a:off x="3352800" y="4718882"/>
            <a:ext cx="57912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5400" b="1" spc="5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63500">
                    <a:schemeClr val="tx1"/>
                  </a:glow>
                  <a:outerShdw blurRad="76200" dist="50800" dir="5400000" algn="tl" rotWithShape="0">
                    <a:srgbClr val="000000">
                      <a:alpha val="65000"/>
                    </a:srgbClr>
                  </a:outerShdw>
                </a:effectLst>
                <a:latin typeface="Brush Script MT" panose="03060802040406070304" pitchFamily="66" charset="0"/>
              </a:rPr>
              <a:t>28 July,2019</a:t>
            </a:r>
            <a:endParaRPr lang="en-US" altLang="en-US" sz="5400" b="1" i="1" spc="5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63500">
                  <a:schemeClr val="tx1"/>
                </a:glow>
                <a:outerShdw blurRad="76200" dist="50800" dir="5400000" algn="tl" rotWithShape="0">
                  <a:srgbClr val="000000">
                    <a:alpha val="65000"/>
                  </a:srgbClr>
                </a:outerShdw>
              </a:effectLst>
              <a:latin typeface="Brush Script MT" panose="03060802040406070304" pitchFamily="66" charset="0"/>
            </a:endParaRPr>
          </a:p>
        </p:txBody>
      </p:sp>
    </p:spTree>
    <p:extLst>
      <p:ext uri="{BB962C8B-B14F-4D97-AF65-F5344CB8AC3E}">
        <p14:creationId xmlns:p14="http://schemas.microsoft.com/office/powerpoint/2010/main" val="109333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stCondLst>
                                            <p:cond delay="0"/>
                                          </p:stCondLst>
                                        </p:cTn>
                                        <p:tgtEl>
                                          <p:spTgt spid="4"/>
                                        </p:tgtEl>
                                      </p:cBhvr>
                                    </p:animEffect>
                                    <p:anim to="" calcmode="lin" valueType="num">
                                      <p:cBhvr>
                                        <p:cTn id="8"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9" dur="500" fill="hold">
                                          <p:stCondLst>
                                            <p:cond delay="0"/>
                                          </p:stCondLst>
                                        </p:cTn>
                                        <p:tgtEl>
                                          <p:spTgt spid="4"/>
                                        </p:tgtEl>
                                        <p:attrNameLst>
                                          <p:attrName>ppt_h</p:attrName>
                                        </p:attrNameLst>
                                      </p:cBhvr>
                                      <p:tavLst>
                                        <p:tav tm="0">
                                          <p:val>
                                            <p:strVal val="#ppt_h*4"/>
                                          </p:val>
                                        </p:tav>
                                        <p:tav tm="100000">
                                          <p:val>
                                            <p:strVal val="#ppt_h"/>
                                          </p:val>
                                        </p:tav>
                                      </p:tavLst>
                                    </p:anim>
                                  </p:childTnLst>
                                </p:cTn>
                              </p:par>
                            </p:childTnLst>
                          </p:cTn>
                        </p:par>
                        <p:par>
                          <p:cTn id="10" fill="hold">
                            <p:stCondLst>
                              <p:cond delay="500"/>
                            </p:stCondLst>
                            <p:childTnLst>
                              <p:par>
                                <p:cTn id="11" presetID="39" presetClass="entr" presetSubtype="0" accel="100000" fill="hold" grpId="0" nodeType="afterEffect">
                                  <p:stCondLst>
                                    <p:cond delay="5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39" presetClass="entr" presetSubtype="0" accel="100000" fill="hold" grpId="0" nodeType="afterEffect">
                                  <p:stCondLst>
                                    <p:cond delay="75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1" dur="10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2" dur="10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0" presetClass="exit" presetSubtype="0" fill="hold" grpId="1" nodeType="clickEffect">
                                  <p:stCondLst>
                                    <p:cond delay="0"/>
                                  </p:stCondLst>
                                  <p:childTnLst>
                                    <p:set>
                                      <p:cBhvr>
                                        <p:cTn id="27" dur="1" fill="hold">
                                          <p:stCondLst>
                                            <p:cond delay="999"/>
                                          </p:stCondLst>
                                        </p:cTn>
                                        <p:tgtEl>
                                          <p:spTgt spid="4"/>
                                        </p:tgtEl>
                                        <p:attrNameLst>
                                          <p:attrName>style.visibility</p:attrName>
                                        </p:attrNameLst>
                                      </p:cBhvr>
                                      <p:to>
                                        <p:strVal val="hidden"/>
                                      </p:to>
                                    </p:set>
                                    <p:animEffect transition="out" filter="dissolve">
                                      <p:cBhvr>
                                        <p:cTn id="28" dur="1000">
                                          <p:stCondLst>
                                            <p:cond delay="0"/>
                                          </p:stCondLst>
                                        </p:cTn>
                                        <p:tgtEl>
                                          <p:spTgt spid="4"/>
                                        </p:tgtEl>
                                      </p:cBhvr>
                                    </p:animEffect>
                                    <p:anim to="" calcmode="lin" valueType="num">
                                      <p:cBhvr>
                                        <p:cTn id="29" dur="1000" fill="hold">
                                          <p:stCondLst>
                                            <p:cond delay="0"/>
                                          </p:stCondLst>
                                        </p:cTn>
                                        <p:tgtEl>
                                          <p:spTgt spid="4"/>
                                        </p:tgtEl>
                                        <p:attrNameLst>
                                          <p:attrName>ppt_w</p:attrName>
                                        </p:attrNameLst>
                                      </p:cBhvr>
                                      <p:tavLst>
                                        <p:tav tm="0">
                                          <p:val>
                                            <p:strVal val="#ppt_w"/>
                                          </p:val>
                                        </p:tav>
                                        <p:tav tm="100000">
                                          <p:val>
                                            <p:strVal val="#ppt_w*4"/>
                                          </p:val>
                                        </p:tav>
                                      </p:tavLst>
                                    </p:anim>
                                    <p:anim to="" calcmode="lin" valueType="num">
                                      <p:cBhvr>
                                        <p:cTn id="30" dur="1000" fill="hold">
                                          <p:stCondLst>
                                            <p:cond delay="0"/>
                                          </p:stCondLst>
                                        </p:cTn>
                                        <p:tgtEl>
                                          <p:spTgt spid="4"/>
                                        </p:tgtEl>
                                        <p:attrNameLst>
                                          <p:attrName>ppt_h</p:attrName>
                                        </p:attrNameLst>
                                      </p:cBhvr>
                                      <p:tavLst>
                                        <p:tav tm="0">
                                          <p:val>
                                            <p:strVal val="#ppt_h"/>
                                          </p:val>
                                        </p:tav>
                                        <p:tav tm="100000">
                                          <p:val>
                                            <p:strVal val="#ppt_h*4"/>
                                          </p:val>
                                        </p:tav>
                                      </p:tavLst>
                                    </p:anim>
                                  </p:childTnLst>
                                </p:cTn>
                              </p:par>
                              <p:par>
                                <p:cTn id="31" presetID="9" presetClass="exit" presetSubtype="0" fill="hold" grpId="1" nodeType="withEffect">
                                  <p:stCondLst>
                                    <p:cond delay="350"/>
                                  </p:stCondLst>
                                  <p:childTnLst>
                                    <p:animEffect transition="out" filter="dissolve">
                                      <p:cBhvr>
                                        <p:cTn id="32" dur="1500"/>
                                        <p:tgtEl>
                                          <p:spTgt spid="5"/>
                                        </p:tgtEl>
                                      </p:cBhvr>
                                    </p:animEffect>
                                    <p:set>
                                      <p:cBhvr>
                                        <p:cTn id="33" dur="1" fill="hold">
                                          <p:stCondLst>
                                            <p:cond delay="1499"/>
                                          </p:stCondLst>
                                        </p:cTn>
                                        <p:tgtEl>
                                          <p:spTgt spid="5"/>
                                        </p:tgtEl>
                                        <p:attrNameLst>
                                          <p:attrName>style.visibility</p:attrName>
                                        </p:attrNameLst>
                                      </p:cBhvr>
                                      <p:to>
                                        <p:strVal val="hidden"/>
                                      </p:to>
                                    </p:set>
                                  </p:childTnLst>
                                </p:cTn>
                              </p:par>
                              <p:par>
                                <p:cTn id="34" presetID="0" presetClass="path" presetSubtype="0" accel="50000" decel="50000" fill="hold" grpId="2" nodeType="withEffect">
                                  <p:stCondLst>
                                    <p:cond delay="350"/>
                                  </p:stCondLst>
                                  <p:childTnLst>
                                    <p:animMotion origin="layout" path="M 3.33333E-6 3.13599E-6 L 3.33333E-6 0.23034 " pathEditMode="relative" rAng="0" ptsTypes="AA">
                                      <p:cBhvr>
                                        <p:cTn id="35" dur="1500" fill="hold"/>
                                        <p:tgtEl>
                                          <p:spTgt spid="5"/>
                                        </p:tgtEl>
                                        <p:attrNameLst>
                                          <p:attrName>ppt_x</p:attrName>
                                          <p:attrName>ppt_y</p:attrName>
                                        </p:attrNameLst>
                                      </p:cBhvr>
                                      <p:rCtr x="0" y="11517"/>
                                    </p:animMotion>
                                  </p:childTnLst>
                                </p:cTn>
                              </p:par>
                              <p:par>
                                <p:cTn id="36" presetID="31" presetClass="exit" presetSubtype="0" fill="hold" grpId="1" nodeType="withEffect">
                                  <p:stCondLst>
                                    <p:cond delay="750"/>
                                  </p:stCondLst>
                                  <p:childTnLst>
                                    <p:anim calcmode="lin" valueType="num">
                                      <p:cBhvr>
                                        <p:cTn id="37" dur="1000"/>
                                        <p:tgtEl>
                                          <p:spTgt spid="6"/>
                                        </p:tgtEl>
                                        <p:attrNameLst>
                                          <p:attrName>ppt_w</p:attrName>
                                        </p:attrNameLst>
                                      </p:cBhvr>
                                      <p:tavLst>
                                        <p:tav tm="0">
                                          <p:val>
                                            <p:strVal val="ppt_w"/>
                                          </p:val>
                                        </p:tav>
                                        <p:tav tm="100000">
                                          <p:val>
                                            <p:fltVal val="0"/>
                                          </p:val>
                                        </p:tav>
                                      </p:tavLst>
                                    </p:anim>
                                    <p:anim calcmode="lin" valueType="num">
                                      <p:cBhvr>
                                        <p:cTn id="38" dur="1000"/>
                                        <p:tgtEl>
                                          <p:spTgt spid="6"/>
                                        </p:tgtEl>
                                        <p:attrNameLst>
                                          <p:attrName>ppt_h</p:attrName>
                                        </p:attrNameLst>
                                      </p:cBhvr>
                                      <p:tavLst>
                                        <p:tav tm="0">
                                          <p:val>
                                            <p:strVal val="ppt_h"/>
                                          </p:val>
                                        </p:tav>
                                        <p:tav tm="100000">
                                          <p:val>
                                            <p:fltVal val="0"/>
                                          </p:val>
                                        </p:tav>
                                      </p:tavLst>
                                    </p:anim>
                                    <p:anim calcmode="lin" valueType="num">
                                      <p:cBhvr>
                                        <p:cTn id="39" dur="1000"/>
                                        <p:tgtEl>
                                          <p:spTgt spid="6"/>
                                        </p:tgtEl>
                                        <p:attrNameLst>
                                          <p:attrName>style.rotation</p:attrName>
                                        </p:attrNameLst>
                                      </p:cBhvr>
                                      <p:tavLst>
                                        <p:tav tm="0">
                                          <p:val>
                                            <p:fltVal val="0"/>
                                          </p:val>
                                        </p:tav>
                                        <p:tav tm="100000">
                                          <p:val>
                                            <p:fltVal val="90"/>
                                          </p:val>
                                        </p:tav>
                                      </p:tavLst>
                                    </p:anim>
                                    <p:animEffect transition="out" filter="fade">
                                      <p:cBhvr>
                                        <p:cTn id="40" dur="1000"/>
                                        <p:tgtEl>
                                          <p:spTgt spid="6"/>
                                        </p:tgtEl>
                                      </p:cBhvr>
                                    </p:animEffect>
                                    <p:set>
                                      <p:cBhvr>
                                        <p:cTn id="41" dur="1" fill="hold">
                                          <p:stCondLst>
                                            <p:cond delay="999"/>
                                          </p:stCondLst>
                                        </p:cTn>
                                        <p:tgtEl>
                                          <p:spTgt spid="6"/>
                                        </p:tgtEl>
                                        <p:attrNameLst>
                                          <p:attrName>style.visibility</p:attrName>
                                        </p:attrNameLst>
                                      </p:cBhvr>
                                      <p:to>
                                        <p:strVal val="hidden"/>
                                      </p:to>
                                    </p:set>
                                  </p:childTnLst>
                                </p:cTn>
                              </p:par>
                              <p:par>
                                <p:cTn id="42" presetID="42" presetClass="path" presetSubtype="0" accel="50000" decel="50000" fill="hold" grpId="2" nodeType="withEffect">
                                  <p:stCondLst>
                                    <p:cond delay="750"/>
                                  </p:stCondLst>
                                  <p:childTnLst>
                                    <p:animMotion origin="layout" path="M -3.33333E-6 -2.22222E-6 L -0.21909 -0.30046 " pathEditMode="relative" rAng="0" ptsTypes="AA">
                                      <p:cBhvr>
                                        <p:cTn id="43" dur="1000" fill="hold"/>
                                        <p:tgtEl>
                                          <p:spTgt spid="6"/>
                                        </p:tgtEl>
                                        <p:attrNameLst>
                                          <p:attrName>ppt_x</p:attrName>
                                          <p:attrName>ppt_y</p:attrName>
                                        </p:attrNameLst>
                                      </p:cBhvr>
                                      <p:rCtr x="-10955" y="-150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5" grpId="2"/>
      <p:bldP spid="6" grpId="0"/>
      <p:bldP spid="6" grpId="1"/>
      <p:bldP spid="6"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txBox="1">
            <a:spLocks/>
          </p:cNvSpPr>
          <p:nvPr/>
        </p:nvSpPr>
        <p:spPr>
          <a:xfrm>
            <a:off x="1158526" y="4688587"/>
            <a:ext cx="6266688"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Him only you shall serve</a:t>
            </a:r>
          </a:p>
        </p:txBody>
      </p:sp>
      <p:sp>
        <p:nvSpPr>
          <p:cNvPr id="3074" name="Rectangle 2"/>
          <p:cNvSpPr>
            <a:spLocks noGrp="1" noChangeArrowheads="1"/>
          </p:cNvSpPr>
          <p:nvPr>
            <p:ph type="title"/>
          </p:nvPr>
        </p:nvSpPr>
        <p:spPr>
          <a:xfrm>
            <a:off x="441158" y="691733"/>
            <a:ext cx="8229600" cy="5484478"/>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And he said to Him, "All these things I will give You if You will  fall down and worship me." Then Jesus said to him, "Away with you, Satan! For it is written, 'You shall worship the LORD your God, and Him only you shall serve.'"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Matthew 4:9-10 </a:t>
            </a:r>
            <a:r>
              <a:rPr lang="en-US" altLang="en-US" sz="40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
        <p:nvSpPr>
          <p:cNvPr id="5" name="Rectangle 4"/>
          <p:cNvSpPr>
            <a:spLocks noChangeArrowheads="1"/>
          </p:cNvSpPr>
          <p:nvPr/>
        </p:nvSpPr>
        <p:spPr bwMode="auto">
          <a:xfrm>
            <a:off x="606088" y="4015705"/>
            <a:ext cx="446967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10" b="1" dirty="0">
                <a:solidFill>
                  <a:srgbClr val="CC9900"/>
                </a:solidFill>
                <a:latin typeface="Calibri" panose="020F0502020204030204" pitchFamily="34" charset="0"/>
                <a:cs typeface="Calibri" panose="020F0502020204030204" pitchFamily="34" charset="0"/>
              </a:rPr>
              <a:t>worship the LORD</a:t>
            </a:r>
            <a:endParaRPr lang="en-US" sz="4410" b="1" i="1" dirty="0">
              <a:solidFill>
                <a:srgbClr val="CC9900"/>
              </a:solidFill>
              <a:latin typeface="Calibri" panose="020F0502020204030204" pitchFamily="34" charset="0"/>
              <a:cs typeface="Calibri" panose="020F0502020204030204" pitchFamily="34" charset="0"/>
            </a:endParaRPr>
          </a:p>
        </p:txBody>
      </p:sp>
      <p:sp>
        <p:nvSpPr>
          <p:cNvPr id="7" name="Rectangle 2">
            <a:extLst>
              <a:ext uri="{FF2B5EF4-FFF2-40B4-BE49-F238E27FC236}">
                <a16:creationId xmlns:a16="http://schemas.microsoft.com/office/drawing/2014/main" id="{6E5A90D7-3B39-439C-9B47-B18352064394}"/>
              </a:ext>
            </a:extLst>
          </p:cNvPr>
          <p:cNvSpPr txBox="1">
            <a:spLocks noChangeArrowheads="1"/>
          </p:cNvSpPr>
          <p:nvPr/>
        </p:nvSpPr>
        <p:spPr bwMode="auto">
          <a:xfrm>
            <a:off x="6087676" y="4086773"/>
            <a:ext cx="1289776"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50800">
                    <a:schemeClr val="tx1"/>
                  </a:glow>
                  <a:outerShdw blurRad="50800" algn="tl" rotWithShape="0">
                    <a:srgbClr val="000000"/>
                  </a:outerShdw>
                </a:effectLst>
                <a:latin typeface="Calibri" panose="020F0502020204030204" pitchFamily="34" charset="0"/>
              </a:rPr>
              <a:t>God</a:t>
            </a:r>
            <a:endParaRPr lang="en-US" altLang="en-US" b="1" i="1" kern="0" dirty="0">
              <a:ln w="17780" cmpd="sng">
                <a:solidFill>
                  <a:srgbClr val="FFFFFF"/>
                </a:solidFill>
                <a:prstDash val="solid"/>
                <a:miter lim="800000"/>
              </a:ln>
              <a:solidFill>
                <a:srgbClr val="0066FF"/>
              </a:solidFill>
              <a:effectLst>
                <a:glow rad="50800">
                  <a:schemeClr val="tx1"/>
                </a:glow>
                <a:outerShdw blurRad="50800" algn="tl" rotWithShape="0">
                  <a:srgbClr val="000000"/>
                </a:outerShdw>
              </a:effectLst>
              <a:latin typeface="Calibri" panose="020F0502020204030204" pitchFamily="34" charset="0"/>
            </a:endParaRPr>
          </a:p>
        </p:txBody>
      </p:sp>
      <p:sp>
        <p:nvSpPr>
          <p:cNvPr id="6" name="Rectangle 2" hidden="1">
            <a:extLst>
              <a:ext uri="{FF2B5EF4-FFF2-40B4-BE49-F238E27FC236}">
                <a16:creationId xmlns:a16="http://schemas.microsoft.com/office/drawing/2014/main" id="{9D96126E-6836-40B3-995E-BE2897E2D065}"/>
              </a:ext>
            </a:extLst>
          </p:cNvPr>
          <p:cNvSpPr txBox="1">
            <a:spLocks noChangeArrowheads="1"/>
          </p:cNvSpPr>
          <p:nvPr/>
        </p:nvSpPr>
        <p:spPr bwMode="auto">
          <a:xfrm>
            <a:off x="7570804" y="2616759"/>
            <a:ext cx="1289776"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God</a:t>
            </a:r>
            <a:endParaRPr lang="en-US" altLang="en-US"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039354292"/>
      </p:ext>
    </p:extLst>
  </p:cSld>
  <p:clrMapOvr>
    <a:masterClrMapping/>
  </p:clrMapOvr>
  <mc:AlternateContent xmlns:mc="http://schemas.openxmlformats.org/markup-compatibility/2006" xmlns:p14="http://schemas.microsoft.com/office/powerpoint/2010/main">
    <mc:Choice Requires="p14">
      <p:transition spd="slow" p14:dur="2500">
        <p14:glitter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10" dur="1000" fill="hold"/>
                                        <p:tgtEl>
                                          <p:spTgt spid="307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0" presetClass="entr" presetSubtype="0" fill="hold" grpId="0" nodeType="click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stCondLst>
                                            <p:cond delay="0"/>
                                          </p:stCondLst>
                                        </p:cTn>
                                        <p:tgtEl>
                                          <p:spTgt spid="5"/>
                                        </p:tgtEl>
                                      </p:cBhvr>
                                    </p:animEffect>
                                    <p:anim to="" calcmode="lin" valueType="num">
                                      <p:cBhvr>
                                        <p:cTn id="20" dur="50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21" dur="500" fill="hold">
                                          <p:stCondLst>
                                            <p:cond delay="0"/>
                                          </p:stCondLst>
                                        </p:cTn>
                                        <p:tgtEl>
                                          <p:spTgt spid="5"/>
                                        </p:tgtEl>
                                        <p:attrNameLst>
                                          <p:attrName>ppt_h</p:attrName>
                                        </p:attrNameLst>
                                      </p:cBhvr>
                                      <p:tavLst>
                                        <p:tav tm="0">
                                          <p:val>
                                            <p:strVal val="#ppt_h*4"/>
                                          </p:val>
                                        </p:tav>
                                        <p:tav tm="100000">
                                          <p:val>
                                            <p:strVal val="#ppt_h"/>
                                          </p:val>
                                        </p:tav>
                                      </p:tavLst>
                                    </p:anim>
                                  </p:childTnLst>
                                </p:cTn>
                              </p:par>
                            </p:childTnLst>
                          </p:cTn>
                        </p:par>
                        <p:par>
                          <p:cTn id="22" fill="hold">
                            <p:stCondLst>
                              <p:cond delay="1150"/>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5"/>
                                        </p:tgtEl>
                                      </p:cBhvr>
                                    </p:animEffect>
                                    <p:animScale>
                                      <p:cBhvr>
                                        <p:cTn id="25" dur="250" autoRev="1" fill="hold"/>
                                        <p:tgtEl>
                                          <p:spTgt spid="5"/>
                                        </p:tgtEl>
                                      </p:cBhvr>
                                      <p:by x="105000" y="105000"/>
                                    </p:animScale>
                                  </p:childTnLst>
                                </p:cTn>
                              </p:par>
                              <p:par>
                                <p:cTn id="26" presetID="22" presetClass="entr" presetSubtype="8"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par>
                                <p:cTn id="29" presetID="18" presetClass="emph" presetSubtype="0" fill="hold" grpId="1" nodeType="withEffect">
                                  <p:stCondLst>
                                    <p:cond delay="0"/>
                                  </p:stCondLst>
                                  <p:childTnLst>
                                    <p:set>
                                      <p:cBhvr override="childStyle">
                                        <p:cTn id="30" dur="500" fill="hold"/>
                                        <p:tgtEl>
                                          <p:spTgt spid="4"/>
                                        </p:tgtEl>
                                        <p:attrNameLst>
                                          <p:attrName>style.textDecorationUnderline</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1"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250"/>
                                        <p:tgtEl>
                                          <p:spTgt spid="7"/>
                                        </p:tgtEl>
                                      </p:cBhvr>
                                    </p:animEffect>
                                  </p:childTnLst>
                                </p:cTn>
                              </p:par>
                              <p:par>
                                <p:cTn id="36" presetID="0" presetClass="path" presetSubtype="0" accel="50000" decel="50000" fill="hold" grpId="0" nodeType="withEffect">
                                  <p:stCondLst>
                                    <p:cond delay="0"/>
                                  </p:stCondLst>
                                  <p:childTnLst>
                                    <p:animMotion origin="layout" path="M -0.00052 -0.00116 C -0.02309 0.02153 -0.04583 0.04421 -0.08229 0.0618 C -0.11875 0.0794 -0.17413 0.09861 -0.21875 0.1044 C -0.26319 0.11018 -0.31267 0.10602 -0.34947 0.09699 C -0.38593 0.08796 -0.41614 0.0713 -0.43836 0.05069 C -0.46041 0.03009 -0.47291 -0.00046 -0.48142 -0.02708 C -0.48958 -0.0537 -0.49392 -0.0787 -0.48836 -0.1081 C -0.48263 -0.13704 -0.46753 -0.17408 -0.44809 -0.20208 C -0.42829 -0.22986 -0.40364 -0.25533 -0.37031 -0.27408 C -0.33697 -0.29306 -0.29444 -0.30857 -0.24791 -0.31482 C -0.20121 -0.32107 -0.16076 -0.32662 -0.09079 -0.31111 C -0.021 -0.2956 0.07188 -0.25463 0.16181 -0.21435 " pathEditMode="relative" rAng="0" ptsTypes="AAAAAAAAAAAA">
                                      <p:cBhvr>
                                        <p:cTn id="37" dur="2500" fill="hold"/>
                                        <p:tgtEl>
                                          <p:spTgt spid="7"/>
                                        </p:tgtEl>
                                        <p:attrNameLst>
                                          <p:attrName>ppt_x</p:attrName>
                                          <p:attrName>ppt_y</p:attrName>
                                        </p:attrNameLst>
                                      </p:cBhvr>
                                      <p:rCtr x="-16406" y="-10579"/>
                                    </p:animMotion>
                                  </p:childTnLst>
                                </p:cTn>
                              </p:par>
                              <p:par>
                                <p:cTn id="38" presetID="10" presetClass="exit" presetSubtype="0" fill="hold" grpId="1" nodeType="withEffect">
                                  <p:stCondLst>
                                    <p:cond delay="0"/>
                                  </p:stCondLst>
                                  <p:childTnLst>
                                    <p:animEffect transition="out" filter="fade">
                                      <p:cBhvr>
                                        <p:cTn id="39" dur="1250"/>
                                        <p:tgtEl>
                                          <p:spTgt spid="3074"/>
                                        </p:tgtEl>
                                      </p:cBhvr>
                                    </p:animEffect>
                                    <p:set>
                                      <p:cBhvr>
                                        <p:cTn id="40" dur="1" fill="hold">
                                          <p:stCondLst>
                                            <p:cond delay="1249"/>
                                          </p:stCondLst>
                                        </p:cTn>
                                        <p:tgtEl>
                                          <p:spTgt spid="3074"/>
                                        </p:tgtEl>
                                        <p:attrNameLst>
                                          <p:attrName>style.visibility</p:attrName>
                                        </p:attrNameLst>
                                      </p:cBhvr>
                                      <p:to>
                                        <p:strVal val="hidden"/>
                                      </p:to>
                                    </p:set>
                                  </p:childTnLst>
                                </p:cTn>
                              </p:par>
                              <p:par>
                                <p:cTn id="41" presetID="10" presetClass="exit" presetSubtype="0" fill="hold" grpId="2" nodeType="withEffect">
                                  <p:stCondLst>
                                    <p:cond delay="0"/>
                                  </p:stCondLst>
                                  <p:iterate type="lt">
                                    <p:tmPct val="0"/>
                                  </p:iterate>
                                  <p:childTnLst>
                                    <p:animEffect transition="out" filter="fade">
                                      <p:cBhvr>
                                        <p:cTn id="42" dur="500"/>
                                        <p:tgtEl>
                                          <p:spTgt spid="5"/>
                                        </p:tgtEl>
                                      </p:cBhvr>
                                    </p:animEffect>
                                    <p:set>
                                      <p:cBhvr>
                                        <p:cTn id="43" dur="1" fill="hold">
                                          <p:stCondLst>
                                            <p:cond delay="499"/>
                                          </p:stCondLst>
                                        </p:cTn>
                                        <p:tgtEl>
                                          <p:spTgt spid="5"/>
                                        </p:tgtEl>
                                        <p:attrNameLst>
                                          <p:attrName>style.visibility</p:attrName>
                                        </p:attrNameLst>
                                      </p:cBhvr>
                                      <p:to>
                                        <p:strVal val="hidden"/>
                                      </p:to>
                                    </p:set>
                                  </p:childTnLst>
                                </p:cTn>
                              </p:par>
                              <p:par>
                                <p:cTn id="44" presetID="10" presetClass="exit" presetSubtype="0" fill="hold" grpId="2" nodeType="with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3074" grpId="0"/>
      <p:bldP spid="3074" grpId="1"/>
      <p:bldP spid="5" grpId="0"/>
      <p:bldP spid="5" grpId="1"/>
      <p:bldP spid="5" grpId="2"/>
      <p:bldP spid="7" grpId="0"/>
      <p:bldP spid="7"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1457" b="12578"/>
          <a:stretch/>
        </p:blipFill>
        <p:spPr>
          <a:xfrm>
            <a:off x="-36576" y="-182880"/>
            <a:ext cx="9278112" cy="7084198"/>
          </a:xfrm>
          <a:prstGeom prst="rect">
            <a:avLst/>
          </a:prstGeom>
        </p:spPr>
      </p:pic>
      <p:sp>
        <p:nvSpPr>
          <p:cNvPr id="6" name="Title 1"/>
          <p:cNvSpPr txBox="1">
            <a:spLocks/>
          </p:cNvSpPr>
          <p:nvPr/>
        </p:nvSpPr>
        <p:spPr>
          <a:xfrm>
            <a:off x="374605" y="2032739"/>
            <a:ext cx="8233775" cy="6046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1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turn them from darkness to light</a:t>
            </a:r>
          </a:p>
        </p:txBody>
      </p:sp>
      <p:sp>
        <p:nvSpPr>
          <p:cNvPr id="7" name="Title 1">
            <a:extLst>
              <a:ext uri="{FF2B5EF4-FFF2-40B4-BE49-F238E27FC236}">
                <a16:creationId xmlns:a16="http://schemas.microsoft.com/office/drawing/2014/main" id="{DF611C9C-0F78-479A-8288-E1C43F35872C}"/>
              </a:ext>
            </a:extLst>
          </p:cNvPr>
          <p:cNvSpPr txBox="1">
            <a:spLocks/>
          </p:cNvSpPr>
          <p:nvPr/>
        </p:nvSpPr>
        <p:spPr>
          <a:xfrm>
            <a:off x="2375057" y="4728858"/>
            <a:ext cx="5865223" cy="6046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1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sanctified by faith in Me</a:t>
            </a:r>
          </a:p>
        </p:txBody>
      </p:sp>
      <p:sp>
        <p:nvSpPr>
          <p:cNvPr id="3" name="Rectangle 2"/>
          <p:cNvSpPr txBox="1">
            <a:spLocks noChangeArrowheads="1"/>
          </p:cNvSpPr>
          <p:nvPr/>
        </p:nvSpPr>
        <p:spPr bwMode="auto">
          <a:xfrm>
            <a:off x="176463" y="1251285"/>
            <a:ext cx="8775605" cy="4778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'to open their eyes, in order to turn them from darkness to light, and from the power of Satan to God, that they may receive forgiveness of sins and an inheritance among those who are sanctified by faith in Me.'"  </a:t>
            </a:r>
            <a:r>
              <a:rPr lang="en-US" altLang="en-US" sz="32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Acts 26:18</a:t>
            </a:r>
            <a:r>
              <a:rPr lang="en-US" altLang="en-US" sz="40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p>
        </p:txBody>
      </p:sp>
      <p:sp>
        <p:nvSpPr>
          <p:cNvPr id="8" name="Title 1">
            <a:extLst>
              <a:ext uri="{FF2B5EF4-FFF2-40B4-BE49-F238E27FC236}">
                <a16:creationId xmlns:a16="http://schemas.microsoft.com/office/drawing/2014/main" id="{A39B4B61-3D48-47FB-8282-DFEEAD4873C1}"/>
              </a:ext>
            </a:extLst>
          </p:cNvPr>
          <p:cNvSpPr txBox="1">
            <a:spLocks/>
          </p:cNvSpPr>
          <p:nvPr/>
        </p:nvSpPr>
        <p:spPr>
          <a:xfrm>
            <a:off x="2477181" y="2085467"/>
            <a:ext cx="4267157" cy="6046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1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give glory to Him</a:t>
            </a:r>
          </a:p>
        </p:txBody>
      </p:sp>
      <p:sp>
        <p:nvSpPr>
          <p:cNvPr id="5" name="Rectangle 2"/>
          <p:cNvSpPr>
            <a:spLocks noGrp="1" noChangeArrowheads="1"/>
          </p:cNvSpPr>
          <p:nvPr>
            <p:ph type="title"/>
          </p:nvPr>
        </p:nvSpPr>
        <p:spPr>
          <a:xfrm>
            <a:off x="375557" y="1189038"/>
            <a:ext cx="8229600" cy="4379005"/>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saying with a loud voice, "Fear God and give glory to Him, for the hour of His judgment has come; and worship Him who made heaven and earth, the sea and springs of water."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Revelation 14:7</a:t>
            </a:r>
          </a:p>
        </p:txBody>
      </p:sp>
      <p:sp>
        <p:nvSpPr>
          <p:cNvPr id="9" name="Rectangle 8">
            <a:extLst>
              <a:ext uri="{FF2B5EF4-FFF2-40B4-BE49-F238E27FC236}">
                <a16:creationId xmlns:a16="http://schemas.microsoft.com/office/drawing/2014/main" id="{C8FDB8EC-4936-48B8-80D5-2FDC1BFAF6BB}"/>
              </a:ext>
            </a:extLst>
          </p:cNvPr>
          <p:cNvSpPr>
            <a:spLocks noChangeArrowheads="1"/>
          </p:cNvSpPr>
          <p:nvPr/>
        </p:nvSpPr>
        <p:spPr bwMode="auto">
          <a:xfrm>
            <a:off x="6612036" y="4537268"/>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11" name="Rectangle 2">
            <a:extLst>
              <a:ext uri="{FF2B5EF4-FFF2-40B4-BE49-F238E27FC236}">
                <a16:creationId xmlns:a16="http://schemas.microsoft.com/office/drawing/2014/main" id="{20134EBF-4C10-4102-9F69-CFE57F6863DB}"/>
              </a:ext>
            </a:extLst>
          </p:cNvPr>
          <p:cNvSpPr txBox="1">
            <a:spLocks noChangeArrowheads="1"/>
          </p:cNvSpPr>
          <p:nvPr/>
        </p:nvSpPr>
        <p:spPr bwMode="auto">
          <a:xfrm>
            <a:off x="3533524" y="1986483"/>
            <a:ext cx="154023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glory</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2" name="Rectangle 2">
            <a:extLst>
              <a:ext uri="{FF2B5EF4-FFF2-40B4-BE49-F238E27FC236}">
                <a16:creationId xmlns:a16="http://schemas.microsoft.com/office/drawing/2014/main" id="{2A48CD6B-3D6B-4A03-9C35-140C1B2B660E}"/>
              </a:ext>
            </a:extLst>
          </p:cNvPr>
          <p:cNvSpPr txBox="1">
            <a:spLocks noChangeArrowheads="1"/>
          </p:cNvSpPr>
          <p:nvPr/>
        </p:nvSpPr>
        <p:spPr bwMode="auto">
          <a:xfrm>
            <a:off x="7570804" y="2616759"/>
            <a:ext cx="1289776"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God</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0" name="Rectangle 2" hidden="1">
            <a:extLst>
              <a:ext uri="{FF2B5EF4-FFF2-40B4-BE49-F238E27FC236}">
                <a16:creationId xmlns:a16="http://schemas.microsoft.com/office/drawing/2014/main" id="{5EC528AE-8429-4DE9-8E0A-CBEF57FF1AF2}"/>
              </a:ext>
            </a:extLst>
          </p:cNvPr>
          <p:cNvSpPr txBox="1">
            <a:spLocks noChangeArrowheads="1"/>
          </p:cNvSpPr>
          <p:nvPr/>
        </p:nvSpPr>
        <p:spPr bwMode="auto">
          <a:xfrm>
            <a:off x="6298678" y="3652947"/>
            <a:ext cx="154023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200"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glory</a:t>
            </a:r>
            <a:endParaRPr lang="en-US" altLang="en-US" sz="42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660558211"/>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childTnLst>
                                </p:cTn>
                              </p:par>
                              <p:par>
                                <p:cTn id="9" presetID="42" presetClass="path" presetSubtype="0" accel="50000" decel="50000" fill="hold" grpId="2" nodeType="withEffect">
                                  <p:stCondLst>
                                    <p:cond delay="0"/>
                                  </p:stCondLst>
                                  <p:childTnLst>
                                    <p:animMotion origin="layout" path="M -1.94444E-6 2.96296E-6 L 0.0066 0.22152 " pathEditMode="relative" rAng="0" ptsTypes="AA">
                                      <p:cBhvr>
                                        <p:cTn id="10" dur="1000" spd="-100000" fill="hold"/>
                                        <p:tgtEl>
                                          <p:spTgt spid="3"/>
                                        </p:tgtEl>
                                        <p:attrNameLst>
                                          <p:attrName>ppt_x</p:attrName>
                                          <p:attrName>ppt_y</p:attrName>
                                        </p:attrNameLst>
                                      </p:cBhvr>
                                      <p:rCtr x="330" y="11065"/>
                                    </p:animMotion>
                                  </p:childTnLst>
                                </p:cTn>
                              </p:par>
                            </p:childTnLst>
                          </p:cTn>
                        </p:par>
                        <p:par>
                          <p:cTn id="11" fill="hold">
                            <p:stCondLst>
                              <p:cond delay="1000"/>
                            </p:stCondLst>
                            <p:childTnLst>
                              <p:par>
                                <p:cTn id="12" presetID="10" presetClass="exit" presetSubtype="0" fill="hold" grpId="0" nodeType="afterEffect">
                                  <p:stCondLst>
                                    <p:cond delay="0"/>
                                  </p:stCondLst>
                                  <p:childTnLst>
                                    <p:animEffect transition="out" filter="fade">
                                      <p:cBhvr>
                                        <p:cTn id="13" dur="250"/>
                                        <p:tgtEl>
                                          <p:spTgt spid="12"/>
                                        </p:tgtEl>
                                      </p:cBhvr>
                                    </p:animEffect>
                                    <p:set>
                                      <p:cBhvr>
                                        <p:cTn id="14" dur="1" fill="hold">
                                          <p:stCondLst>
                                            <p:cond delay="249"/>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18" presetClass="emph" presetSubtype="0" fill="hold" grpId="1" nodeType="withEffect">
                                  <p:stCondLst>
                                    <p:cond delay="0"/>
                                  </p:stCondLst>
                                  <p:childTnLst>
                                    <p:set>
                                      <p:cBhvr override="childStyle">
                                        <p:cTn id="21" dur="500" fill="hold"/>
                                        <p:tgtEl>
                                          <p:spTgt spid="6"/>
                                        </p:tgtEl>
                                        <p:attrNameLst>
                                          <p:attrName>style.textDecorationUnderline</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50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par>
                                <p:cTn id="27" presetID="18" presetClass="emph" presetSubtype="0" fill="hold" grpId="1" nodeType="withEffect">
                                  <p:stCondLst>
                                    <p:cond delay="500"/>
                                  </p:stCondLst>
                                  <p:childTnLst>
                                    <p:set>
                                      <p:cBhvr override="childStyle">
                                        <p:cTn id="28" dur="500" fill="hold"/>
                                        <p:tgtEl>
                                          <p:spTgt spid="7"/>
                                        </p:tgtEl>
                                        <p:attrNameLst>
                                          <p:attrName>style.textDecorationUnderline</p:attrName>
                                        </p:attrNameLst>
                                      </p:cBhvr>
                                      <p:to>
                                        <p:strVal val="true"/>
                                      </p:to>
                                    </p:set>
                                  </p:childTnLst>
                                </p:cTn>
                              </p:par>
                              <p:par>
                                <p:cTn id="29" presetID="22" presetClass="exit" presetSubtype="8" fill="hold" grpId="3" nodeType="withEffect">
                                  <p:stCondLst>
                                    <p:cond delay="0"/>
                                  </p:stCondLst>
                                  <p:childTnLst>
                                    <p:animEffect transition="out" filter="wipe(left)">
                                      <p:cBhvr>
                                        <p:cTn id="30" dur="750"/>
                                        <p:tgtEl>
                                          <p:spTgt spid="6"/>
                                        </p:tgtEl>
                                      </p:cBhvr>
                                    </p:animEffect>
                                    <p:set>
                                      <p:cBhvr>
                                        <p:cTn id="31" dur="1" fill="hold">
                                          <p:stCondLst>
                                            <p:cond delay="749"/>
                                          </p:stCondLst>
                                        </p:cTn>
                                        <p:tgtEl>
                                          <p:spTgt spid="6"/>
                                        </p:tgtEl>
                                        <p:attrNameLst>
                                          <p:attrName>style.visibility</p:attrName>
                                        </p:attrNameLst>
                                      </p:cBhvr>
                                      <p:to>
                                        <p:strVal val="hidden"/>
                                      </p:to>
                                    </p:set>
                                  </p:childTnLst>
                                </p:cTn>
                              </p:par>
                            </p:childTnLst>
                          </p:cTn>
                        </p:par>
                        <p:par>
                          <p:cTn id="32" fill="hold">
                            <p:stCondLst>
                              <p:cond delay="1000"/>
                            </p:stCondLst>
                            <p:childTnLst>
                              <p:par>
                                <p:cTn id="33" presetID="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dissolve">
                                      <p:cBhvr>
                                        <p:cTn id="35" dur="500">
                                          <p:stCondLst>
                                            <p:cond delay="0"/>
                                          </p:stCondLst>
                                        </p:cTn>
                                        <p:tgtEl>
                                          <p:spTgt spid="9"/>
                                        </p:tgtEl>
                                      </p:cBhvr>
                                    </p:animEffect>
                                    <p:anim to="" calcmode="lin" valueType="num">
                                      <p:cBhvr>
                                        <p:cTn id="36" dur="500" fill="hold">
                                          <p:stCondLst>
                                            <p:cond delay="0"/>
                                          </p:stCondLst>
                                        </p:cTn>
                                        <p:tgtEl>
                                          <p:spTgt spid="9"/>
                                        </p:tgtEl>
                                        <p:attrNameLst>
                                          <p:attrName>ppt_w</p:attrName>
                                        </p:attrNameLst>
                                      </p:cBhvr>
                                      <p:tavLst>
                                        <p:tav tm="0">
                                          <p:val>
                                            <p:strVal val="#ppt_w*4"/>
                                          </p:val>
                                        </p:tav>
                                        <p:tav tm="100000">
                                          <p:val>
                                            <p:strVal val="#ppt_w"/>
                                          </p:val>
                                        </p:tav>
                                      </p:tavLst>
                                    </p:anim>
                                    <p:anim to="" calcmode="lin" valueType="num">
                                      <p:cBhvr>
                                        <p:cTn id="37" dur="500" fill="hold">
                                          <p:stCondLst>
                                            <p:cond delay="0"/>
                                          </p:stCondLst>
                                        </p:cTn>
                                        <p:tgtEl>
                                          <p:spTgt spid="9"/>
                                        </p:tgtEl>
                                        <p:attrNameLst>
                                          <p:attrName>ppt_h</p:attrName>
                                        </p:attrNameLst>
                                      </p:cBhvr>
                                      <p:tavLst>
                                        <p:tav tm="0">
                                          <p:val>
                                            <p:strVal val="#ppt_h*4"/>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700"/>
                                  </p:stCondLst>
                                  <p:childTnLst>
                                    <p:set>
                                      <p:cBhvr>
                                        <p:cTn id="41" dur="1" fill="hold">
                                          <p:stCondLst>
                                            <p:cond delay="0"/>
                                          </p:stCondLst>
                                        </p:cTn>
                                        <p:tgtEl>
                                          <p:spTgt spid="5"/>
                                        </p:tgtEl>
                                        <p:attrNameLst>
                                          <p:attrName>style.visibility</p:attrName>
                                        </p:attrNameLst>
                                      </p:cBhvr>
                                      <p:to>
                                        <p:strVal val="visible"/>
                                      </p:to>
                                    </p:set>
                                    <p:anim calcmode="lin" valueType="num">
                                      <p:cBhvr>
                                        <p:cTn id="42" dur="1000" fill="hold"/>
                                        <p:tgtEl>
                                          <p:spTgt spid="5"/>
                                        </p:tgtEl>
                                        <p:attrNameLst>
                                          <p:attrName>ppt_w</p:attrName>
                                        </p:attrNameLst>
                                      </p:cBhvr>
                                      <p:tavLst>
                                        <p:tav tm="0">
                                          <p:val>
                                            <p:strVal val="#ppt_w*0.70"/>
                                          </p:val>
                                        </p:tav>
                                        <p:tav tm="100000">
                                          <p:val>
                                            <p:strVal val="#ppt_w"/>
                                          </p:val>
                                        </p:tav>
                                      </p:tavLst>
                                    </p:anim>
                                    <p:anim calcmode="lin" valueType="num">
                                      <p:cBhvr>
                                        <p:cTn id="43" dur="1000" fill="hold"/>
                                        <p:tgtEl>
                                          <p:spTgt spid="5"/>
                                        </p:tgtEl>
                                        <p:attrNameLst>
                                          <p:attrName>ppt_h</p:attrName>
                                        </p:attrNameLst>
                                      </p:cBhvr>
                                      <p:tavLst>
                                        <p:tav tm="0">
                                          <p:val>
                                            <p:strVal val="#ppt_h"/>
                                          </p:val>
                                        </p:tav>
                                        <p:tav tm="100000">
                                          <p:val>
                                            <p:strVal val="#ppt_h"/>
                                          </p:val>
                                        </p:tav>
                                      </p:tavLst>
                                    </p:anim>
                                    <p:animEffect transition="in" filter="fade">
                                      <p:cBhvr>
                                        <p:cTn id="44" dur="1000"/>
                                        <p:tgtEl>
                                          <p:spTgt spid="5"/>
                                        </p:tgtEl>
                                      </p:cBhvr>
                                    </p:animEffect>
                                  </p:childTnLst>
                                </p:cTn>
                              </p:par>
                              <p:par>
                                <p:cTn id="45" presetID="50" presetClass="exit" presetSubtype="0" accel="100000" fill="hold" grpId="1" nodeType="withEffect">
                                  <p:stCondLst>
                                    <p:cond delay="200"/>
                                  </p:stCondLst>
                                  <p:childTnLst>
                                    <p:anim calcmode="lin" valueType="num">
                                      <p:cBhvr>
                                        <p:cTn id="46" dur="1000"/>
                                        <p:tgtEl>
                                          <p:spTgt spid="3"/>
                                        </p:tgtEl>
                                        <p:attrNameLst>
                                          <p:attrName>ppt_w</p:attrName>
                                        </p:attrNameLst>
                                      </p:cBhvr>
                                      <p:tavLst>
                                        <p:tav tm="0">
                                          <p:val>
                                            <p:strVal val="ppt_w"/>
                                          </p:val>
                                        </p:tav>
                                        <p:tav tm="100000">
                                          <p:val>
                                            <p:strVal val="ppt_w+.3"/>
                                          </p:val>
                                        </p:tav>
                                      </p:tavLst>
                                    </p:anim>
                                    <p:anim calcmode="lin" valueType="num">
                                      <p:cBhvr>
                                        <p:cTn id="47" dur="1000"/>
                                        <p:tgtEl>
                                          <p:spTgt spid="3"/>
                                        </p:tgtEl>
                                        <p:attrNameLst>
                                          <p:attrName>ppt_h</p:attrName>
                                        </p:attrNameLst>
                                      </p:cBhvr>
                                      <p:tavLst>
                                        <p:tav tm="0">
                                          <p:val>
                                            <p:strVal val="ppt_h"/>
                                          </p:val>
                                        </p:tav>
                                        <p:tav tm="100000">
                                          <p:val>
                                            <p:strVal val="ppt_h"/>
                                          </p:val>
                                        </p:tav>
                                      </p:tavLst>
                                    </p:anim>
                                    <p:animEffect transition="out" filter="fade">
                                      <p:cBhvr>
                                        <p:cTn id="48" dur="1000"/>
                                        <p:tgtEl>
                                          <p:spTgt spid="3"/>
                                        </p:tgtEl>
                                      </p:cBhvr>
                                    </p:animEffect>
                                    <p:set>
                                      <p:cBhvr>
                                        <p:cTn id="49" dur="1" fill="hold">
                                          <p:stCondLst>
                                            <p:cond delay="999"/>
                                          </p:stCondLst>
                                        </p:cTn>
                                        <p:tgtEl>
                                          <p:spTgt spid="3"/>
                                        </p:tgtEl>
                                        <p:attrNameLst>
                                          <p:attrName>style.visibility</p:attrName>
                                        </p:attrNameLst>
                                      </p:cBhvr>
                                      <p:to>
                                        <p:strVal val="hidden"/>
                                      </p:to>
                                    </p:set>
                                  </p:childTnLst>
                                </p:cTn>
                              </p:par>
                              <p:par>
                                <p:cTn id="50" presetID="10" presetClass="exit" presetSubtype="0" fill="hold" grpId="2" nodeType="withEffect">
                                  <p:stCondLst>
                                    <p:cond delay="0"/>
                                  </p:stCondLst>
                                  <p:childTnLst>
                                    <p:animEffect transition="out" filter="fade">
                                      <p:cBhvr>
                                        <p:cTn id="51" dur="250"/>
                                        <p:tgtEl>
                                          <p:spTgt spid="6"/>
                                        </p:tgtEl>
                                      </p:cBhvr>
                                    </p:animEffect>
                                    <p:set>
                                      <p:cBhvr>
                                        <p:cTn id="52" dur="1" fill="hold">
                                          <p:stCondLst>
                                            <p:cond delay="249"/>
                                          </p:stCondLst>
                                        </p:cTn>
                                        <p:tgtEl>
                                          <p:spTgt spid="6"/>
                                        </p:tgtEl>
                                        <p:attrNameLst>
                                          <p:attrName>style.visibility</p:attrName>
                                        </p:attrNameLst>
                                      </p:cBhvr>
                                      <p:to>
                                        <p:strVal val="hidden"/>
                                      </p:to>
                                    </p:set>
                                  </p:childTnLst>
                                </p:cTn>
                              </p:par>
                              <p:par>
                                <p:cTn id="53" presetID="10" presetClass="exit" presetSubtype="0" fill="hold" grpId="2" nodeType="withEffect">
                                  <p:stCondLst>
                                    <p:cond delay="0"/>
                                  </p:stCondLst>
                                  <p:childTnLst>
                                    <p:animEffect transition="out" filter="fade">
                                      <p:cBhvr>
                                        <p:cTn id="54" dur="250"/>
                                        <p:tgtEl>
                                          <p:spTgt spid="7"/>
                                        </p:tgtEl>
                                      </p:cBhvr>
                                    </p:animEffect>
                                    <p:set>
                                      <p:cBhvr>
                                        <p:cTn id="55" dur="1" fill="hold">
                                          <p:stCondLst>
                                            <p:cond delay="249"/>
                                          </p:stCondLst>
                                        </p:cTn>
                                        <p:tgtEl>
                                          <p:spTgt spid="7"/>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250"/>
                                        <p:tgtEl>
                                          <p:spTgt spid="9"/>
                                        </p:tgtEl>
                                      </p:cBhvr>
                                    </p:animEffect>
                                    <p:set>
                                      <p:cBhvr>
                                        <p:cTn id="58" dur="1" fill="hold">
                                          <p:stCondLst>
                                            <p:cond delay="249"/>
                                          </p:stCondLst>
                                        </p:cTn>
                                        <p:tgtEl>
                                          <p:spTgt spid="9"/>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ipe(left)">
                                      <p:cBhvr>
                                        <p:cTn id="63" dur="500"/>
                                        <p:tgtEl>
                                          <p:spTgt spid="8"/>
                                        </p:tgtEl>
                                      </p:cBhvr>
                                    </p:animEffect>
                                  </p:childTnLst>
                                </p:cTn>
                              </p:par>
                              <p:par>
                                <p:cTn id="64" presetID="18" presetClass="emph" presetSubtype="0" fill="hold" grpId="1" nodeType="withEffect">
                                  <p:stCondLst>
                                    <p:cond delay="0"/>
                                  </p:stCondLst>
                                  <p:childTnLst>
                                    <p:set>
                                      <p:cBhvr override="childStyle">
                                        <p:cTn id="65" dur="500" fill="hold"/>
                                        <p:tgtEl>
                                          <p:spTgt spid="8"/>
                                        </p:tgtEl>
                                        <p:attrNameLst>
                                          <p:attrName>style.textDecorationUnderline</p:attrName>
                                        </p:attrNameLst>
                                      </p:cBhvr>
                                      <p:to>
                                        <p:strVal val="true"/>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250"/>
                                        <p:tgtEl>
                                          <p:spTgt spid="11"/>
                                        </p:tgtEl>
                                      </p:cBhvr>
                                    </p:animEffect>
                                  </p:childTnLst>
                                </p:cTn>
                              </p:par>
                              <p:par>
                                <p:cTn id="71" presetID="6" presetClass="emph" presetSubtype="0" fill="hold" grpId="2" nodeType="withEffect">
                                  <p:stCondLst>
                                    <p:cond delay="0"/>
                                  </p:stCondLst>
                                  <p:childTnLst>
                                    <p:animScale>
                                      <p:cBhvr>
                                        <p:cTn id="72" dur="2000" fill="hold"/>
                                        <p:tgtEl>
                                          <p:spTgt spid="11"/>
                                        </p:tgtEl>
                                      </p:cBhvr>
                                      <p:by x="104000" y="100000"/>
                                    </p:animScale>
                                  </p:childTnLst>
                                </p:cTn>
                              </p:par>
                              <p:par>
                                <p:cTn id="73" presetID="42" presetClass="path" presetSubtype="0" accel="50000" decel="50000" fill="hold" grpId="1" nodeType="withEffect">
                                  <p:stCondLst>
                                    <p:cond delay="0"/>
                                  </p:stCondLst>
                                  <p:childTnLst>
                                    <p:animMotion origin="layout" path="M 2.77778E-7 1.11111E-6 L 0.30312 0.24259 " pathEditMode="relative" rAng="0" ptsTypes="AA">
                                      <p:cBhvr>
                                        <p:cTn id="74" dur="1750" fill="hold"/>
                                        <p:tgtEl>
                                          <p:spTgt spid="11"/>
                                        </p:tgtEl>
                                        <p:attrNameLst>
                                          <p:attrName>ppt_x</p:attrName>
                                          <p:attrName>ppt_y</p:attrName>
                                        </p:attrNameLst>
                                      </p:cBhvr>
                                      <p:rCtr x="15156" y="12130"/>
                                    </p:animMotion>
                                  </p:childTnLst>
                                </p:cTn>
                              </p:par>
                              <p:par>
                                <p:cTn id="75" presetID="10" presetClass="exit" presetSubtype="0" fill="hold" grpId="1" nodeType="withEffect">
                                  <p:stCondLst>
                                    <p:cond delay="0"/>
                                  </p:stCondLst>
                                  <p:childTnLst>
                                    <p:animEffect transition="out" filter="fade">
                                      <p:cBhvr>
                                        <p:cTn id="76" dur="1250"/>
                                        <p:tgtEl>
                                          <p:spTgt spid="5"/>
                                        </p:tgtEl>
                                      </p:cBhvr>
                                    </p:animEffect>
                                    <p:set>
                                      <p:cBhvr>
                                        <p:cTn id="77" dur="1" fill="hold">
                                          <p:stCondLst>
                                            <p:cond delay="1249"/>
                                          </p:stCondLst>
                                        </p:cTn>
                                        <p:tgtEl>
                                          <p:spTgt spid="5"/>
                                        </p:tgtEl>
                                        <p:attrNameLst>
                                          <p:attrName>style.visibility</p:attrName>
                                        </p:attrNameLst>
                                      </p:cBhvr>
                                      <p:to>
                                        <p:strVal val="hidden"/>
                                      </p:to>
                                    </p:set>
                                  </p:childTnLst>
                                </p:cTn>
                              </p:par>
                              <p:par>
                                <p:cTn id="78" presetID="10" presetClass="exit" presetSubtype="0" fill="hold" grpId="2" nodeType="withEffect">
                                  <p:stCondLst>
                                    <p:cond delay="0"/>
                                  </p:stCondLst>
                                  <p:childTnLst>
                                    <p:animEffect transition="out" filter="fade">
                                      <p:cBhvr>
                                        <p:cTn id="79" dur="250"/>
                                        <p:tgtEl>
                                          <p:spTgt spid="8"/>
                                        </p:tgtEl>
                                      </p:cBhvr>
                                    </p:animEffect>
                                    <p:set>
                                      <p:cBhvr>
                                        <p:cTn id="80" dur="1" fill="hold">
                                          <p:stCondLst>
                                            <p:cond delay="24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6" grpId="3"/>
      <p:bldP spid="7" grpId="0"/>
      <p:bldP spid="7" grpId="1"/>
      <p:bldP spid="7" grpId="2"/>
      <p:bldP spid="3" grpId="0"/>
      <p:bldP spid="3" grpId="1"/>
      <p:bldP spid="3" grpId="2"/>
      <p:bldP spid="8" grpId="0"/>
      <p:bldP spid="8" grpId="1"/>
      <p:bldP spid="8" grpId="2"/>
      <p:bldP spid="5" grpId="0"/>
      <p:bldP spid="5" grpId="1"/>
      <p:bldP spid="9" grpId="0"/>
      <p:bldP spid="9" grpId="1"/>
      <p:bldP spid="11" grpId="0"/>
      <p:bldP spid="11" grpId="1"/>
      <p:bldP spid="11" grpId="2"/>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4" name="Rectangle 2"/>
          <p:cNvSpPr>
            <a:spLocks noGrp="1" noChangeArrowheads="1"/>
          </p:cNvSpPr>
          <p:nvPr>
            <p:ph type="title"/>
          </p:nvPr>
        </p:nvSpPr>
        <p:spPr>
          <a:xfrm>
            <a:off x="312822" y="406985"/>
            <a:ext cx="8482263" cy="5981783"/>
          </a:xfrm>
        </p:spPr>
        <p:txBody>
          <a:bodyPr>
            <a:scene3d>
              <a:camera prst="orthographicFront"/>
              <a:lightRig rig="flat" dir="t"/>
            </a:scene3d>
            <a:sp3d extrusionH="57150" prstMaterial="plastic">
              <a:bevelT w="38100" h="38100"/>
            </a:sp3d>
          </a:bodyPr>
          <a:lstStyle/>
          <a:p>
            <a:pPr eaLnBrk="1" hangingPunct="1"/>
            <a:r>
              <a:rPr lang="en-US" altLang="en-US" sz="4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the twenty-four elders fall down before Him who sits on the throne and worship Him who lives forever and ever, and cast their crowns before the throne, saying: "You are worthy, O Lord, To receive glory and honor and power; For You created all things, And by Your will they exist and were created."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Revelation 4:10-11 </a:t>
            </a:r>
          </a:p>
        </p:txBody>
      </p:sp>
      <p:sp>
        <p:nvSpPr>
          <p:cNvPr id="5" name="Rectangle 2">
            <a:extLst>
              <a:ext uri="{FF2B5EF4-FFF2-40B4-BE49-F238E27FC236}">
                <a16:creationId xmlns:a16="http://schemas.microsoft.com/office/drawing/2014/main" id="{1EB25138-1A19-441B-8CE8-C8E17104700A}"/>
              </a:ext>
            </a:extLst>
          </p:cNvPr>
          <p:cNvSpPr txBox="1">
            <a:spLocks noChangeArrowheads="1"/>
          </p:cNvSpPr>
          <p:nvPr/>
        </p:nvSpPr>
        <p:spPr bwMode="auto">
          <a:xfrm>
            <a:off x="1444582" y="1733522"/>
            <a:ext cx="22031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worship</a:t>
            </a:r>
            <a:endParaRPr lang="en-US" altLang="en-US" sz="4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2">
            <a:extLst>
              <a:ext uri="{FF2B5EF4-FFF2-40B4-BE49-F238E27FC236}">
                <a16:creationId xmlns:a16="http://schemas.microsoft.com/office/drawing/2014/main" id="{E9EC0790-C64B-495F-B8B3-7FD9A92B047F}"/>
              </a:ext>
            </a:extLst>
          </p:cNvPr>
          <p:cNvSpPr txBox="1">
            <a:spLocks noChangeArrowheads="1"/>
          </p:cNvSpPr>
          <p:nvPr/>
        </p:nvSpPr>
        <p:spPr bwMode="auto">
          <a:xfrm>
            <a:off x="6298678" y="3652947"/>
            <a:ext cx="154023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glory</a:t>
            </a:r>
            <a:endParaRPr lang="en-US" altLang="en-US" sz="4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7" name="Rectangle 2" hidden="1">
            <a:extLst>
              <a:ext uri="{FF2B5EF4-FFF2-40B4-BE49-F238E27FC236}">
                <a16:creationId xmlns:a16="http://schemas.microsoft.com/office/drawing/2014/main" id="{543A2EDE-6646-4BB2-BC01-41E963220DA3}"/>
              </a:ext>
            </a:extLst>
          </p:cNvPr>
          <p:cNvSpPr txBox="1">
            <a:spLocks noChangeArrowheads="1"/>
          </p:cNvSpPr>
          <p:nvPr/>
        </p:nvSpPr>
        <p:spPr bwMode="auto">
          <a:xfrm>
            <a:off x="3034138" y="4077002"/>
            <a:ext cx="22031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w</a:t>
            </a:r>
            <a:r>
              <a:rPr lang="en-US" altLang="en-US" sz="4410"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o</a:t>
            </a:r>
            <a:r>
              <a:rPr lang="en-US" altLang="en-US"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rship</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5272028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1+#ppt_w/2"/>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xit" presetSubtype="0" fill="hold" grpId="0" nodeType="afterEffect">
                                  <p:stCondLst>
                                    <p:cond delay="0"/>
                                  </p:stCondLst>
                                  <p:childTnLst>
                                    <p:animEffect transition="out" filter="fade">
                                      <p:cBhvr>
                                        <p:cTn id="11" dur="250"/>
                                        <p:tgtEl>
                                          <p:spTgt spid="6"/>
                                        </p:tgtEl>
                                      </p:cBhvr>
                                    </p:animEffect>
                                    <p:set>
                                      <p:cBhvr>
                                        <p:cTn id="12" dur="1" fill="hold">
                                          <p:stCondLst>
                                            <p:cond delay="24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50"/>
                                        <p:tgtEl>
                                          <p:spTgt spid="5"/>
                                        </p:tgtEl>
                                      </p:cBhvr>
                                    </p:animEffect>
                                  </p:childTnLst>
                                </p:cTn>
                              </p:par>
                              <p:par>
                                <p:cTn id="18" presetID="6" presetClass="emph" presetSubtype="0" fill="hold" grpId="2" nodeType="withEffect">
                                  <p:stCondLst>
                                    <p:cond delay="0"/>
                                  </p:stCondLst>
                                  <p:childTnLst>
                                    <p:animScale>
                                      <p:cBhvr>
                                        <p:cTn id="19" dur="2000" fill="hold"/>
                                        <p:tgtEl>
                                          <p:spTgt spid="5"/>
                                        </p:tgtEl>
                                      </p:cBhvr>
                                      <p:by x="104000" y="104000"/>
                                    </p:animScale>
                                  </p:childTnLst>
                                </p:cTn>
                              </p:par>
                              <p:par>
                                <p:cTn id="20" presetID="42" presetClass="path" presetSubtype="0" accel="50000" decel="50000" fill="hold" grpId="1" nodeType="withEffect">
                                  <p:stCondLst>
                                    <p:cond delay="0"/>
                                  </p:stCondLst>
                                  <p:childTnLst>
                                    <p:animMotion origin="layout" path="M -2.22222E-6 -3.33333E-6 L 0.17379 0.34144 " pathEditMode="relative" rAng="0" ptsTypes="AA">
                                      <p:cBhvr>
                                        <p:cTn id="21" dur="1750" fill="hold"/>
                                        <p:tgtEl>
                                          <p:spTgt spid="5"/>
                                        </p:tgtEl>
                                        <p:attrNameLst>
                                          <p:attrName>ppt_x</p:attrName>
                                          <p:attrName>ppt_y</p:attrName>
                                        </p:attrNameLst>
                                      </p:cBhvr>
                                      <p:rCtr x="8681" y="17060"/>
                                    </p:animMotion>
                                  </p:childTnLst>
                                </p:cTn>
                              </p:par>
                              <p:par>
                                <p:cTn id="22" presetID="10" presetClass="exit" presetSubtype="0" fill="hold" grpId="1" nodeType="withEffect">
                                  <p:stCondLst>
                                    <p:cond delay="0"/>
                                  </p:stCondLst>
                                  <p:childTnLst>
                                    <p:animEffect transition="out" filter="fade">
                                      <p:cBhvr>
                                        <p:cTn id="23" dur="1250"/>
                                        <p:tgtEl>
                                          <p:spTgt spid="3074"/>
                                        </p:tgtEl>
                                      </p:cBhvr>
                                    </p:animEffect>
                                    <p:set>
                                      <p:cBhvr>
                                        <p:cTn id="24" dur="1" fill="hold">
                                          <p:stCondLst>
                                            <p:cond delay="124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5" grpId="0"/>
      <p:bldP spid="5" grpId="1"/>
      <p:bldP spid="5" grpId="2"/>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txBox="1">
            <a:spLocks/>
          </p:cNvSpPr>
          <p:nvPr/>
        </p:nvSpPr>
        <p:spPr>
          <a:xfrm>
            <a:off x="2929079" y="4000640"/>
            <a:ext cx="3415552"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Worship God</a:t>
            </a:r>
          </a:p>
        </p:txBody>
      </p:sp>
      <p:sp>
        <p:nvSpPr>
          <p:cNvPr id="10" name="Rectangle 2">
            <a:extLst>
              <a:ext uri="{FF2B5EF4-FFF2-40B4-BE49-F238E27FC236}">
                <a16:creationId xmlns:a16="http://schemas.microsoft.com/office/drawing/2014/main" id="{A52822CC-A54E-414C-8C27-581F3C0EB681}"/>
              </a:ext>
            </a:extLst>
          </p:cNvPr>
          <p:cNvSpPr txBox="1">
            <a:spLocks noChangeArrowheads="1"/>
          </p:cNvSpPr>
          <p:nvPr/>
        </p:nvSpPr>
        <p:spPr bwMode="auto">
          <a:xfrm>
            <a:off x="3034138" y="4077002"/>
            <a:ext cx="22031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a:t>
            </a:r>
            <a:r>
              <a:rPr lang="en-US" altLang="en-US" sz="441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o</a:t>
            </a:r>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rship</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3074" name="Rectangle 2"/>
          <p:cNvSpPr>
            <a:spLocks noGrp="1" noChangeArrowheads="1"/>
          </p:cNvSpPr>
          <p:nvPr>
            <p:ph type="title"/>
          </p:nvPr>
        </p:nvSpPr>
        <p:spPr>
          <a:xfrm>
            <a:off x="457200" y="635585"/>
            <a:ext cx="8229600" cy="5632867"/>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And I fell at his feet to worship him. But he said to me, "See that you do not do that! I am your fellow servant, and of your brethren who have the testimony of Jesus. Worship God! For the testimony of Jesus is the spirit of prophecy."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Revelation 19:10  </a:t>
            </a:r>
          </a:p>
        </p:txBody>
      </p:sp>
      <p:sp>
        <p:nvSpPr>
          <p:cNvPr id="6" name="Title 1"/>
          <p:cNvSpPr txBox="1">
            <a:spLocks/>
          </p:cNvSpPr>
          <p:nvPr/>
        </p:nvSpPr>
        <p:spPr>
          <a:xfrm>
            <a:off x="4159564" y="4368545"/>
            <a:ext cx="3415552"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W</a:t>
            </a:r>
            <a:r>
              <a:rPr lang="en-US" sz="444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o</a:t>
            </a:r>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rship God</a:t>
            </a:r>
          </a:p>
        </p:txBody>
      </p:sp>
      <p:sp>
        <p:nvSpPr>
          <p:cNvPr id="9" name="Rectangle 2">
            <a:extLst>
              <a:ext uri="{FF2B5EF4-FFF2-40B4-BE49-F238E27FC236}">
                <a16:creationId xmlns:a16="http://schemas.microsoft.com/office/drawing/2014/main" id="{D8645778-F8EB-4C95-B5BD-4183593A4E24}"/>
              </a:ext>
            </a:extLst>
          </p:cNvPr>
          <p:cNvSpPr txBox="1">
            <a:spLocks noChangeArrowheads="1"/>
          </p:cNvSpPr>
          <p:nvPr/>
        </p:nvSpPr>
        <p:spPr bwMode="auto">
          <a:xfrm>
            <a:off x="6103204" y="717059"/>
            <a:ext cx="22031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a:t>
            </a:r>
            <a:r>
              <a:rPr lang="en-US" altLang="en-US" sz="441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o</a:t>
            </a:r>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rship</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8" name="Rectangle 2">
            <a:extLst>
              <a:ext uri="{FF2B5EF4-FFF2-40B4-BE49-F238E27FC236}">
                <a16:creationId xmlns:a16="http://schemas.microsoft.com/office/drawing/2014/main" id="{588F4A06-2660-4A60-90AC-C1115234D2CD}"/>
              </a:ext>
            </a:extLst>
          </p:cNvPr>
          <p:cNvSpPr txBox="1">
            <a:spLocks noChangeArrowheads="1"/>
          </p:cNvSpPr>
          <p:nvPr/>
        </p:nvSpPr>
        <p:spPr bwMode="auto">
          <a:xfrm>
            <a:off x="4274321" y="4450121"/>
            <a:ext cx="22031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a:t>
            </a:r>
            <a:r>
              <a:rPr lang="en-US" altLang="en-US" sz="441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o</a:t>
            </a:r>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rship</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4" name="Rectangle 2"/>
          <p:cNvSpPr txBox="1">
            <a:spLocks noChangeArrowheads="1"/>
          </p:cNvSpPr>
          <p:nvPr/>
        </p:nvSpPr>
        <p:spPr bwMode="auto">
          <a:xfrm>
            <a:off x="377225" y="988039"/>
            <a:ext cx="8349916" cy="4928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Then he said to me,                          "See that you do not do that.        For I am your fellow servant,     and of your brethren the prophets, and of those who keep the words of this book. Worship God."            </a:t>
            </a:r>
            <a:r>
              <a:rPr lang="en-US" altLang="en-US" sz="32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Revelation 22:9</a:t>
            </a:r>
            <a:r>
              <a:rPr lang="en-US" altLang="en-US" sz="40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p>
        </p:txBody>
      </p:sp>
      <p:sp>
        <p:nvSpPr>
          <p:cNvPr id="11" name="Rectangle 10">
            <a:extLst>
              <a:ext uri="{FF2B5EF4-FFF2-40B4-BE49-F238E27FC236}">
                <a16:creationId xmlns:a16="http://schemas.microsoft.com/office/drawing/2014/main" id="{25E28623-D537-4648-BF4E-84892FC4B73F}"/>
              </a:ext>
            </a:extLst>
          </p:cNvPr>
          <p:cNvSpPr>
            <a:spLocks noChangeArrowheads="1"/>
          </p:cNvSpPr>
          <p:nvPr/>
        </p:nvSpPr>
        <p:spPr bwMode="auto">
          <a:xfrm>
            <a:off x="3633184" y="4741125"/>
            <a:ext cx="1649776" cy="772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10" b="1" dirty="0">
                <a:solidFill>
                  <a:srgbClr val="CC9900"/>
                </a:solidFill>
                <a:latin typeface="Calibri" panose="020F0502020204030204" pitchFamily="34" charset="0"/>
                <a:cs typeface="Calibri" panose="020F0502020204030204" pitchFamily="34" charset="0"/>
              </a:rPr>
              <a:t>Jesus</a:t>
            </a:r>
            <a:endParaRPr lang="en-US" sz="4410" b="1" i="1" dirty="0">
              <a:solidFill>
                <a:srgbClr val="CC9900"/>
              </a:solidFill>
              <a:latin typeface="Calibri" panose="020F0502020204030204" pitchFamily="34" charset="0"/>
              <a:cs typeface="Calibri" panose="020F0502020204030204" pitchFamily="34" charset="0"/>
            </a:endParaRPr>
          </a:p>
        </p:txBody>
      </p:sp>
      <p:sp>
        <p:nvSpPr>
          <p:cNvPr id="7" name="Rectangle 2" hidden="1">
            <a:extLst>
              <a:ext uri="{FF2B5EF4-FFF2-40B4-BE49-F238E27FC236}">
                <a16:creationId xmlns:a16="http://schemas.microsoft.com/office/drawing/2014/main" id="{FF675F23-D98F-42D7-8042-9D06F85E2B72}"/>
              </a:ext>
            </a:extLst>
          </p:cNvPr>
          <p:cNvSpPr txBox="1">
            <a:spLocks noChangeArrowheads="1"/>
          </p:cNvSpPr>
          <p:nvPr/>
        </p:nvSpPr>
        <p:spPr bwMode="auto">
          <a:xfrm>
            <a:off x="6410302" y="3650571"/>
            <a:ext cx="22031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w</a:t>
            </a:r>
            <a:r>
              <a:rPr lang="en-US" altLang="en-US" sz="4410"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o</a:t>
            </a:r>
            <a:r>
              <a:rPr lang="en-US" altLang="en-US"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rship</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469877172"/>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0" presetClass="exit" presetSubtype="0" fill="hold" grpId="0" nodeType="afterEffect">
                                  <p:stCondLst>
                                    <p:cond delay="0"/>
                                  </p:stCondLst>
                                  <p:childTnLst>
                                    <p:animEffect transition="out" filter="fade">
                                      <p:cBhvr>
                                        <p:cTn id="13" dur="250"/>
                                        <p:tgtEl>
                                          <p:spTgt spid="10"/>
                                        </p:tgtEl>
                                      </p:cBhvr>
                                    </p:animEffect>
                                    <p:set>
                                      <p:cBhvr>
                                        <p:cTn id="14" dur="1" fill="hold">
                                          <p:stCondLst>
                                            <p:cond delay="249"/>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18" presetClass="emph" presetSubtype="0" fill="hold" grpId="1" nodeType="withEffect">
                                  <p:stCondLst>
                                    <p:cond delay="0"/>
                                  </p:stCondLst>
                                  <p:childTnLst>
                                    <p:set>
                                      <p:cBhvr override="childStyle">
                                        <p:cTn id="21" dur="500" fill="hold"/>
                                        <p:tgtEl>
                                          <p:spTgt spid="5"/>
                                        </p:tgtEl>
                                        <p:attrNameLst>
                                          <p:attrName>style.textDecorationUnderline</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0" presetClass="entr" presetSubtype="0" fill="hold" grpId="0" nodeType="clickEffect">
                                  <p:stCondLst>
                                    <p:cond delay="0"/>
                                  </p:stCondLst>
                                  <p:iterate type="lt">
                                    <p:tmPct val="10000"/>
                                  </p:iterate>
                                  <p:childTnLst>
                                    <p:set>
                                      <p:cBhvr>
                                        <p:cTn id="25" dur="1" fill="hold">
                                          <p:stCondLst>
                                            <p:cond delay="0"/>
                                          </p:stCondLst>
                                        </p:cTn>
                                        <p:tgtEl>
                                          <p:spTgt spid="11"/>
                                        </p:tgtEl>
                                        <p:attrNameLst>
                                          <p:attrName>style.visibility</p:attrName>
                                        </p:attrNameLst>
                                      </p:cBhvr>
                                      <p:to>
                                        <p:strVal val="visible"/>
                                      </p:to>
                                    </p:set>
                                    <p:animEffect transition="in" filter="dissolve">
                                      <p:cBhvr>
                                        <p:cTn id="26" dur="500">
                                          <p:stCondLst>
                                            <p:cond delay="0"/>
                                          </p:stCondLst>
                                        </p:cTn>
                                        <p:tgtEl>
                                          <p:spTgt spid="11"/>
                                        </p:tgtEl>
                                      </p:cBhvr>
                                    </p:animEffect>
                                    <p:anim to="" calcmode="lin" valueType="num">
                                      <p:cBhvr>
                                        <p:cTn id="27" dur="500" fill="hold">
                                          <p:stCondLst>
                                            <p:cond delay="0"/>
                                          </p:stCondLst>
                                        </p:cTn>
                                        <p:tgtEl>
                                          <p:spTgt spid="11"/>
                                        </p:tgtEl>
                                        <p:attrNameLst>
                                          <p:attrName>ppt_w</p:attrName>
                                        </p:attrNameLst>
                                      </p:cBhvr>
                                      <p:tavLst>
                                        <p:tav tm="0">
                                          <p:val>
                                            <p:strVal val="#ppt_w*4"/>
                                          </p:val>
                                        </p:tav>
                                        <p:tav tm="100000">
                                          <p:val>
                                            <p:strVal val="#ppt_w"/>
                                          </p:val>
                                        </p:tav>
                                      </p:tavLst>
                                    </p:anim>
                                    <p:anim to="" calcmode="lin" valueType="num">
                                      <p:cBhvr>
                                        <p:cTn id="28" dur="500" fill="hold">
                                          <p:stCondLst>
                                            <p:cond delay="0"/>
                                          </p:stCondLst>
                                        </p:cTn>
                                        <p:tgtEl>
                                          <p:spTgt spid="11"/>
                                        </p:tgtEl>
                                        <p:attrNameLst>
                                          <p:attrName>ppt_h</p:attrName>
                                        </p:attrNameLst>
                                      </p:cBhvr>
                                      <p:tavLst>
                                        <p:tav tm="0">
                                          <p:val>
                                            <p:strVal val="#ppt_h*4"/>
                                          </p:val>
                                        </p:tav>
                                        <p:tav tm="100000">
                                          <p:val>
                                            <p:strVal val="#ppt_h"/>
                                          </p:val>
                                        </p:tav>
                                      </p:tavLst>
                                    </p:anim>
                                  </p:childTnLst>
                                </p:cTn>
                              </p:par>
                            </p:childTnLst>
                          </p:cTn>
                        </p:par>
                        <p:par>
                          <p:cTn id="29" fill="hold">
                            <p:stCondLst>
                              <p:cond delay="700"/>
                            </p:stCondLst>
                            <p:childTnLst>
                              <p:par>
                                <p:cTn id="30" presetID="26" presetClass="emph" presetSubtype="0" fill="hold" grpId="1" nodeType="afterEffect">
                                  <p:stCondLst>
                                    <p:cond delay="0"/>
                                  </p:stCondLst>
                                  <p:iterate type="lt">
                                    <p:tmPct val="0"/>
                                  </p:iterate>
                                  <p:childTnLst>
                                    <p:animEffect transition="out" filter="fade">
                                      <p:cBhvr>
                                        <p:cTn id="31" dur="500" tmFilter="0, 0; .2, .5; .8, .5; 1, 0"/>
                                        <p:tgtEl>
                                          <p:spTgt spid="11"/>
                                        </p:tgtEl>
                                      </p:cBhvr>
                                    </p:animEffect>
                                    <p:animScale>
                                      <p:cBhvr>
                                        <p:cTn id="32" dur="250" autoRev="1" fill="hold"/>
                                        <p:tgtEl>
                                          <p:spTgt spid="11"/>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50"/>
                                        <p:tgtEl>
                                          <p:spTgt spid="9"/>
                                        </p:tgtEl>
                                      </p:cBhvr>
                                    </p:animEffect>
                                  </p:childTnLst>
                                </p:cTn>
                              </p:par>
                              <p:par>
                                <p:cTn id="38" presetID="42" presetClass="path" presetSubtype="0" accel="50000" decel="50000" fill="hold" grpId="1" nodeType="withEffect">
                                  <p:stCondLst>
                                    <p:cond delay="0"/>
                                  </p:stCondLst>
                                  <p:childTnLst>
                                    <p:animMotion origin="layout" path="M 2.77778E-6 4.81481E-6 L -0.2 0.54421 " pathEditMode="relative" rAng="0" ptsTypes="AA">
                                      <p:cBhvr>
                                        <p:cTn id="39" dur="1500" fill="hold"/>
                                        <p:tgtEl>
                                          <p:spTgt spid="9"/>
                                        </p:tgtEl>
                                        <p:attrNameLst>
                                          <p:attrName>ppt_x</p:attrName>
                                          <p:attrName>ppt_y</p:attrName>
                                        </p:attrNameLst>
                                      </p:cBhvr>
                                      <p:rCtr x="-10035" y="27245"/>
                                    </p:animMotion>
                                  </p:childTnLst>
                                </p:cTn>
                              </p:par>
                              <p:par>
                                <p:cTn id="40" presetID="2" presetClass="entr" presetSubtype="2" fill="hold" grpId="0" nodeType="withEffect">
                                  <p:stCondLst>
                                    <p:cond delay="85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1+#ppt_w/2"/>
                                          </p:val>
                                        </p:tav>
                                        <p:tav tm="100000">
                                          <p:val>
                                            <p:strVal val="#ppt_x"/>
                                          </p:val>
                                        </p:tav>
                                      </p:tavLst>
                                    </p:anim>
                                    <p:anim calcmode="lin" valueType="num">
                                      <p:cBhvr additive="base">
                                        <p:cTn id="43" dur="500" fill="hold"/>
                                        <p:tgtEl>
                                          <p:spTgt spid="4"/>
                                        </p:tgtEl>
                                        <p:attrNameLst>
                                          <p:attrName>ppt_y</p:attrName>
                                        </p:attrNameLst>
                                      </p:cBhvr>
                                      <p:tavLst>
                                        <p:tav tm="0">
                                          <p:val>
                                            <p:strVal val="#ppt_y"/>
                                          </p:val>
                                        </p:tav>
                                        <p:tav tm="100000">
                                          <p:val>
                                            <p:strVal val="#ppt_y"/>
                                          </p:val>
                                        </p:tav>
                                      </p:tavLst>
                                    </p:anim>
                                  </p:childTnLst>
                                </p:cTn>
                              </p:par>
                              <p:par>
                                <p:cTn id="44" presetID="2" presetClass="exit" presetSubtype="8" fill="hold" grpId="1" nodeType="withEffect">
                                  <p:stCondLst>
                                    <p:cond delay="0"/>
                                  </p:stCondLst>
                                  <p:childTnLst>
                                    <p:anim calcmode="lin" valueType="num">
                                      <p:cBhvr additive="base">
                                        <p:cTn id="45" dur="1000"/>
                                        <p:tgtEl>
                                          <p:spTgt spid="3074"/>
                                        </p:tgtEl>
                                        <p:attrNameLst>
                                          <p:attrName>ppt_x</p:attrName>
                                        </p:attrNameLst>
                                      </p:cBhvr>
                                      <p:tavLst>
                                        <p:tav tm="0">
                                          <p:val>
                                            <p:strVal val="ppt_x"/>
                                          </p:val>
                                        </p:tav>
                                        <p:tav tm="100000">
                                          <p:val>
                                            <p:strVal val="0-ppt_w/2"/>
                                          </p:val>
                                        </p:tav>
                                      </p:tavLst>
                                    </p:anim>
                                    <p:anim calcmode="lin" valueType="num">
                                      <p:cBhvr additive="base">
                                        <p:cTn id="46" dur="1000"/>
                                        <p:tgtEl>
                                          <p:spTgt spid="3074"/>
                                        </p:tgtEl>
                                        <p:attrNameLst>
                                          <p:attrName>ppt_y</p:attrName>
                                        </p:attrNameLst>
                                      </p:cBhvr>
                                      <p:tavLst>
                                        <p:tav tm="0">
                                          <p:val>
                                            <p:strVal val="ppt_y"/>
                                          </p:val>
                                        </p:tav>
                                        <p:tav tm="100000">
                                          <p:val>
                                            <p:strVal val="ppt_y"/>
                                          </p:val>
                                        </p:tav>
                                      </p:tavLst>
                                    </p:anim>
                                    <p:set>
                                      <p:cBhvr>
                                        <p:cTn id="47" dur="1" fill="hold">
                                          <p:stCondLst>
                                            <p:cond delay="999"/>
                                          </p:stCondLst>
                                        </p:cTn>
                                        <p:tgtEl>
                                          <p:spTgt spid="3074"/>
                                        </p:tgtEl>
                                        <p:attrNameLst>
                                          <p:attrName>style.visibility</p:attrName>
                                        </p:attrNameLst>
                                      </p:cBhvr>
                                      <p:to>
                                        <p:strVal val="hidden"/>
                                      </p:to>
                                    </p:set>
                                  </p:childTnLst>
                                </p:cTn>
                              </p:par>
                              <p:par>
                                <p:cTn id="48" presetID="2" presetClass="exit" presetSubtype="8" fill="hold" grpId="2" nodeType="withEffect">
                                  <p:stCondLst>
                                    <p:cond delay="0"/>
                                  </p:stCondLst>
                                  <p:childTnLst>
                                    <p:anim calcmode="lin" valueType="num">
                                      <p:cBhvr additive="base">
                                        <p:cTn id="49" dur="750"/>
                                        <p:tgtEl>
                                          <p:spTgt spid="5"/>
                                        </p:tgtEl>
                                        <p:attrNameLst>
                                          <p:attrName>ppt_x</p:attrName>
                                        </p:attrNameLst>
                                      </p:cBhvr>
                                      <p:tavLst>
                                        <p:tav tm="0">
                                          <p:val>
                                            <p:strVal val="ppt_x"/>
                                          </p:val>
                                        </p:tav>
                                        <p:tav tm="100000">
                                          <p:val>
                                            <p:strVal val="0-ppt_w/2"/>
                                          </p:val>
                                        </p:tav>
                                      </p:tavLst>
                                    </p:anim>
                                    <p:anim calcmode="lin" valueType="num">
                                      <p:cBhvr additive="base">
                                        <p:cTn id="50" dur="750"/>
                                        <p:tgtEl>
                                          <p:spTgt spid="5"/>
                                        </p:tgtEl>
                                        <p:attrNameLst>
                                          <p:attrName>ppt_y</p:attrName>
                                        </p:attrNameLst>
                                      </p:cBhvr>
                                      <p:tavLst>
                                        <p:tav tm="0">
                                          <p:val>
                                            <p:strVal val="ppt_y"/>
                                          </p:val>
                                        </p:tav>
                                        <p:tav tm="100000">
                                          <p:val>
                                            <p:strVal val="ppt_y"/>
                                          </p:val>
                                        </p:tav>
                                      </p:tavLst>
                                    </p:anim>
                                    <p:set>
                                      <p:cBhvr>
                                        <p:cTn id="51" dur="1" fill="hold">
                                          <p:stCondLst>
                                            <p:cond delay="749"/>
                                          </p:stCondLst>
                                        </p:cTn>
                                        <p:tgtEl>
                                          <p:spTgt spid="5"/>
                                        </p:tgtEl>
                                        <p:attrNameLst>
                                          <p:attrName>style.visibility</p:attrName>
                                        </p:attrNameLst>
                                      </p:cBhvr>
                                      <p:to>
                                        <p:strVal val="hidden"/>
                                      </p:to>
                                    </p:set>
                                  </p:childTnLst>
                                </p:cTn>
                              </p:par>
                              <p:par>
                                <p:cTn id="52" presetID="10" presetClass="exit" presetSubtype="0" fill="hold" grpId="3" nodeType="withEffect">
                                  <p:stCondLst>
                                    <p:cond delay="0"/>
                                  </p:stCondLst>
                                  <p:childTnLst>
                                    <p:animEffect transition="out" filter="fade">
                                      <p:cBhvr>
                                        <p:cTn id="53" dur="750"/>
                                        <p:tgtEl>
                                          <p:spTgt spid="5"/>
                                        </p:tgtEl>
                                      </p:cBhvr>
                                    </p:animEffect>
                                    <p:set>
                                      <p:cBhvr>
                                        <p:cTn id="54" dur="1" fill="hold">
                                          <p:stCondLst>
                                            <p:cond delay="749"/>
                                          </p:stCondLst>
                                        </p:cTn>
                                        <p:tgtEl>
                                          <p:spTgt spid="5"/>
                                        </p:tgtEl>
                                        <p:attrNameLst>
                                          <p:attrName>style.visibility</p:attrName>
                                        </p:attrNameLst>
                                      </p:cBhvr>
                                      <p:to>
                                        <p:strVal val="hidden"/>
                                      </p:to>
                                    </p:set>
                                  </p:childTnLst>
                                </p:cTn>
                              </p:par>
                              <p:par>
                                <p:cTn id="55" presetID="2" presetClass="exit" presetSubtype="8" fill="hold" grpId="2" nodeType="withEffect">
                                  <p:stCondLst>
                                    <p:cond delay="0"/>
                                  </p:stCondLst>
                                  <p:iterate type="lt">
                                    <p:tmPct val="0"/>
                                  </p:iterate>
                                  <p:childTnLst>
                                    <p:anim calcmode="lin" valueType="num">
                                      <p:cBhvr additive="base">
                                        <p:cTn id="56" dur="500"/>
                                        <p:tgtEl>
                                          <p:spTgt spid="11"/>
                                        </p:tgtEl>
                                        <p:attrNameLst>
                                          <p:attrName>ppt_x</p:attrName>
                                        </p:attrNameLst>
                                      </p:cBhvr>
                                      <p:tavLst>
                                        <p:tav tm="0">
                                          <p:val>
                                            <p:strVal val="ppt_x"/>
                                          </p:val>
                                        </p:tav>
                                        <p:tav tm="100000">
                                          <p:val>
                                            <p:strVal val="0-ppt_w/2"/>
                                          </p:val>
                                        </p:tav>
                                      </p:tavLst>
                                    </p:anim>
                                    <p:anim calcmode="lin" valueType="num">
                                      <p:cBhvr additive="base">
                                        <p:cTn id="57" dur="500"/>
                                        <p:tgtEl>
                                          <p:spTgt spid="11"/>
                                        </p:tgtEl>
                                        <p:attrNameLst>
                                          <p:attrName>ppt_y</p:attrName>
                                        </p:attrNameLst>
                                      </p:cBhvr>
                                      <p:tavLst>
                                        <p:tav tm="0">
                                          <p:val>
                                            <p:strVal val="ppt_y"/>
                                          </p:val>
                                        </p:tav>
                                        <p:tav tm="100000">
                                          <p:val>
                                            <p:strVal val="ppt_y"/>
                                          </p:val>
                                        </p:tav>
                                      </p:tavLst>
                                    </p:anim>
                                    <p:set>
                                      <p:cBhvr>
                                        <p:cTn id="58" dur="1" fill="hold">
                                          <p:stCondLst>
                                            <p:cond delay="499"/>
                                          </p:stCondLst>
                                        </p:cTn>
                                        <p:tgtEl>
                                          <p:spTgt spid="11"/>
                                        </p:tgtEl>
                                        <p:attrNameLst>
                                          <p:attrName>style.visibility</p:attrName>
                                        </p:attrNameLst>
                                      </p:cBhvr>
                                      <p:to>
                                        <p:strVal val="hidden"/>
                                      </p:to>
                                    </p:set>
                                  </p:childTnLst>
                                </p:cTn>
                              </p:par>
                            </p:childTnLst>
                          </p:cTn>
                        </p:par>
                        <p:par>
                          <p:cTn id="59" fill="hold">
                            <p:stCondLst>
                              <p:cond delay="1500"/>
                            </p:stCondLst>
                            <p:childTnLst>
                              <p:par>
                                <p:cTn id="60" presetID="10" presetClass="exit" presetSubtype="0" fill="hold" grpId="2" nodeType="afterEffect">
                                  <p:stCondLst>
                                    <p:cond delay="0"/>
                                  </p:stCondLst>
                                  <p:childTnLst>
                                    <p:animEffect transition="out" filter="fade">
                                      <p:cBhvr>
                                        <p:cTn id="61" dur="250"/>
                                        <p:tgtEl>
                                          <p:spTgt spid="9"/>
                                        </p:tgtEl>
                                      </p:cBhvr>
                                    </p:animEffect>
                                    <p:set>
                                      <p:cBhvr>
                                        <p:cTn id="62" dur="1" fill="hold">
                                          <p:stCondLst>
                                            <p:cond delay="249"/>
                                          </p:stCondLst>
                                        </p:cTn>
                                        <p:tgtEl>
                                          <p:spTgt spid="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left)">
                                      <p:cBhvr>
                                        <p:cTn id="67" dur="500"/>
                                        <p:tgtEl>
                                          <p:spTgt spid="6"/>
                                        </p:tgtEl>
                                      </p:cBhvr>
                                    </p:animEffect>
                                  </p:childTnLst>
                                </p:cTn>
                              </p:par>
                              <p:par>
                                <p:cTn id="68" presetID="18" presetClass="emph" presetSubtype="0" fill="hold" grpId="1" nodeType="withEffect">
                                  <p:stCondLst>
                                    <p:cond delay="0"/>
                                  </p:stCondLst>
                                  <p:childTnLst>
                                    <p:set>
                                      <p:cBhvr override="childStyle">
                                        <p:cTn id="69" dur="500" fill="hold"/>
                                        <p:tgtEl>
                                          <p:spTgt spid="6"/>
                                        </p:tgtEl>
                                        <p:attrNameLst>
                                          <p:attrName>style.textDecorationUnderline</p:attrName>
                                        </p:attrNameLst>
                                      </p:cBhvr>
                                      <p:to>
                                        <p:strVal val="true"/>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250"/>
                                        <p:tgtEl>
                                          <p:spTgt spid="8"/>
                                        </p:tgtEl>
                                      </p:cBhvr>
                                    </p:animEffect>
                                  </p:childTnLst>
                                </p:cTn>
                              </p:par>
                              <p:par>
                                <p:cTn id="75" presetID="42" presetClass="path" presetSubtype="0" accel="50000" decel="50000" fill="hold" grpId="1" nodeType="withEffect">
                                  <p:stCondLst>
                                    <p:cond delay="0"/>
                                  </p:stCondLst>
                                  <p:childTnLst>
                                    <p:animMotion origin="layout" path="M 2.77778E-6 1.85185E-6 L 0.2335 -0.11667 " pathEditMode="relative" rAng="0" ptsTypes="AA">
                                      <p:cBhvr>
                                        <p:cTn id="76" dur="1750" fill="hold"/>
                                        <p:tgtEl>
                                          <p:spTgt spid="8"/>
                                        </p:tgtEl>
                                        <p:attrNameLst>
                                          <p:attrName>ppt_x</p:attrName>
                                          <p:attrName>ppt_y</p:attrName>
                                        </p:attrNameLst>
                                      </p:cBhvr>
                                      <p:rCtr x="11667" y="-5833"/>
                                    </p:animMotion>
                                  </p:childTnLst>
                                </p:cTn>
                              </p:par>
                              <p:par>
                                <p:cTn id="77" presetID="10" presetClass="exit" presetSubtype="0" fill="hold" grpId="1" nodeType="withEffect">
                                  <p:stCondLst>
                                    <p:cond delay="0"/>
                                  </p:stCondLst>
                                  <p:childTnLst>
                                    <p:animEffect transition="out" filter="fade">
                                      <p:cBhvr>
                                        <p:cTn id="78" dur="1250"/>
                                        <p:tgtEl>
                                          <p:spTgt spid="4"/>
                                        </p:tgtEl>
                                      </p:cBhvr>
                                    </p:animEffect>
                                    <p:set>
                                      <p:cBhvr>
                                        <p:cTn id="79" dur="1" fill="hold">
                                          <p:stCondLst>
                                            <p:cond delay="1249"/>
                                          </p:stCondLst>
                                        </p:cTn>
                                        <p:tgtEl>
                                          <p:spTgt spid="4"/>
                                        </p:tgtEl>
                                        <p:attrNameLst>
                                          <p:attrName>style.visibility</p:attrName>
                                        </p:attrNameLst>
                                      </p:cBhvr>
                                      <p:to>
                                        <p:strVal val="hidden"/>
                                      </p:to>
                                    </p:set>
                                  </p:childTnLst>
                                </p:cTn>
                              </p:par>
                              <p:par>
                                <p:cTn id="80" presetID="10" presetClass="exit" presetSubtype="0" fill="hold" grpId="2" nodeType="withEffect">
                                  <p:stCondLst>
                                    <p:cond delay="0"/>
                                  </p:stCondLst>
                                  <p:childTnLst>
                                    <p:animEffect transition="out" filter="fade">
                                      <p:cBhvr>
                                        <p:cTn id="81" dur="500"/>
                                        <p:tgtEl>
                                          <p:spTgt spid="6"/>
                                        </p:tgtEl>
                                      </p:cBhvr>
                                    </p:animEffect>
                                    <p:set>
                                      <p:cBhvr>
                                        <p:cTn id="8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5" grpId="3"/>
      <p:bldP spid="10" grpId="0"/>
      <p:bldP spid="3074" grpId="0"/>
      <p:bldP spid="3074" grpId="1"/>
      <p:bldP spid="6" grpId="0"/>
      <p:bldP spid="6" grpId="1"/>
      <p:bldP spid="6" grpId="2"/>
      <p:bldP spid="9" grpId="0"/>
      <p:bldP spid="9" grpId="1"/>
      <p:bldP spid="9" grpId="2"/>
      <p:bldP spid="8" grpId="0"/>
      <p:bldP spid="8" grpId="1"/>
      <p:bldP spid="4" grpId="0"/>
      <p:bldP spid="4" grpId="1"/>
      <p:bldP spid="11" grpId="0"/>
      <p:bldP spid="11" grpId="1"/>
      <p:bldP spid="11" grpId="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6225"/>
          <a:stretch/>
        </p:blipFill>
        <p:spPr>
          <a:xfrm>
            <a:off x="-73152" y="-36576"/>
            <a:ext cx="9278112" cy="6975995"/>
          </a:xfrm>
          <a:prstGeom prst="rect">
            <a:avLst/>
          </a:prstGeom>
        </p:spPr>
      </p:pic>
      <p:sp>
        <p:nvSpPr>
          <p:cNvPr id="3074" name="Rectangle 2"/>
          <p:cNvSpPr>
            <a:spLocks noGrp="1" noChangeArrowheads="1"/>
          </p:cNvSpPr>
          <p:nvPr>
            <p:ph type="title"/>
          </p:nvPr>
        </p:nvSpPr>
        <p:spPr>
          <a:xfrm>
            <a:off x="420784" y="2323696"/>
            <a:ext cx="8229600" cy="2745288"/>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But when He again brings the firstborn into the world, He says: "Let all the angels of God worship Him."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Hebrews 1:6 </a:t>
            </a:r>
          </a:p>
        </p:txBody>
      </p:sp>
      <p:sp>
        <p:nvSpPr>
          <p:cNvPr id="5" name="Rectangle 2">
            <a:extLst>
              <a:ext uri="{FF2B5EF4-FFF2-40B4-BE49-F238E27FC236}">
                <a16:creationId xmlns:a16="http://schemas.microsoft.com/office/drawing/2014/main" id="{0130CECC-9DD7-456F-AD23-18C12B6B992B}"/>
              </a:ext>
            </a:extLst>
          </p:cNvPr>
          <p:cNvSpPr txBox="1">
            <a:spLocks noChangeArrowheads="1"/>
          </p:cNvSpPr>
          <p:nvPr/>
        </p:nvSpPr>
        <p:spPr bwMode="auto">
          <a:xfrm>
            <a:off x="6410302" y="3650571"/>
            <a:ext cx="22031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a:t>
            </a:r>
            <a:r>
              <a:rPr lang="en-US" altLang="en-US" sz="441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o</a:t>
            </a:r>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rship</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2">
            <a:extLst>
              <a:ext uri="{FF2B5EF4-FFF2-40B4-BE49-F238E27FC236}">
                <a16:creationId xmlns:a16="http://schemas.microsoft.com/office/drawing/2014/main" id="{A5F1B8BE-645F-4608-9192-B1E317299B22}"/>
              </a:ext>
            </a:extLst>
          </p:cNvPr>
          <p:cNvSpPr txBox="1">
            <a:spLocks noChangeArrowheads="1"/>
          </p:cNvSpPr>
          <p:nvPr/>
        </p:nvSpPr>
        <p:spPr bwMode="auto">
          <a:xfrm>
            <a:off x="2389215" y="4326107"/>
            <a:ext cx="1219399"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Him</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4" name="Rectangle 2" hidden="1">
            <a:extLst>
              <a:ext uri="{FF2B5EF4-FFF2-40B4-BE49-F238E27FC236}">
                <a16:creationId xmlns:a16="http://schemas.microsoft.com/office/drawing/2014/main" id="{32A39709-119E-4188-8FC6-339512524601}"/>
              </a:ext>
            </a:extLst>
          </p:cNvPr>
          <p:cNvSpPr txBox="1">
            <a:spLocks noChangeArrowheads="1"/>
          </p:cNvSpPr>
          <p:nvPr/>
        </p:nvSpPr>
        <p:spPr bwMode="auto">
          <a:xfrm>
            <a:off x="2436832" y="3396486"/>
            <a:ext cx="22031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worship</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7" name="Rectangle 2" hidden="1">
            <a:extLst>
              <a:ext uri="{FF2B5EF4-FFF2-40B4-BE49-F238E27FC236}">
                <a16:creationId xmlns:a16="http://schemas.microsoft.com/office/drawing/2014/main" id="{7067FEA9-E3B7-4ED7-9B4C-CD20DB59D7C2}"/>
              </a:ext>
            </a:extLst>
          </p:cNvPr>
          <p:cNvSpPr txBox="1">
            <a:spLocks noChangeArrowheads="1"/>
          </p:cNvSpPr>
          <p:nvPr/>
        </p:nvSpPr>
        <p:spPr bwMode="auto">
          <a:xfrm>
            <a:off x="5042584" y="3395448"/>
            <a:ext cx="1219399"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Him</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5494024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childTnLst>
                                </p:cTn>
                              </p:par>
                              <p:par>
                                <p:cTn id="9" presetID="42" presetClass="path" presetSubtype="0" accel="50000" decel="50000" fill="hold" grpId="2" nodeType="withEffect">
                                  <p:stCondLst>
                                    <p:cond delay="0"/>
                                  </p:stCondLst>
                                  <p:childTnLst>
                                    <p:animMotion origin="layout" path="M 3.05556E-6 1.11111E-6 L 0.14774 -0.18449 " pathEditMode="relative" rAng="0" ptsTypes="AA">
                                      <p:cBhvr>
                                        <p:cTn id="10" dur="1000" spd="-100000" fill="hold"/>
                                        <p:tgtEl>
                                          <p:spTgt spid="3074"/>
                                        </p:tgtEl>
                                        <p:attrNameLst>
                                          <p:attrName>ppt_x</p:attrName>
                                          <p:attrName>ppt_y</p:attrName>
                                        </p:attrNameLst>
                                      </p:cBhvr>
                                      <p:rCtr x="7378" y="-9236"/>
                                    </p:animMotion>
                                  </p:childTnLst>
                                </p:cTn>
                              </p:par>
                            </p:childTnLst>
                          </p:cTn>
                        </p:par>
                        <p:par>
                          <p:cTn id="11" fill="hold">
                            <p:stCondLst>
                              <p:cond delay="1000"/>
                            </p:stCondLst>
                            <p:childTnLst>
                              <p:par>
                                <p:cTn id="12" presetID="10" presetClass="exit" presetSubtype="0" fill="hold" grpId="3" nodeType="afterEffect">
                                  <p:stCondLst>
                                    <p:cond delay="0"/>
                                  </p:stCondLst>
                                  <p:childTnLst>
                                    <p:animEffect transition="out" filter="fade">
                                      <p:cBhvr>
                                        <p:cTn id="13" dur="250"/>
                                        <p:tgtEl>
                                          <p:spTgt spid="5"/>
                                        </p:tgtEl>
                                      </p:cBhvr>
                                    </p:animEffect>
                                    <p:set>
                                      <p:cBhvr>
                                        <p:cTn id="14" dur="1" fill="hold">
                                          <p:stCondLst>
                                            <p:cond delay="24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50"/>
                                        <p:tgtEl>
                                          <p:spTgt spid="5"/>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50"/>
                                        <p:tgtEl>
                                          <p:spTgt spid="6"/>
                                        </p:tgtEl>
                                      </p:cBhvr>
                                    </p:animEffect>
                                  </p:childTnLst>
                                </p:cTn>
                              </p:par>
                              <p:par>
                                <p:cTn id="23" presetID="0" presetClass="path" presetSubtype="0" accel="50000" decel="50000" fill="hold" grpId="0" nodeType="withEffect">
                                  <p:stCondLst>
                                    <p:cond delay="0"/>
                                  </p:stCondLst>
                                  <p:childTnLst>
                                    <p:animMotion origin="layout" path="M -1.38889E-6 -1.11111E-6 C -0.00486 -0.06319 -0.01094 -0.12523 -0.00781 -0.19051 C -0.00469 -0.25532 0.00122 -0.33472 0.01788 -0.39074 C 0.03455 -0.44653 0.06233 -0.49444 0.09236 -0.52569 C 0.1224 -0.55694 0.16806 -0.57523 0.19792 -0.57801 C 0.22795 -0.58079 0.25504 -0.56782 0.27222 -0.5419 C 0.28976 -0.5162 0.29948 -0.49282 0.30226 -0.42315 C 0.30504 -0.35324 0.29844 -0.25 0.29028 -0.13565 " pathEditMode="relative" rAng="0" ptsTypes="AAAAAAAA">
                                      <p:cBhvr>
                                        <p:cTn id="24" dur="2000" fill="hold"/>
                                        <p:tgtEl>
                                          <p:spTgt spid="6"/>
                                        </p:tgtEl>
                                        <p:attrNameLst>
                                          <p:attrName>ppt_x</p:attrName>
                                          <p:attrName>ppt_y</p:attrName>
                                        </p:attrNameLst>
                                      </p:cBhvr>
                                      <p:rCtr x="14705" y="-28912"/>
                                    </p:animMotion>
                                  </p:childTnLst>
                                </p:cTn>
                              </p:par>
                              <p:par>
                                <p:cTn id="25" presetID="42" presetClass="path" presetSubtype="0" accel="50000" decel="50000" fill="hold" grpId="2" nodeType="withEffect">
                                  <p:stCondLst>
                                    <p:cond delay="0"/>
                                  </p:stCondLst>
                                  <p:childTnLst>
                                    <p:animMotion origin="layout" path="M 2.22222E-6 -2.96296E-6 L -0.4349 -0.03657 " pathEditMode="relative" rAng="0" ptsTypes="AA">
                                      <p:cBhvr>
                                        <p:cTn id="26" dur="1750" fill="hold"/>
                                        <p:tgtEl>
                                          <p:spTgt spid="5"/>
                                        </p:tgtEl>
                                        <p:attrNameLst>
                                          <p:attrName>ppt_x</p:attrName>
                                          <p:attrName>ppt_y</p:attrName>
                                        </p:attrNameLst>
                                      </p:cBhvr>
                                      <p:rCtr x="-21753" y="-1829"/>
                                    </p:animMotion>
                                  </p:childTnLst>
                                </p:cTn>
                              </p:par>
                              <p:par>
                                <p:cTn id="27" presetID="10" presetClass="exit" presetSubtype="0" fill="hold" grpId="3" nodeType="withEffect">
                                  <p:stCondLst>
                                    <p:cond delay="0"/>
                                  </p:stCondLst>
                                  <p:childTnLst>
                                    <p:animEffect transition="out" filter="fade">
                                      <p:cBhvr>
                                        <p:cTn id="28" dur="1250"/>
                                        <p:tgtEl>
                                          <p:spTgt spid="3074"/>
                                        </p:tgtEl>
                                      </p:cBhvr>
                                    </p:animEffect>
                                    <p:set>
                                      <p:cBhvr>
                                        <p:cTn id="29" dur="1" fill="hold">
                                          <p:stCondLst>
                                            <p:cond delay="124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2"/>
      <p:bldP spid="3074" grpId="3"/>
      <p:bldP spid="5" grpId="0"/>
      <p:bldP spid="5" grpId="2"/>
      <p:bldP spid="5" grpId="3"/>
      <p:bldP spid="6" grpId="0"/>
      <p:bldP spid="6"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4" name="Rectangle 2"/>
          <p:cNvSpPr>
            <a:spLocks noGrp="1" noChangeArrowheads="1"/>
          </p:cNvSpPr>
          <p:nvPr>
            <p:ph type="title"/>
          </p:nvPr>
        </p:nvSpPr>
        <p:spPr>
          <a:xfrm>
            <a:off x="529389" y="2572669"/>
            <a:ext cx="8229600" cy="1734636"/>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Then he said, "Lord, I believe!" And he worshiped Him.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John 9:38 </a:t>
            </a:r>
          </a:p>
        </p:txBody>
      </p:sp>
      <p:sp>
        <p:nvSpPr>
          <p:cNvPr id="5" name="Rectangle 2">
            <a:extLst>
              <a:ext uri="{FF2B5EF4-FFF2-40B4-BE49-F238E27FC236}">
                <a16:creationId xmlns:a16="http://schemas.microsoft.com/office/drawing/2014/main" id="{FC46160B-3358-4E4F-A09F-9150770C032B}"/>
              </a:ext>
            </a:extLst>
          </p:cNvPr>
          <p:cNvSpPr txBox="1">
            <a:spLocks noChangeArrowheads="1"/>
          </p:cNvSpPr>
          <p:nvPr/>
        </p:nvSpPr>
        <p:spPr bwMode="auto">
          <a:xfrm>
            <a:off x="2436832" y="3396486"/>
            <a:ext cx="22031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worship</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2">
            <a:extLst>
              <a:ext uri="{FF2B5EF4-FFF2-40B4-BE49-F238E27FC236}">
                <a16:creationId xmlns:a16="http://schemas.microsoft.com/office/drawing/2014/main" id="{E50FC3D3-4243-4AE3-89A0-012370960E67}"/>
              </a:ext>
            </a:extLst>
          </p:cNvPr>
          <p:cNvSpPr txBox="1">
            <a:spLocks noChangeArrowheads="1"/>
          </p:cNvSpPr>
          <p:nvPr/>
        </p:nvSpPr>
        <p:spPr bwMode="auto">
          <a:xfrm>
            <a:off x="5042584" y="3395448"/>
            <a:ext cx="1219399"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Him</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4" name="Rectangle 2"/>
          <p:cNvSpPr txBox="1">
            <a:spLocks noChangeArrowheads="1"/>
          </p:cNvSpPr>
          <p:nvPr/>
        </p:nvSpPr>
        <p:spPr bwMode="auto">
          <a:xfrm>
            <a:off x="387112" y="3340873"/>
            <a:ext cx="8425543" cy="3007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"Truly, these times of ignorance God overlooked, but now commands all men everywhere     to repent, …"  </a:t>
            </a:r>
            <a:r>
              <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Acts 17:30</a:t>
            </a:r>
          </a:p>
        </p:txBody>
      </p:sp>
    </p:spTree>
    <p:extLst>
      <p:ext uri="{BB962C8B-B14F-4D97-AF65-F5344CB8AC3E}">
        <p14:creationId xmlns:p14="http://schemas.microsoft.com/office/powerpoint/2010/main" val="3180995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childTnLst>
                                </p:cTn>
                              </p:par>
                              <p:par>
                                <p:cTn id="9" presetID="42" presetClass="path" presetSubtype="0" accel="50000" decel="50000" fill="hold" grpId="5" nodeType="withEffect">
                                  <p:stCondLst>
                                    <p:cond delay="0"/>
                                  </p:stCondLst>
                                  <p:childTnLst>
                                    <p:animMotion origin="layout" path="M -2.5E-6 -3.7037E-7 L 0.02726 0.14167 " pathEditMode="relative" rAng="0" ptsTypes="AA">
                                      <p:cBhvr>
                                        <p:cTn id="10" dur="1000" spd="-100000" fill="hold"/>
                                        <p:tgtEl>
                                          <p:spTgt spid="3074"/>
                                        </p:tgtEl>
                                        <p:attrNameLst>
                                          <p:attrName>ppt_x</p:attrName>
                                          <p:attrName>ppt_y</p:attrName>
                                        </p:attrNameLst>
                                      </p:cBhvr>
                                      <p:rCtr x="1354" y="7083"/>
                                    </p:animMotion>
                                  </p:childTnLst>
                                </p:cTn>
                              </p:par>
                            </p:childTnLst>
                          </p:cTn>
                        </p:par>
                        <p:par>
                          <p:cTn id="11" fill="hold">
                            <p:stCondLst>
                              <p:cond delay="1000"/>
                            </p:stCondLst>
                            <p:childTnLst>
                              <p:par>
                                <p:cTn id="12" presetID="10" presetClass="exit" presetSubtype="0" fill="hold" grpId="0" nodeType="afterEffect">
                                  <p:stCondLst>
                                    <p:cond delay="0"/>
                                  </p:stCondLst>
                                  <p:childTnLst>
                                    <p:animEffect transition="out" filter="fade">
                                      <p:cBhvr>
                                        <p:cTn id="13" dur="250"/>
                                        <p:tgtEl>
                                          <p:spTgt spid="5"/>
                                        </p:tgtEl>
                                      </p:cBhvr>
                                    </p:animEffect>
                                    <p:set>
                                      <p:cBhvr>
                                        <p:cTn id="14" dur="1" fill="hold">
                                          <p:stCondLst>
                                            <p:cond delay="249"/>
                                          </p:stCondLst>
                                        </p:cTn>
                                        <p:tgtEl>
                                          <p:spTgt spid="5"/>
                                        </p:tgtEl>
                                        <p:attrNameLst>
                                          <p:attrName>style.visibility</p:attrName>
                                        </p:attrNameLst>
                                      </p:cBhvr>
                                      <p:to>
                                        <p:strVal val="hidden"/>
                                      </p:to>
                                    </p:set>
                                  </p:childTnLst>
                                </p:cTn>
                              </p:par>
                              <p:par>
                                <p:cTn id="15" presetID="10" presetClass="exit" presetSubtype="0" fill="hold" grpId="2" nodeType="withEffect">
                                  <p:stCondLst>
                                    <p:cond delay="0"/>
                                  </p:stCondLst>
                                  <p:childTnLst>
                                    <p:animEffect transition="out" filter="fade">
                                      <p:cBhvr>
                                        <p:cTn id="16" dur="250"/>
                                        <p:tgtEl>
                                          <p:spTgt spid="6"/>
                                        </p:tgtEl>
                                      </p:cBhvr>
                                    </p:animEffect>
                                    <p:set>
                                      <p:cBhvr>
                                        <p:cTn id="17" dur="1" fill="hold">
                                          <p:stCondLst>
                                            <p:cond delay="24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mph" presetSubtype="0" fill="hold" grpId="2" nodeType="clickEffect">
                                  <p:stCondLst>
                                    <p:cond delay="0"/>
                                  </p:stCondLst>
                                  <p:childTnLst>
                                    <p:animScale>
                                      <p:cBhvr>
                                        <p:cTn id="21" dur="2000" fill="hold"/>
                                        <p:tgtEl>
                                          <p:spTgt spid="3074"/>
                                        </p:tgtEl>
                                      </p:cBhvr>
                                      <p:by x="75000" y="75000"/>
                                    </p:animScale>
                                  </p:childTnLst>
                                </p:cTn>
                              </p:par>
                              <p:par>
                                <p:cTn id="22" presetID="42" presetClass="path" presetSubtype="0" accel="50000" decel="50000" fill="hold" grpId="3" nodeType="withEffect">
                                  <p:stCondLst>
                                    <p:cond delay="0"/>
                                  </p:stCondLst>
                                  <p:childTnLst>
                                    <p:animMotion origin="layout" path="M -2.5E-6 -3.7037E-7 L -0.00312 -0.1206 " pathEditMode="relative" rAng="0" ptsTypes="AA">
                                      <p:cBhvr>
                                        <p:cTn id="23" dur="2000" fill="hold"/>
                                        <p:tgtEl>
                                          <p:spTgt spid="3074"/>
                                        </p:tgtEl>
                                        <p:attrNameLst>
                                          <p:attrName>ppt_x</p:attrName>
                                          <p:attrName>ppt_y</p:attrName>
                                        </p:attrNameLst>
                                      </p:cBhvr>
                                      <p:rCtr x="-156" y="-6042"/>
                                    </p:animMotion>
                                  </p:childTnLst>
                                </p:cTn>
                              </p:par>
                              <p:par>
                                <p:cTn id="24" presetID="42" presetClass="entr" presetSubtype="0" fill="hold" grpId="0" nodeType="withEffect">
                                  <p:stCondLst>
                                    <p:cond delay="125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3" presetClass="emph" presetSubtype="2" fill="hold" grpId="4" nodeType="afterEffect">
                                  <p:stCondLst>
                                    <p:cond delay="0"/>
                                  </p:stCondLst>
                                  <p:childTnLst>
                                    <p:animClr clrSpc="rgb" dir="cw">
                                      <p:cBhvr override="childStyle">
                                        <p:cTn id="31" dur="1000" fill="hold"/>
                                        <p:tgtEl>
                                          <p:spTgt spid="3074"/>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2"/>
      <p:bldP spid="3074" grpId="3"/>
      <p:bldP spid="3074" grpId="4"/>
      <p:bldP spid="3074" grpId="5"/>
      <p:bldP spid="5" grpId="0"/>
      <p:bldP spid="6" grpId="2"/>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6852" r="7931"/>
          <a:stretch/>
        </p:blipFill>
        <p:spPr>
          <a:xfrm>
            <a:off x="0" y="0"/>
            <a:ext cx="9164548" cy="6858000"/>
          </a:xfrm>
          <a:prstGeom prst="rect">
            <a:avLst/>
          </a:prstGeom>
        </p:spPr>
      </p:pic>
      <p:sp>
        <p:nvSpPr>
          <p:cNvPr id="4" name="Content Placeholder 2"/>
          <p:cNvSpPr txBox="1">
            <a:spLocks/>
          </p:cNvSpPr>
          <p:nvPr/>
        </p:nvSpPr>
        <p:spPr>
          <a:xfrm>
            <a:off x="152400" y="152400"/>
            <a:ext cx="8839200" cy="6583363"/>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Proper worship comes by being in His Spirit of truth</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Worship involves sacrifice to God on His terms</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God deserves worship as maker of all things</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God must be regarded as Holy and not trivialized</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Rejecting the Lord’s word brings condemnation</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Key is knowledge and understanding of God’s word</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Worship involves increasing love of God &amp; His word</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Men mostly worship creation over the Creator</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One has to hear the word to obtain true faith</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God is not worshipped through material objects</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Charlatans mislead one away from God’s truth</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Worship the LORD God, &amp; Him only you shall serve</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Keeping God’s word is worshipping God</a:t>
            </a:r>
          </a:p>
          <a:p>
            <a:pPr algn="l"/>
            <a:endPar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endParaRPr>
          </a:p>
          <a:p>
            <a:pPr algn="l"/>
            <a:endParaRPr lang="en-US" dirty="0">
              <a:solidFill>
                <a:srgbClr val="000000">
                  <a:tint val="75000"/>
                </a:srgbClr>
              </a:solidFill>
              <a:latin typeface="Calibri" panose="020F0502020204030204" pitchFamily="34" charset="0"/>
            </a:endParaRPr>
          </a:p>
          <a:p>
            <a:pPr algn="l"/>
            <a:endParaRPr lang="en-US" dirty="0">
              <a:solidFill>
                <a:srgbClr val="000000">
                  <a:tint val="75000"/>
                </a:srgbClr>
              </a:solidFill>
              <a:latin typeface="Calibri" panose="020F0502020204030204" pitchFamily="34" charset="0"/>
            </a:endParaRPr>
          </a:p>
        </p:txBody>
      </p:sp>
      <p:sp>
        <p:nvSpPr>
          <p:cNvPr id="5" name="Rectangle 4"/>
          <p:cNvSpPr>
            <a:spLocks noChangeArrowheads="1"/>
          </p:cNvSpPr>
          <p:nvPr/>
        </p:nvSpPr>
        <p:spPr bwMode="auto">
          <a:xfrm rot="20739381">
            <a:off x="162647" y="2214417"/>
            <a:ext cx="9220200" cy="247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7200" b="1" spc="50" dirty="0">
                <a:ln w="3175">
                  <a:noFill/>
                </a:ln>
                <a:blipFill dpi="0" rotWithShape="1">
                  <a:blip r:embed="rId4">
                    <a:extLst>
                      <a:ext uri="{28A0092B-C50C-407E-A947-70E740481C1C}">
                        <a14:useLocalDpi xmlns:a14="http://schemas.microsoft.com/office/drawing/2010/main" val="0"/>
                      </a:ext>
                    </a:extLst>
                  </a:blip>
                  <a:srcRect/>
                  <a:stretch>
                    <a:fillRect/>
                  </a:stretch>
                </a:blipFill>
                <a:effectLst>
                  <a:glow rad="101600">
                    <a:schemeClr val="tx1"/>
                  </a:glow>
                  <a:outerShdw blurRad="76200" dist="50800" dir="5400000" algn="tl" rotWithShape="0">
                    <a:srgbClr val="000000">
                      <a:alpha val="65000"/>
                    </a:srgbClr>
                  </a:outerShdw>
                </a:effectLst>
                <a:latin typeface="Calibri" panose="020F0502020204030204" pitchFamily="34" charset="0"/>
              </a:rPr>
              <a:t>Worship is what God calls for in His word</a:t>
            </a:r>
          </a:p>
        </p:txBody>
      </p:sp>
    </p:spTree>
    <p:extLst>
      <p:ext uri="{BB962C8B-B14F-4D97-AF65-F5344CB8AC3E}">
        <p14:creationId xmlns:p14="http://schemas.microsoft.com/office/powerpoint/2010/main" val="756670987"/>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par>
                                <p:cTn id="13" presetID="3" presetClass="emph" presetSubtype="2" fill="hold" nodeType="withEffect">
                                  <p:stCondLst>
                                    <p:cond delay="0"/>
                                  </p:stCondLst>
                                  <p:childTnLst>
                                    <p:animClr clrSpc="rgb" dir="cw">
                                      <p:cBhvr override="childStyle">
                                        <p:cTn id="14" dur="500" fill="hold"/>
                                        <p:tgtEl>
                                          <p:spTgt spid="4">
                                            <p:txEl>
                                              <p:pRg st="0" end="0"/>
                                            </p:txEl>
                                          </p:spTgt>
                                        </p:tgtEl>
                                        <p:attrNameLst>
                                          <p:attrName>style.color</p:attrName>
                                        </p:attrNameLst>
                                      </p:cBhvr>
                                      <p:to>
                                        <a:srgbClr val="E6CDFF"/>
                                      </p:to>
                                    </p:animClr>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left)">
                                      <p:cBhvr>
                                        <p:cTn id="19" dur="500"/>
                                        <p:tgtEl>
                                          <p:spTgt spid="4">
                                            <p:txEl>
                                              <p:pRg st="2" end="2"/>
                                            </p:txEl>
                                          </p:spTgt>
                                        </p:tgtEl>
                                      </p:cBhvr>
                                    </p:animEffect>
                                  </p:childTnLst>
                                </p:cTn>
                              </p:par>
                              <p:par>
                                <p:cTn id="20" presetID="3" presetClass="emph" presetSubtype="2" fill="hold" nodeType="withEffect">
                                  <p:stCondLst>
                                    <p:cond delay="0"/>
                                  </p:stCondLst>
                                  <p:childTnLst>
                                    <p:animClr clrSpc="rgb" dir="cw">
                                      <p:cBhvr override="childStyle">
                                        <p:cTn id="21" dur="500" fill="hold"/>
                                        <p:tgtEl>
                                          <p:spTgt spid="4">
                                            <p:txEl>
                                              <p:pRg st="1" end="1"/>
                                            </p:txEl>
                                          </p:spTgt>
                                        </p:tgtEl>
                                        <p:attrNameLst>
                                          <p:attrName>style.color</p:attrName>
                                        </p:attrNameLst>
                                      </p:cBhvr>
                                      <p:to>
                                        <a:srgbClr val="E6CDFF"/>
                                      </p:to>
                                    </p:animClr>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wipe(left)">
                                      <p:cBhvr>
                                        <p:cTn id="26" dur="500"/>
                                        <p:tgtEl>
                                          <p:spTgt spid="4">
                                            <p:txEl>
                                              <p:pRg st="3" end="3"/>
                                            </p:txEl>
                                          </p:spTgt>
                                        </p:tgtEl>
                                      </p:cBhvr>
                                    </p:animEffect>
                                  </p:childTnLst>
                                </p:cTn>
                              </p:par>
                              <p:par>
                                <p:cTn id="27" presetID="3" presetClass="emph" presetSubtype="2" fill="hold" nodeType="withEffect">
                                  <p:stCondLst>
                                    <p:cond delay="0"/>
                                  </p:stCondLst>
                                  <p:childTnLst>
                                    <p:animClr clrSpc="rgb" dir="cw">
                                      <p:cBhvr override="childStyle">
                                        <p:cTn id="28" dur="500" fill="hold"/>
                                        <p:tgtEl>
                                          <p:spTgt spid="4">
                                            <p:txEl>
                                              <p:pRg st="2" end="2"/>
                                            </p:txEl>
                                          </p:spTgt>
                                        </p:tgtEl>
                                        <p:attrNameLst>
                                          <p:attrName>style.color</p:attrName>
                                        </p:attrNameLst>
                                      </p:cBhvr>
                                      <p:to>
                                        <a:srgbClr val="E6CDFF"/>
                                      </p:to>
                                    </p:animClr>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wipe(left)">
                                      <p:cBhvr>
                                        <p:cTn id="33" dur="500"/>
                                        <p:tgtEl>
                                          <p:spTgt spid="4">
                                            <p:txEl>
                                              <p:pRg st="4" end="4"/>
                                            </p:txEl>
                                          </p:spTgt>
                                        </p:tgtEl>
                                      </p:cBhvr>
                                    </p:animEffect>
                                  </p:childTnLst>
                                </p:cTn>
                              </p:par>
                              <p:par>
                                <p:cTn id="34" presetID="3" presetClass="emph" presetSubtype="2" fill="hold" nodeType="withEffect">
                                  <p:stCondLst>
                                    <p:cond delay="0"/>
                                  </p:stCondLst>
                                  <p:childTnLst>
                                    <p:animClr clrSpc="rgb" dir="cw">
                                      <p:cBhvr override="childStyle">
                                        <p:cTn id="35" dur="500" fill="hold"/>
                                        <p:tgtEl>
                                          <p:spTgt spid="4">
                                            <p:txEl>
                                              <p:pRg st="3" end="3"/>
                                            </p:txEl>
                                          </p:spTgt>
                                        </p:tgtEl>
                                        <p:attrNameLst>
                                          <p:attrName>style.color</p:attrName>
                                        </p:attrNameLst>
                                      </p:cBhvr>
                                      <p:to>
                                        <a:srgbClr val="E6CDFF"/>
                                      </p:to>
                                    </p:animClr>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wipe(left)">
                                      <p:cBhvr>
                                        <p:cTn id="40" dur="500"/>
                                        <p:tgtEl>
                                          <p:spTgt spid="4">
                                            <p:txEl>
                                              <p:pRg st="5" end="5"/>
                                            </p:txEl>
                                          </p:spTgt>
                                        </p:tgtEl>
                                      </p:cBhvr>
                                    </p:animEffect>
                                  </p:childTnLst>
                                </p:cTn>
                              </p:par>
                              <p:par>
                                <p:cTn id="41" presetID="3" presetClass="emph" presetSubtype="2" fill="hold" nodeType="withEffect">
                                  <p:stCondLst>
                                    <p:cond delay="0"/>
                                  </p:stCondLst>
                                  <p:childTnLst>
                                    <p:animClr clrSpc="rgb" dir="cw">
                                      <p:cBhvr override="childStyle">
                                        <p:cTn id="42" dur="500" fill="hold"/>
                                        <p:tgtEl>
                                          <p:spTgt spid="4">
                                            <p:txEl>
                                              <p:pRg st="4" end="4"/>
                                            </p:txEl>
                                          </p:spTgt>
                                        </p:tgtEl>
                                        <p:attrNameLst>
                                          <p:attrName>style.color</p:attrName>
                                        </p:attrNameLst>
                                      </p:cBhvr>
                                      <p:to>
                                        <a:srgbClr val="E6CDFF"/>
                                      </p:to>
                                    </p:animClr>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wipe(left)">
                                      <p:cBhvr>
                                        <p:cTn id="47" dur="500"/>
                                        <p:tgtEl>
                                          <p:spTgt spid="4">
                                            <p:txEl>
                                              <p:pRg st="6" end="6"/>
                                            </p:txEl>
                                          </p:spTgt>
                                        </p:tgtEl>
                                      </p:cBhvr>
                                    </p:animEffect>
                                  </p:childTnLst>
                                </p:cTn>
                              </p:par>
                              <p:par>
                                <p:cTn id="48" presetID="3" presetClass="emph" presetSubtype="2" fill="hold" nodeType="withEffect">
                                  <p:stCondLst>
                                    <p:cond delay="0"/>
                                  </p:stCondLst>
                                  <p:childTnLst>
                                    <p:animClr clrSpc="rgb" dir="cw">
                                      <p:cBhvr override="childStyle">
                                        <p:cTn id="49" dur="500" fill="hold"/>
                                        <p:tgtEl>
                                          <p:spTgt spid="4">
                                            <p:txEl>
                                              <p:pRg st="5" end="5"/>
                                            </p:txEl>
                                          </p:spTgt>
                                        </p:tgtEl>
                                        <p:attrNameLst>
                                          <p:attrName>style.color</p:attrName>
                                        </p:attrNameLst>
                                      </p:cBhvr>
                                      <p:to>
                                        <a:srgbClr val="E6CDFF"/>
                                      </p:to>
                                    </p:animClr>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Effect transition="in" filter="wipe(left)">
                                      <p:cBhvr>
                                        <p:cTn id="54" dur="500"/>
                                        <p:tgtEl>
                                          <p:spTgt spid="4">
                                            <p:txEl>
                                              <p:pRg st="7" end="7"/>
                                            </p:txEl>
                                          </p:spTgt>
                                        </p:tgtEl>
                                      </p:cBhvr>
                                    </p:animEffect>
                                  </p:childTnLst>
                                </p:cTn>
                              </p:par>
                              <p:par>
                                <p:cTn id="55" presetID="3" presetClass="emph" presetSubtype="2" fill="hold" nodeType="withEffect">
                                  <p:stCondLst>
                                    <p:cond delay="0"/>
                                  </p:stCondLst>
                                  <p:childTnLst>
                                    <p:animClr clrSpc="rgb" dir="cw">
                                      <p:cBhvr override="childStyle">
                                        <p:cTn id="56" dur="500" fill="hold"/>
                                        <p:tgtEl>
                                          <p:spTgt spid="4">
                                            <p:txEl>
                                              <p:pRg st="6" end="6"/>
                                            </p:txEl>
                                          </p:spTgt>
                                        </p:tgtEl>
                                        <p:attrNameLst>
                                          <p:attrName>style.color</p:attrName>
                                        </p:attrNameLst>
                                      </p:cBhvr>
                                      <p:to>
                                        <a:srgbClr val="E6CDFF"/>
                                      </p:to>
                                    </p:animClr>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Effect transition="in" filter="wipe(left)">
                                      <p:cBhvr>
                                        <p:cTn id="61" dur="500"/>
                                        <p:tgtEl>
                                          <p:spTgt spid="4">
                                            <p:txEl>
                                              <p:pRg st="8" end="8"/>
                                            </p:txEl>
                                          </p:spTgt>
                                        </p:tgtEl>
                                      </p:cBhvr>
                                    </p:animEffect>
                                  </p:childTnLst>
                                </p:cTn>
                              </p:par>
                              <p:par>
                                <p:cTn id="62" presetID="3" presetClass="emph" presetSubtype="2" fill="hold" nodeType="withEffect">
                                  <p:stCondLst>
                                    <p:cond delay="0"/>
                                  </p:stCondLst>
                                  <p:childTnLst>
                                    <p:animClr clrSpc="rgb" dir="cw">
                                      <p:cBhvr override="childStyle">
                                        <p:cTn id="63" dur="500" fill="hold"/>
                                        <p:tgtEl>
                                          <p:spTgt spid="4">
                                            <p:txEl>
                                              <p:pRg st="7" end="7"/>
                                            </p:txEl>
                                          </p:spTgt>
                                        </p:tgtEl>
                                        <p:attrNameLst>
                                          <p:attrName>style.color</p:attrName>
                                        </p:attrNameLst>
                                      </p:cBhvr>
                                      <p:to>
                                        <a:srgbClr val="E6CDFF"/>
                                      </p:to>
                                    </p:animClr>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4">
                                            <p:txEl>
                                              <p:pRg st="9" end="9"/>
                                            </p:txEl>
                                          </p:spTgt>
                                        </p:tgtEl>
                                        <p:attrNameLst>
                                          <p:attrName>style.visibility</p:attrName>
                                        </p:attrNameLst>
                                      </p:cBhvr>
                                      <p:to>
                                        <p:strVal val="visible"/>
                                      </p:to>
                                    </p:set>
                                    <p:animEffect transition="in" filter="wipe(left)">
                                      <p:cBhvr>
                                        <p:cTn id="68" dur="500"/>
                                        <p:tgtEl>
                                          <p:spTgt spid="4">
                                            <p:txEl>
                                              <p:pRg st="9" end="9"/>
                                            </p:txEl>
                                          </p:spTgt>
                                        </p:tgtEl>
                                      </p:cBhvr>
                                    </p:animEffect>
                                  </p:childTnLst>
                                </p:cTn>
                              </p:par>
                              <p:par>
                                <p:cTn id="69" presetID="3" presetClass="emph" presetSubtype="2" fill="hold" nodeType="withEffect">
                                  <p:stCondLst>
                                    <p:cond delay="0"/>
                                  </p:stCondLst>
                                  <p:childTnLst>
                                    <p:animClr clrSpc="rgb" dir="cw">
                                      <p:cBhvr override="childStyle">
                                        <p:cTn id="70" dur="500" fill="hold"/>
                                        <p:tgtEl>
                                          <p:spTgt spid="4">
                                            <p:txEl>
                                              <p:pRg st="8" end="8"/>
                                            </p:txEl>
                                          </p:spTgt>
                                        </p:tgtEl>
                                        <p:attrNameLst>
                                          <p:attrName>style.color</p:attrName>
                                        </p:attrNameLst>
                                      </p:cBhvr>
                                      <p:to>
                                        <a:srgbClr val="E6CDFF"/>
                                      </p:to>
                                    </p:animClr>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4">
                                            <p:txEl>
                                              <p:pRg st="10" end="10"/>
                                            </p:txEl>
                                          </p:spTgt>
                                        </p:tgtEl>
                                        <p:attrNameLst>
                                          <p:attrName>style.visibility</p:attrName>
                                        </p:attrNameLst>
                                      </p:cBhvr>
                                      <p:to>
                                        <p:strVal val="visible"/>
                                      </p:to>
                                    </p:set>
                                    <p:animEffect transition="in" filter="wipe(left)">
                                      <p:cBhvr>
                                        <p:cTn id="75" dur="500"/>
                                        <p:tgtEl>
                                          <p:spTgt spid="4">
                                            <p:txEl>
                                              <p:pRg st="10" end="10"/>
                                            </p:txEl>
                                          </p:spTgt>
                                        </p:tgtEl>
                                      </p:cBhvr>
                                    </p:animEffect>
                                  </p:childTnLst>
                                </p:cTn>
                              </p:par>
                              <p:par>
                                <p:cTn id="76" presetID="3" presetClass="emph" presetSubtype="2" fill="hold" nodeType="withEffect">
                                  <p:stCondLst>
                                    <p:cond delay="0"/>
                                  </p:stCondLst>
                                  <p:childTnLst>
                                    <p:animClr clrSpc="rgb" dir="cw">
                                      <p:cBhvr override="childStyle">
                                        <p:cTn id="77" dur="500" fill="hold"/>
                                        <p:tgtEl>
                                          <p:spTgt spid="4">
                                            <p:txEl>
                                              <p:pRg st="9" end="9"/>
                                            </p:txEl>
                                          </p:spTgt>
                                        </p:tgtEl>
                                        <p:attrNameLst>
                                          <p:attrName>style.color</p:attrName>
                                        </p:attrNameLst>
                                      </p:cBhvr>
                                      <p:to>
                                        <a:srgbClr val="E6CDFF"/>
                                      </p:to>
                                    </p:animClr>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4">
                                            <p:txEl>
                                              <p:pRg st="11" end="11"/>
                                            </p:txEl>
                                          </p:spTgt>
                                        </p:tgtEl>
                                        <p:attrNameLst>
                                          <p:attrName>style.visibility</p:attrName>
                                        </p:attrNameLst>
                                      </p:cBhvr>
                                      <p:to>
                                        <p:strVal val="visible"/>
                                      </p:to>
                                    </p:set>
                                    <p:animEffect transition="in" filter="wipe(left)">
                                      <p:cBhvr>
                                        <p:cTn id="82" dur="500"/>
                                        <p:tgtEl>
                                          <p:spTgt spid="4">
                                            <p:txEl>
                                              <p:pRg st="11" end="11"/>
                                            </p:txEl>
                                          </p:spTgt>
                                        </p:tgtEl>
                                      </p:cBhvr>
                                    </p:animEffect>
                                  </p:childTnLst>
                                </p:cTn>
                              </p:par>
                              <p:par>
                                <p:cTn id="83" presetID="3" presetClass="emph" presetSubtype="2" fill="hold" nodeType="withEffect">
                                  <p:stCondLst>
                                    <p:cond delay="0"/>
                                  </p:stCondLst>
                                  <p:childTnLst>
                                    <p:animClr clrSpc="rgb" dir="cw">
                                      <p:cBhvr override="childStyle">
                                        <p:cTn id="84" dur="500" fill="hold"/>
                                        <p:tgtEl>
                                          <p:spTgt spid="4">
                                            <p:txEl>
                                              <p:pRg st="10" end="10"/>
                                            </p:txEl>
                                          </p:spTgt>
                                        </p:tgtEl>
                                        <p:attrNameLst>
                                          <p:attrName>style.color</p:attrName>
                                        </p:attrNameLst>
                                      </p:cBhvr>
                                      <p:to>
                                        <a:srgbClr val="E6CDFF"/>
                                      </p:to>
                                    </p:animClr>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4">
                                            <p:txEl>
                                              <p:pRg st="12" end="12"/>
                                            </p:txEl>
                                          </p:spTgt>
                                        </p:tgtEl>
                                        <p:attrNameLst>
                                          <p:attrName>style.visibility</p:attrName>
                                        </p:attrNameLst>
                                      </p:cBhvr>
                                      <p:to>
                                        <p:strVal val="visible"/>
                                      </p:to>
                                    </p:set>
                                    <p:animEffect transition="in" filter="wipe(left)">
                                      <p:cBhvr>
                                        <p:cTn id="89" dur="500"/>
                                        <p:tgtEl>
                                          <p:spTgt spid="4">
                                            <p:txEl>
                                              <p:pRg st="12" end="12"/>
                                            </p:txEl>
                                          </p:spTgt>
                                        </p:tgtEl>
                                      </p:cBhvr>
                                    </p:animEffect>
                                  </p:childTnLst>
                                </p:cTn>
                              </p:par>
                              <p:par>
                                <p:cTn id="90" presetID="3" presetClass="emph" presetSubtype="2" fill="hold" nodeType="withEffect">
                                  <p:stCondLst>
                                    <p:cond delay="0"/>
                                  </p:stCondLst>
                                  <p:childTnLst>
                                    <p:animClr clrSpc="rgb" dir="cw">
                                      <p:cBhvr override="childStyle">
                                        <p:cTn id="91" dur="500" fill="hold"/>
                                        <p:tgtEl>
                                          <p:spTgt spid="4">
                                            <p:txEl>
                                              <p:pRg st="11" end="11"/>
                                            </p:txEl>
                                          </p:spTgt>
                                        </p:tgtEl>
                                        <p:attrNameLst>
                                          <p:attrName>style.color</p:attrName>
                                        </p:attrNameLst>
                                      </p:cBhvr>
                                      <p:to>
                                        <a:srgbClr val="E6CDFF"/>
                                      </p:to>
                                    </p:animClr>
                                  </p:childTnLst>
                                </p:cTn>
                              </p:par>
                            </p:childTnLst>
                          </p:cTn>
                        </p:par>
                      </p:childTnLst>
                    </p:cTn>
                  </p:par>
                  <p:par>
                    <p:cTn id="92" fill="hold">
                      <p:stCondLst>
                        <p:cond delay="indefinite"/>
                      </p:stCondLst>
                      <p:childTnLst>
                        <p:par>
                          <p:cTn id="93" fill="hold">
                            <p:stCondLst>
                              <p:cond delay="0"/>
                            </p:stCondLst>
                            <p:childTnLst>
                              <p:par>
                                <p:cTn id="94" presetID="3" presetClass="emph" presetSubtype="2" fill="hold" nodeType="clickEffect">
                                  <p:stCondLst>
                                    <p:cond delay="0"/>
                                  </p:stCondLst>
                                  <p:childTnLst>
                                    <p:animClr clrSpc="rgb" dir="cw">
                                      <p:cBhvr override="childStyle">
                                        <p:cTn id="95" dur="500" fill="hold"/>
                                        <p:tgtEl>
                                          <p:spTgt spid="4">
                                            <p:txEl>
                                              <p:pRg st="12" end="12"/>
                                            </p:txEl>
                                          </p:spTgt>
                                        </p:tgtEl>
                                        <p:attrNameLst>
                                          <p:attrName>style.color</p:attrName>
                                        </p:attrNameLst>
                                      </p:cBhvr>
                                      <p:to>
                                        <a:srgbClr val="E6CDFF"/>
                                      </p:to>
                                    </p:animClr>
                                  </p:childTnLst>
                                </p:cTn>
                              </p:par>
                              <p:par>
                                <p:cTn id="96" presetID="0" presetClass="entr" presetSubtype="0" fill="hold" grpId="0" nodeType="withEffect">
                                  <p:stCondLst>
                                    <p:cond delay="600"/>
                                  </p:stCondLst>
                                  <p:childTnLst>
                                    <p:set>
                                      <p:cBhvr>
                                        <p:cTn id="97" dur="1" fill="hold">
                                          <p:stCondLst>
                                            <p:cond delay="0"/>
                                          </p:stCondLst>
                                        </p:cTn>
                                        <p:tgtEl>
                                          <p:spTgt spid="5"/>
                                        </p:tgtEl>
                                        <p:attrNameLst>
                                          <p:attrName>style.visibility</p:attrName>
                                        </p:attrNameLst>
                                      </p:cBhvr>
                                      <p:to>
                                        <p:strVal val="visible"/>
                                      </p:to>
                                    </p:set>
                                    <p:animEffect transition="in" filter="dissolve">
                                      <p:cBhvr>
                                        <p:cTn id="98" dur="1250">
                                          <p:stCondLst>
                                            <p:cond delay="0"/>
                                          </p:stCondLst>
                                        </p:cTn>
                                        <p:tgtEl>
                                          <p:spTgt spid="5"/>
                                        </p:tgtEl>
                                      </p:cBhvr>
                                    </p:animEffect>
                                    <p:anim to="" calcmode="lin" valueType="num">
                                      <p:cBhvr>
                                        <p:cTn id="99" dur="125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100" dur="1250" fill="hold">
                                          <p:stCondLst>
                                            <p:cond delay="0"/>
                                          </p:stCondLst>
                                        </p:cTn>
                                        <p:tgtEl>
                                          <p:spTgt spid="5"/>
                                        </p:tgtEl>
                                        <p:attrNameLst>
                                          <p:attrName>ppt_h</p:attrName>
                                        </p:attrNameLst>
                                      </p:cBhvr>
                                      <p:tavLst>
                                        <p:tav tm="0">
                                          <p:val>
                                            <p:strVal val="#ppt_h*4"/>
                                          </p:val>
                                        </p:tav>
                                        <p:tav tm="100000">
                                          <p:val>
                                            <p:strVal val="#ppt_h"/>
                                          </p:val>
                                        </p:tav>
                                      </p:tavLst>
                                    </p:anim>
                                  </p:childTnLst>
                                </p:cTn>
                              </p:par>
                            </p:childTnLst>
                          </p:cTn>
                        </p:par>
                      </p:childTnLst>
                    </p:cTn>
                  </p:par>
                  <p:par>
                    <p:cTn id="101" fill="hold">
                      <p:stCondLst>
                        <p:cond delay="indefinite"/>
                      </p:stCondLst>
                      <p:childTnLst>
                        <p:par>
                          <p:cTn id="102" fill="hold">
                            <p:stCondLst>
                              <p:cond delay="0"/>
                            </p:stCondLst>
                            <p:childTnLst>
                              <p:par>
                                <p:cTn id="103" presetID="3" presetClass="emph" presetSubtype="10" fill="hold" grpId="1" nodeType="clickEffect">
                                  <p:stCondLst>
                                    <p:cond delay="0"/>
                                  </p:stCondLst>
                                  <p:childTnLst>
                                    <p:animClr clrSpc="hsl" dir="ccw">
                                      <p:cBhvr override="childStyle">
                                        <p:cTn id="104" dur="2000" fill="hold"/>
                                        <p:tgtEl>
                                          <p:spTgt spid="4">
                                            <p:txEl>
                                              <p:pRg st="0" end="0"/>
                                            </p:txEl>
                                          </p:spTgt>
                                        </p:tgtEl>
                                        <p:attrNameLst>
                                          <p:attrName>style.color</p:attrName>
                                        </p:attrNameLst>
                                      </p:cBhvr>
                                      <p:to>
                                        <a:srgbClr val="FFFF00"/>
                                      </p:to>
                                    </p:animClr>
                                  </p:childTnLst>
                                </p:cTn>
                              </p:par>
                              <p:par>
                                <p:cTn id="105" presetID="3" presetClass="emph" presetSubtype="10" fill="hold" grpId="1" nodeType="withEffect">
                                  <p:stCondLst>
                                    <p:cond delay="0"/>
                                  </p:stCondLst>
                                  <p:childTnLst>
                                    <p:animClr clrSpc="hsl" dir="ccw">
                                      <p:cBhvr override="childStyle">
                                        <p:cTn id="106" dur="2000" fill="hold"/>
                                        <p:tgtEl>
                                          <p:spTgt spid="4">
                                            <p:txEl>
                                              <p:pRg st="1" end="1"/>
                                            </p:txEl>
                                          </p:spTgt>
                                        </p:tgtEl>
                                        <p:attrNameLst>
                                          <p:attrName>style.color</p:attrName>
                                        </p:attrNameLst>
                                      </p:cBhvr>
                                      <p:to>
                                        <a:srgbClr val="FFFF00"/>
                                      </p:to>
                                    </p:animClr>
                                  </p:childTnLst>
                                </p:cTn>
                              </p:par>
                              <p:par>
                                <p:cTn id="107" presetID="3" presetClass="emph" presetSubtype="10" fill="hold" grpId="1" nodeType="withEffect">
                                  <p:stCondLst>
                                    <p:cond delay="0"/>
                                  </p:stCondLst>
                                  <p:childTnLst>
                                    <p:animClr clrSpc="hsl" dir="ccw">
                                      <p:cBhvr override="childStyle">
                                        <p:cTn id="108" dur="2000" fill="hold"/>
                                        <p:tgtEl>
                                          <p:spTgt spid="4">
                                            <p:txEl>
                                              <p:pRg st="2" end="2"/>
                                            </p:txEl>
                                          </p:spTgt>
                                        </p:tgtEl>
                                        <p:attrNameLst>
                                          <p:attrName>style.color</p:attrName>
                                        </p:attrNameLst>
                                      </p:cBhvr>
                                      <p:to>
                                        <a:srgbClr val="FFFF00"/>
                                      </p:to>
                                    </p:animClr>
                                  </p:childTnLst>
                                </p:cTn>
                              </p:par>
                              <p:par>
                                <p:cTn id="109" presetID="3" presetClass="emph" presetSubtype="10" fill="hold" grpId="1" nodeType="withEffect">
                                  <p:stCondLst>
                                    <p:cond delay="0"/>
                                  </p:stCondLst>
                                  <p:childTnLst>
                                    <p:animClr clrSpc="hsl" dir="ccw">
                                      <p:cBhvr override="childStyle">
                                        <p:cTn id="110" dur="2000" fill="hold"/>
                                        <p:tgtEl>
                                          <p:spTgt spid="4">
                                            <p:txEl>
                                              <p:pRg st="3" end="3"/>
                                            </p:txEl>
                                          </p:spTgt>
                                        </p:tgtEl>
                                        <p:attrNameLst>
                                          <p:attrName>style.color</p:attrName>
                                        </p:attrNameLst>
                                      </p:cBhvr>
                                      <p:to>
                                        <a:srgbClr val="FFFF00"/>
                                      </p:to>
                                    </p:animClr>
                                  </p:childTnLst>
                                </p:cTn>
                              </p:par>
                              <p:par>
                                <p:cTn id="111" presetID="3" presetClass="emph" presetSubtype="10" fill="hold" grpId="1" nodeType="withEffect">
                                  <p:stCondLst>
                                    <p:cond delay="0"/>
                                  </p:stCondLst>
                                  <p:childTnLst>
                                    <p:animClr clrSpc="hsl" dir="ccw">
                                      <p:cBhvr override="childStyle">
                                        <p:cTn id="112" dur="2000" fill="hold"/>
                                        <p:tgtEl>
                                          <p:spTgt spid="4">
                                            <p:txEl>
                                              <p:pRg st="4" end="4"/>
                                            </p:txEl>
                                          </p:spTgt>
                                        </p:tgtEl>
                                        <p:attrNameLst>
                                          <p:attrName>style.color</p:attrName>
                                        </p:attrNameLst>
                                      </p:cBhvr>
                                      <p:to>
                                        <a:srgbClr val="FFFF00"/>
                                      </p:to>
                                    </p:animClr>
                                  </p:childTnLst>
                                </p:cTn>
                              </p:par>
                              <p:par>
                                <p:cTn id="113" presetID="3" presetClass="emph" presetSubtype="10" fill="hold" grpId="1" nodeType="withEffect">
                                  <p:stCondLst>
                                    <p:cond delay="0"/>
                                  </p:stCondLst>
                                  <p:childTnLst>
                                    <p:animClr clrSpc="hsl" dir="ccw">
                                      <p:cBhvr override="childStyle">
                                        <p:cTn id="114" dur="2000" fill="hold"/>
                                        <p:tgtEl>
                                          <p:spTgt spid="4">
                                            <p:txEl>
                                              <p:pRg st="5" end="5"/>
                                            </p:txEl>
                                          </p:spTgt>
                                        </p:tgtEl>
                                        <p:attrNameLst>
                                          <p:attrName>style.color</p:attrName>
                                        </p:attrNameLst>
                                      </p:cBhvr>
                                      <p:to>
                                        <a:srgbClr val="FFFF00"/>
                                      </p:to>
                                    </p:animClr>
                                  </p:childTnLst>
                                </p:cTn>
                              </p:par>
                              <p:par>
                                <p:cTn id="115" presetID="3" presetClass="emph" presetSubtype="10" fill="hold" grpId="1" nodeType="withEffect">
                                  <p:stCondLst>
                                    <p:cond delay="0"/>
                                  </p:stCondLst>
                                  <p:childTnLst>
                                    <p:animClr clrSpc="hsl" dir="ccw">
                                      <p:cBhvr override="childStyle">
                                        <p:cTn id="116" dur="2000" fill="hold"/>
                                        <p:tgtEl>
                                          <p:spTgt spid="4">
                                            <p:txEl>
                                              <p:pRg st="6" end="6"/>
                                            </p:txEl>
                                          </p:spTgt>
                                        </p:tgtEl>
                                        <p:attrNameLst>
                                          <p:attrName>style.color</p:attrName>
                                        </p:attrNameLst>
                                      </p:cBhvr>
                                      <p:to>
                                        <a:srgbClr val="FFFF00"/>
                                      </p:to>
                                    </p:animClr>
                                  </p:childTnLst>
                                </p:cTn>
                              </p:par>
                              <p:par>
                                <p:cTn id="117" presetID="3" presetClass="emph" presetSubtype="10" fill="hold" grpId="1" nodeType="withEffect">
                                  <p:stCondLst>
                                    <p:cond delay="0"/>
                                  </p:stCondLst>
                                  <p:childTnLst>
                                    <p:animClr clrSpc="hsl" dir="ccw">
                                      <p:cBhvr override="childStyle">
                                        <p:cTn id="118" dur="2000" fill="hold"/>
                                        <p:tgtEl>
                                          <p:spTgt spid="4">
                                            <p:txEl>
                                              <p:pRg st="7" end="7"/>
                                            </p:txEl>
                                          </p:spTgt>
                                        </p:tgtEl>
                                        <p:attrNameLst>
                                          <p:attrName>style.color</p:attrName>
                                        </p:attrNameLst>
                                      </p:cBhvr>
                                      <p:to>
                                        <a:srgbClr val="FFFF00"/>
                                      </p:to>
                                    </p:animClr>
                                  </p:childTnLst>
                                </p:cTn>
                              </p:par>
                              <p:par>
                                <p:cTn id="119" presetID="3" presetClass="emph" presetSubtype="10" fill="hold" grpId="1" nodeType="withEffect">
                                  <p:stCondLst>
                                    <p:cond delay="0"/>
                                  </p:stCondLst>
                                  <p:childTnLst>
                                    <p:animClr clrSpc="hsl" dir="ccw">
                                      <p:cBhvr override="childStyle">
                                        <p:cTn id="120" dur="2000" fill="hold"/>
                                        <p:tgtEl>
                                          <p:spTgt spid="4">
                                            <p:txEl>
                                              <p:pRg st="8" end="8"/>
                                            </p:txEl>
                                          </p:spTgt>
                                        </p:tgtEl>
                                        <p:attrNameLst>
                                          <p:attrName>style.color</p:attrName>
                                        </p:attrNameLst>
                                      </p:cBhvr>
                                      <p:to>
                                        <a:srgbClr val="FFFF00"/>
                                      </p:to>
                                    </p:animClr>
                                  </p:childTnLst>
                                </p:cTn>
                              </p:par>
                              <p:par>
                                <p:cTn id="121" presetID="3" presetClass="emph" presetSubtype="10" fill="hold" grpId="1" nodeType="withEffect">
                                  <p:stCondLst>
                                    <p:cond delay="0"/>
                                  </p:stCondLst>
                                  <p:childTnLst>
                                    <p:animClr clrSpc="hsl" dir="ccw">
                                      <p:cBhvr override="childStyle">
                                        <p:cTn id="122" dur="2000" fill="hold"/>
                                        <p:tgtEl>
                                          <p:spTgt spid="4">
                                            <p:txEl>
                                              <p:pRg st="9" end="9"/>
                                            </p:txEl>
                                          </p:spTgt>
                                        </p:tgtEl>
                                        <p:attrNameLst>
                                          <p:attrName>style.color</p:attrName>
                                        </p:attrNameLst>
                                      </p:cBhvr>
                                      <p:to>
                                        <a:srgbClr val="FFFF00"/>
                                      </p:to>
                                    </p:animClr>
                                  </p:childTnLst>
                                </p:cTn>
                              </p:par>
                              <p:par>
                                <p:cTn id="123" presetID="3" presetClass="emph" presetSubtype="10" fill="hold" grpId="1" nodeType="withEffect">
                                  <p:stCondLst>
                                    <p:cond delay="0"/>
                                  </p:stCondLst>
                                  <p:childTnLst>
                                    <p:animClr clrSpc="hsl" dir="ccw">
                                      <p:cBhvr override="childStyle">
                                        <p:cTn id="124" dur="2000" fill="hold"/>
                                        <p:tgtEl>
                                          <p:spTgt spid="4">
                                            <p:txEl>
                                              <p:pRg st="10" end="10"/>
                                            </p:txEl>
                                          </p:spTgt>
                                        </p:tgtEl>
                                        <p:attrNameLst>
                                          <p:attrName>style.color</p:attrName>
                                        </p:attrNameLst>
                                      </p:cBhvr>
                                      <p:to>
                                        <a:srgbClr val="FFFF00"/>
                                      </p:to>
                                    </p:animClr>
                                  </p:childTnLst>
                                </p:cTn>
                              </p:par>
                              <p:par>
                                <p:cTn id="125" presetID="3" presetClass="emph" presetSubtype="10" fill="hold" grpId="1" nodeType="withEffect">
                                  <p:stCondLst>
                                    <p:cond delay="0"/>
                                  </p:stCondLst>
                                  <p:childTnLst>
                                    <p:animClr clrSpc="hsl" dir="ccw">
                                      <p:cBhvr override="childStyle">
                                        <p:cTn id="126" dur="2000" fill="hold"/>
                                        <p:tgtEl>
                                          <p:spTgt spid="4">
                                            <p:txEl>
                                              <p:pRg st="11" end="11"/>
                                            </p:txEl>
                                          </p:spTgt>
                                        </p:tgtEl>
                                        <p:attrNameLst>
                                          <p:attrName>style.color</p:attrName>
                                        </p:attrNameLst>
                                      </p:cBhvr>
                                      <p:to>
                                        <a:srgbClr val="FFFF00"/>
                                      </p:to>
                                    </p:animClr>
                                  </p:childTnLst>
                                </p:cTn>
                              </p:par>
                              <p:par>
                                <p:cTn id="127" presetID="3" presetClass="emph" presetSubtype="10" fill="hold" grpId="1" nodeType="withEffect">
                                  <p:stCondLst>
                                    <p:cond delay="0"/>
                                  </p:stCondLst>
                                  <p:childTnLst>
                                    <p:animClr clrSpc="hsl" dir="ccw">
                                      <p:cBhvr override="childStyle">
                                        <p:cTn id="128" dur="2000" fill="hold"/>
                                        <p:tgtEl>
                                          <p:spTgt spid="4">
                                            <p:txEl>
                                              <p:pRg st="12" end="12"/>
                                            </p:txEl>
                                          </p:spTgt>
                                        </p:tgtEl>
                                        <p:attrNameLst>
                                          <p:attrName>style.color</p:attrName>
                                        </p:attrNameLst>
                                      </p:cBhvr>
                                      <p:to>
                                        <a:srgbClr val="FFFF00"/>
                                      </p:to>
                                    </p:animClr>
                                  </p:childTnLst>
                                </p:cTn>
                              </p:par>
                            </p:childTnLst>
                          </p:cTn>
                        </p:par>
                        <p:par>
                          <p:cTn id="129" fill="hold">
                            <p:stCondLst>
                              <p:cond delay="2000"/>
                            </p:stCondLst>
                            <p:childTnLst>
                              <p:par>
                                <p:cTn id="130" presetID="0" presetClass="exit" presetSubtype="0" fill="hold" grpId="1" nodeType="afterEffect">
                                  <p:stCondLst>
                                    <p:cond delay="300"/>
                                  </p:stCondLst>
                                  <p:childTnLst>
                                    <p:set>
                                      <p:cBhvr>
                                        <p:cTn id="131" dur="1" fill="hold">
                                          <p:stCondLst>
                                            <p:cond delay="1499"/>
                                          </p:stCondLst>
                                        </p:cTn>
                                        <p:tgtEl>
                                          <p:spTgt spid="5"/>
                                        </p:tgtEl>
                                        <p:attrNameLst>
                                          <p:attrName>style.visibility</p:attrName>
                                        </p:attrNameLst>
                                      </p:cBhvr>
                                      <p:to>
                                        <p:strVal val="hidden"/>
                                      </p:to>
                                    </p:set>
                                    <p:animEffect transition="out" filter="dissolve">
                                      <p:cBhvr>
                                        <p:cTn id="132" dur="1500">
                                          <p:stCondLst>
                                            <p:cond delay="0"/>
                                          </p:stCondLst>
                                        </p:cTn>
                                        <p:tgtEl>
                                          <p:spTgt spid="5"/>
                                        </p:tgtEl>
                                      </p:cBhvr>
                                    </p:animEffect>
                                    <p:anim to="" calcmode="lin" valueType="num">
                                      <p:cBhvr>
                                        <p:cTn id="133" dur="1500" fill="hold">
                                          <p:stCondLst>
                                            <p:cond delay="0"/>
                                          </p:stCondLst>
                                        </p:cTn>
                                        <p:tgtEl>
                                          <p:spTgt spid="5"/>
                                        </p:tgtEl>
                                        <p:attrNameLst>
                                          <p:attrName>ppt_w</p:attrName>
                                        </p:attrNameLst>
                                      </p:cBhvr>
                                      <p:tavLst>
                                        <p:tav tm="0">
                                          <p:val>
                                            <p:strVal val="#ppt_w"/>
                                          </p:val>
                                        </p:tav>
                                        <p:tav tm="100000">
                                          <p:val>
                                            <p:strVal val="#ppt_w*4"/>
                                          </p:val>
                                        </p:tav>
                                      </p:tavLst>
                                    </p:anim>
                                    <p:anim to="" calcmode="lin" valueType="num">
                                      <p:cBhvr>
                                        <p:cTn id="134" dur="1500" fill="hold">
                                          <p:stCondLst>
                                            <p:cond delay="0"/>
                                          </p:stCondLst>
                                        </p:cTn>
                                        <p:tgtEl>
                                          <p:spTgt spid="5"/>
                                        </p:tgtEl>
                                        <p:attrNameLst>
                                          <p:attrName>ppt_h</p:attrName>
                                        </p:attrNameLst>
                                      </p:cBhvr>
                                      <p:tavLst>
                                        <p:tav tm="0">
                                          <p:val>
                                            <p:strVal val="#ppt_h"/>
                                          </p:val>
                                        </p:tav>
                                        <p:tav tm="100000">
                                          <p:val>
                                            <p:strVal val="#ppt_h*4"/>
                                          </p:val>
                                        </p:tav>
                                      </p:tavLst>
                                    </p:anim>
                                  </p:childTnLst>
                                </p:cTn>
                              </p:par>
                            </p:childTnLst>
                          </p:cTn>
                        </p:par>
                        <p:par>
                          <p:cTn id="135" fill="hold">
                            <p:stCondLst>
                              <p:cond delay="3800"/>
                            </p:stCondLst>
                            <p:childTnLst>
                              <p:par>
                                <p:cTn id="136" presetID="23" presetClass="exit" presetSubtype="32" fill="hold" nodeType="afterEffect">
                                  <p:stCondLst>
                                    <p:cond delay="0"/>
                                  </p:stCondLst>
                                  <p:childTnLst>
                                    <p:anim calcmode="lin" valueType="num">
                                      <p:cBhvr>
                                        <p:cTn id="137" dur="1750"/>
                                        <p:tgtEl>
                                          <p:spTgt spid="4">
                                            <p:txEl>
                                              <p:pRg st="0" end="0"/>
                                            </p:txEl>
                                          </p:spTgt>
                                        </p:tgtEl>
                                        <p:attrNameLst>
                                          <p:attrName>ppt_w</p:attrName>
                                        </p:attrNameLst>
                                      </p:cBhvr>
                                      <p:tavLst>
                                        <p:tav tm="0">
                                          <p:val>
                                            <p:strVal val="ppt_w"/>
                                          </p:val>
                                        </p:tav>
                                        <p:tav tm="100000">
                                          <p:val>
                                            <p:fltVal val="0"/>
                                          </p:val>
                                        </p:tav>
                                      </p:tavLst>
                                    </p:anim>
                                    <p:anim calcmode="lin" valueType="num">
                                      <p:cBhvr>
                                        <p:cTn id="138" dur="1750"/>
                                        <p:tgtEl>
                                          <p:spTgt spid="4">
                                            <p:txEl>
                                              <p:pRg st="0" end="0"/>
                                            </p:txEl>
                                          </p:spTgt>
                                        </p:tgtEl>
                                        <p:attrNameLst>
                                          <p:attrName>ppt_h</p:attrName>
                                        </p:attrNameLst>
                                      </p:cBhvr>
                                      <p:tavLst>
                                        <p:tav tm="0">
                                          <p:val>
                                            <p:strVal val="ppt_h"/>
                                          </p:val>
                                        </p:tav>
                                        <p:tav tm="100000">
                                          <p:val>
                                            <p:fltVal val="0"/>
                                          </p:val>
                                        </p:tav>
                                      </p:tavLst>
                                    </p:anim>
                                    <p:set>
                                      <p:cBhvr>
                                        <p:cTn id="139" dur="1" fill="hold">
                                          <p:stCondLst>
                                            <p:cond delay="1749"/>
                                          </p:stCondLst>
                                        </p:cTn>
                                        <p:tgtEl>
                                          <p:spTgt spid="4">
                                            <p:txEl>
                                              <p:pRg st="0" end="0"/>
                                            </p:txEl>
                                          </p:spTgt>
                                        </p:tgtEl>
                                        <p:attrNameLst>
                                          <p:attrName>style.visibility</p:attrName>
                                        </p:attrNameLst>
                                      </p:cBhvr>
                                      <p:to>
                                        <p:strVal val="hidden"/>
                                      </p:to>
                                    </p:set>
                                  </p:childTnLst>
                                </p:cTn>
                              </p:par>
                              <p:par>
                                <p:cTn id="140" presetID="23" presetClass="exit" presetSubtype="32" fill="hold" nodeType="withEffect">
                                  <p:stCondLst>
                                    <p:cond delay="0"/>
                                  </p:stCondLst>
                                  <p:childTnLst>
                                    <p:anim calcmode="lin" valueType="num">
                                      <p:cBhvr>
                                        <p:cTn id="141" dur="1750"/>
                                        <p:tgtEl>
                                          <p:spTgt spid="4">
                                            <p:txEl>
                                              <p:pRg st="1" end="1"/>
                                            </p:txEl>
                                          </p:spTgt>
                                        </p:tgtEl>
                                        <p:attrNameLst>
                                          <p:attrName>ppt_w</p:attrName>
                                        </p:attrNameLst>
                                      </p:cBhvr>
                                      <p:tavLst>
                                        <p:tav tm="0">
                                          <p:val>
                                            <p:strVal val="ppt_w"/>
                                          </p:val>
                                        </p:tav>
                                        <p:tav tm="100000">
                                          <p:val>
                                            <p:fltVal val="0"/>
                                          </p:val>
                                        </p:tav>
                                      </p:tavLst>
                                    </p:anim>
                                    <p:anim calcmode="lin" valueType="num">
                                      <p:cBhvr>
                                        <p:cTn id="142" dur="1750"/>
                                        <p:tgtEl>
                                          <p:spTgt spid="4">
                                            <p:txEl>
                                              <p:pRg st="1" end="1"/>
                                            </p:txEl>
                                          </p:spTgt>
                                        </p:tgtEl>
                                        <p:attrNameLst>
                                          <p:attrName>ppt_h</p:attrName>
                                        </p:attrNameLst>
                                      </p:cBhvr>
                                      <p:tavLst>
                                        <p:tav tm="0">
                                          <p:val>
                                            <p:strVal val="ppt_h"/>
                                          </p:val>
                                        </p:tav>
                                        <p:tav tm="100000">
                                          <p:val>
                                            <p:fltVal val="0"/>
                                          </p:val>
                                        </p:tav>
                                      </p:tavLst>
                                    </p:anim>
                                    <p:set>
                                      <p:cBhvr>
                                        <p:cTn id="143" dur="1" fill="hold">
                                          <p:stCondLst>
                                            <p:cond delay="1749"/>
                                          </p:stCondLst>
                                        </p:cTn>
                                        <p:tgtEl>
                                          <p:spTgt spid="4">
                                            <p:txEl>
                                              <p:pRg st="1" end="1"/>
                                            </p:txEl>
                                          </p:spTgt>
                                        </p:tgtEl>
                                        <p:attrNameLst>
                                          <p:attrName>style.visibility</p:attrName>
                                        </p:attrNameLst>
                                      </p:cBhvr>
                                      <p:to>
                                        <p:strVal val="hidden"/>
                                      </p:to>
                                    </p:set>
                                  </p:childTnLst>
                                </p:cTn>
                              </p:par>
                              <p:par>
                                <p:cTn id="144" presetID="23" presetClass="exit" presetSubtype="32" fill="hold" nodeType="withEffect">
                                  <p:stCondLst>
                                    <p:cond delay="0"/>
                                  </p:stCondLst>
                                  <p:childTnLst>
                                    <p:anim calcmode="lin" valueType="num">
                                      <p:cBhvr>
                                        <p:cTn id="145" dur="1750"/>
                                        <p:tgtEl>
                                          <p:spTgt spid="4">
                                            <p:txEl>
                                              <p:pRg st="2" end="2"/>
                                            </p:txEl>
                                          </p:spTgt>
                                        </p:tgtEl>
                                        <p:attrNameLst>
                                          <p:attrName>ppt_w</p:attrName>
                                        </p:attrNameLst>
                                      </p:cBhvr>
                                      <p:tavLst>
                                        <p:tav tm="0">
                                          <p:val>
                                            <p:strVal val="ppt_w"/>
                                          </p:val>
                                        </p:tav>
                                        <p:tav tm="100000">
                                          <p:val>
                                            <p:fltVal val="0"/>
                                          </p:val>
                                        </p:tav>
                                      </p:tavLst>
                                    </p:anim>
                                    <p:anim calcmode="lin" valueType="num">
                                      <p:cBhvr>
                                        <p:cTn id="146" dur="1750"/>
                                        <p:tgtEl>
                                          <p:spTgt spid="4">
                                            <p:txEl>
                                              <p:pRg st="2" end="2"/>
                                            </p:txEl>
                                          </p:spTgt>
                                        </p:tgtEl>
                                        <p:attrNameLst>
                                          <p:attrName>ppt_h</p:attrName>
                                        </p:attrNameLst>
                                      </p:cBhvr>
                                      <p:tavLst>
                                        <p:tav tm="0">
                                          <p:val>
                                            <p:strVal val="ppt_h"/>
                                          </p:val>
                                        </p:tav>
                                        <p:tav tm="100000">
                                          <p:val>
                                            <p:fltVal val="0"/>
                                          </p:val>
                                        </p:tav>
                                      </p:tavLst>
                                    </p:anim>
                                    <p:set>
                                      <p:cBhvr>
                                        <p:cTn id="147" dur="1" fill="hold">
                                          <p:stCondLst>
                                            <p:cond delay="1749"/>
                                          </p:stCondLst>
                                        </p:cTn>
                                        <p:tgtEl>
                                          <p:spTgt spid="4">
                                            <p:txEl>
                                              <p:pRg st="2" end="2"/>
                                            </p:txEl>
                                          </p:spTgt>
                                        </p:tgtEl>
                                        <p:attrNameLst>
                                          <p:attrName>style.visibility</p:attrName>
                                        </p:attrNameLst>
                                      </p:cBhvr>
                                      <p:to>
                                        <p:strVal val="hidden"/>
                                      </p:to>
                                    </p:set>
                                  </p:childTnLst>
                                </p:cTn>
                              </p:par>
                              <p:par>
                                <p:cTn id="148" presetID="23" presetClass="exit" presetSubtype="32" fill="hold" nodeType="withEffect">
                                  <p:stCondLst>
                                    <p:cond delay="0"/>
                                  </p:stCondLst>
                                  <p:childTnLst>
                                    <p:anim calcmode="lin" valueType="num">
                                      <p:cBhvr>
                                        <p:cTn id="149" dur="1750"/>
                                        <p:tgtEl>
                                          <p:spTgt spid="4">
                                            <p:txEl>
                                              <p:pRg st="3" end="3"/>
                                            </p:txEl>
                                          </p:spTgt>
                                        </p:tgtEl>
                                        <p:attrNameLst>
                                          <p:attrName>ppt_w</p:attrName>
                                        </p:attrNameLst>
                                      </p:cBhvr>
                                      <p:tavLst>
                                        <p:tav tm="0">
                                          <p:val>
                                            <p:strVal val="ppt_w"/>
                                          </p:val>
                                        </p:tav>
                                        <p:tav tm="100000">
                                          <p:val>
                                            <p:fltVal val="0"/>
                                          </p:val>
                                        </p:tav>
                                      </p:tavLst>
                                    </p:anim>
                                    <p:anim calcmode="lin" valueType="num">
                                      <p:cBhvr>
                                        <p:cTn id="150" dur="1750"/>
                                        <p:tgtEl>
                                          <p:spTgt spid="4">
                                            <p:txEl>
                                              <p:pRg st="3" end="3"/>
                                            </p:txEl>
                                          </p:spTgt>
                                        </p:tgtEl>
                                        <p:attrNameLst>
                                          <p:attrName>ppt_h</p:attrName>
                                        </p:attrNameLst>
                                      </p:cBhvr>
                                      <p:tavLst>
                                        <p:tav tm="0">
                                          <p:val>
                                            <p:strVal val="ppt_h"/>
                                          </p:val>
                                        </p:tav>
                                        <p:tav tm="100000">
                                          <p:val>
                                            <p:fltVal val="0"/>
                                          </p:val>
                                        </p:tav>
                                      </p:tavLst>
                                    </p:anim>
                                    <p:set>
                                      <p:cBhvr>
                                        <p:cTn id="151" dur="1" fill="hold">
                                          <p:stCondLst>
                                            <p:cond delay="1749"/>
                                          </p:stCondLst>
                                        </p:cTn>
                                        <p:tgtEl>
                                          <p:spTgt spid="4">
                                            <p:txEl>
                                              <p:pRg st="3" end="3"/>
                                            </p:txEl>
                                          </p:spTgt>
                                        </p:tgtEl>
                                        <p:attrNameLst>
                                          <p:attrName>style.visibility</p:attrName>
                                        </p:attrNameLst>
                                      </p:cBhvr>
                                      <p:to>
                                        <p:strVal val="hidden"/>
                                      </p:to>
                                    </p:set>
                                  </p:childTnLst>
                                </p:cTn>
                              </p:par>
                              <p:par>
                                <p:cTn id="152" presetID="23" presetClass="exit" presetSubtype="32" fill="hold" nodeType="withEffect">
                                  <p:stCondLst>
                                    <p:cond delay="0"/>
                                  </p:stCondLst>
                                  <p:childTnLst>
                                    <p:anim calcmode="lin" valueType="num">
                                      <p:cBhvr>
                                        <p:cTn id="153" dur="1750"/>
                                        <p:tgtEl>
                                          <p:spTgt spid="4">
                                            <p:txEl>
                                              <p:pRg st="4" end="4"/>
                                            </p:txEl>
                                          </p:spTgt>
                                        </p:tgtEl>
                                        <p:attrNameLst>
                                          <p:attrName>ppt_w</p:attrName>
                                        </p:attrNameLst>
                                      </p:cBhvr>
                                      <p:tavLst>
                                        <p:tav tm="0">
                                          <p:val>
                                            <p:strVal val="ppt_w"/>
                                          </p:val>
                                        </p:tav>
                                        <p:tav tm="100000">
                                          <p:val>
                                            <p:fltVal val="0"/>
                                          </p:val>
                                        </p:tav>
                                      </p:tavLst>
                                    </p:anim>
                                    <p:anim calcmode="lin" valueType="num">
                                      <p:cBhvr>
                                        <p:cTn id="154" dur="1750"/>
                                        <p:tgtEl>
                                          <p:spTgt spid="4">
                                            <p:txEl>
                                              <p:pRg st="4" end="4"/>
                                            </p:txEl>
                                          </p:spTgt>
                                        </p:tgtEl>
                                        <p:attrNameLst>
                                          <p:attrName>ppt_h</p:attrName>
                                        </p:attrNameLst>
                                      </p:cBhvr>
                                      <p:tavLst>
                                        <p:tav tm="0">
                                          <p:val>
                                            <p:strVal val="ppt_h"/>
                                          </p:val>
                                        </p:tav>
                                        <p:tav tm="100000">
                                          <p:val>
                                            <p:fltVal val="0"/>
                                          </p:val>
                                        </p:tav>
                                      </p:tavLst>
                                    </p:anim>
                                    <p:set>
                                      <p:cBhvr>
                                        <p:cTn id="155" dur="1" fill="hold">
                                          <p:stCondLst>
                                            <p:cond delay="1749"/>
                                          </p:stCondLst>
                                        </p:cTn>
                                        <p:tgtEl>
                                          <p:spTgt spid="4">
                                            <p:txEl>
                                              <p:pRg st="4" end="4"/>
                                            </p:txEl>
                                          </p:spTgt>
                                        </p:tgtEl>
                                        <p:attrNameLst>
                                          <p:attrName>style.visibility</p:attrName>
                                        </p:attrNameLst>
                                      </p:cBhvr>
                                      <p:to>
                                        <p:strVal val="hidden"/>
                                      </p:to>
                                    </p:set>
                                  </p:childTnLst>
                                </p:cTn>
                              </p:par>
                              <p:par>
                                <p:cTn id="156" presetID="23" presetClass="exit" presetSubtype="32" fill="hold" nodeType="withEffect">
                                  <p:stCondLst>
                                    <p:cond delay="0"/>
                                  </p:stCondLst>
                                  <p:childTnLst>
                                    <p:anim calcmode="lin" valueType="num">
                                      <p:cBhvr>
                                        <p:cTn id="157" dur="1750"/>
                                        <p:tgtEl>
                                          <p:spTgt spid="4">
                                            <p:txEl>
                                              <p:pRg st="5" end="5"/>
                                            </p:txEl>
                                          </p:spTgt>
                                        </p:tgtEl>
                                        <p:attrNameLst>
                                          <p:attrName>ppt_w</p:attrName>
                                        </p:attrNameLst>
                                      </p:cBhvr>
                                      <p:tavLst>
                                        <p:tav tm="0">
                                          <p:val>
                                            <p:strVal val="ppt_w"/>
                                          </p:val>
                                        </p:tav>
                                        <p:tav tm="100000">
                                          <p:val>
                                            <p:fltVal val="0"/>
                                          </p:val>
                                        </p:tav>
                                      </p:tavLst>
                                    </p:anim>
                                    <p:anim calcmode="lin" valueType="num">
                                      <p:cBhvr>
                                        <p:cTn id="158" dur="1750"/>
                                        <p:tgtEl>
                                          <p:spTgt spid="4">
                                            <p:txEl>
                                              <p:pRg st="5" end="5"/>
                                            </p:txEl>
                                          </p:spTgt>
                                        </p:tgtEl>
                                        <p:attrNameLst>
                                          <p:attrName>ppt_h</p:attrName>
                                        </p:attrNameLst>
                                      </p:cBhvr>
                                      <p:tavLst>
                                        <p:tav tm="0">
                                          <p:val>
                                            <p:strVal val="ppt_h"/>
                                          </p:val>
                                        </p:tav>
                                        <p:tav tm="100000">
                                          <p:val>
                                            <p:fltVal val="0"/>
                                          </p:val>
                                        </p:tav>
                                      </p:tavLst>
                                    </p:anim>
                                    <p:set>
                                      <p:cBhvr>
                                        <p:cTn id="159" dur="1" fill="hold">
                                          <p:stCondLst>
                                            <p:cond delay="1749"/>
                                          </p:stCondLst>
                                        </p:cTn>
                                        <p:tgtEl>
                                          <p:spTgt spid="4">
                                            <p:txEl>
                                              <p:pRg st="5" end="5"/>
                                            </p:txEl>
                                          </p:spTgt>
                                        </p:tgtEl>
                                        <p:attrNameLst>
                                          <p:attrName>style.visibility</p:attrName>
                                        </p:attrNameLst>
                                      </p:cBhvr>
                                      <p:to>
                                        <p:strVal val="hidden"/>
                                      </p:to>
                                    </p:set>
                                  </p:childTnLst>
                                </p:cTn>
                              </p:par>
                              <p:par>
                                <p:cTn id="160" presetID="23" presetClass="exit" presetSubtype="32" fill="hold" nodeType="withEffect">
                                  <p:stCondLst>
                                    <p:cond delay="0"/>
                                  </p:stCondLst>
                                  <p:childTnLst>
                                    <p:anim calcmode="lin" valueType="num">
                                      <p:cBhvr>
                                        <p:cTn id="161" dur="1750"/>
                                        <p:tgtEl>
                                          <p:spTgt spid="4">
                                            <p:txEl>
                                              <p:pRg st="6" end="6"/>
                                            </p:txEl>
                                          </p:spTgt>
                                        </p:tgtEl>
                                        <p:attrNameLst>
                                          <p:attrName>ppt_w</p:attrName>
                                        </p:attrNameLst>
                                      </p:cBhvr>
                                      <p:tavLst>
                                        <p:tav tm="0">
                                          <p:val>
                                            <p:strVal val="ppt_w"/>
                                          </p:val>
                                        </p:tav>
                                        <p:tav tm="100000">
                                          <p:val>
                                            <p:fltVal val="0"/>
                                          </p:val>
                                        </p:tav>
                                      </p:tavLst>
                                    </p:anim>
                                    <p:anim calcmode="lin" valueType="num">
                                      <p:cBhvr>
                                        <p:cTn id="162" dur="1750"/>
                                        <p:tgtEl>
                                          <p:spTgt spid="4">
                                            <p:txEl>
                                              <p:pRg st="6" end="6"/>
                                            </p:txEl>
                                          </p:spTgt>
                                        </p:tgtEl>
                                        <p:attrNameLst>
                                          <p:attrName>ppt_h</p:attrName>
                                        </p:attrNameLst>
                                      </p:cBhvr>
                                      <p:tavLst>
                                        <p:tav tm="0">
                                          <p:val>
                                            <p:strVal val="ppt_h"/>
                                          </p:val>
                                        </p:tav>
                                        <p:tav tm="100000">
                                          <p:val>
                                            <p:fltVal val="0"/>
                                          </p:val>
                                        </p:tav>
                                      </p:tavLst>
                                    </p:anim>
                                    <p:set>
                                      <p:cBhvr>
                                        <p:cTn id="163" dur="1" fill="hold">
                                          <p:stCondLst>
                                            <p:cond delay="1749"/>
                                          </p:stCondLst>
                                        </p:cTn>
                                        <p:tgtEl>
                                          <p:spTgt spid="4">
                                            <p:txEl>
                                              <p:pRg st="6" end="6"/>
                                            </p:txEl>
                                          </p:spTgt>
                                        </p:tgtEl>
                                        <p:attrNameLst>
                                          <p:attrName>style.visibility</p:attrName>
                                        </p:attrNameLst>
                                      </p:cBhvr>
                                      <p:to>
                                        <p:strVal val="hidden"/>
                                      </p:to>
                                    </p:set>
                                  </p:childTnLst>
                                </p:cTn>
                              </p:par>
                              <p:par>
                                <p:cTn id="164" presetID="23" presetClass="exit" presetSubtype="32" fill="hold" nodeType="withEffect">
                                  <p:stCondLst>
                                    <p:cond delay="0"/>
                                  </p:stCondLst>
                                  <p:childTnLst>
                                    <p:anim calcmode="lin" valueType="num">
                                      <p:cBhvr>
                                        <p:cTn id="165" dur="1750"/>
                                        <p:tgtEl>
                                          <p:spTgt spid="4">
                                            <p:txEl>
                                              <p:pRg st="7" end="7"/>
                                            </p:txEl>
                                          </p:spTgt>
                                        </p:tgtEl>
                                        <p:attrNameLst>
                                          <p:attrName>ppt_w</p:attrName>
                                        </p:attrNameLst>
                                      </p:cBhvr>
                                      <p:tavLst>
                                        <p:tav tm="0">
                                          <p:val>
                                            <p:strVal val="ppt_w"/>
                                          </p:val>
                                        </p:tav>
                                        <p:tav tm="100000">
                                          <p:val>
                                            <p:fltVal val="0"/>
                                          </p:val>
                                        </p:tav>
                                      </p:tavLst>
                                    </p:anim>
                                    <p:anim calcmode="lin" valueType="num">
                                      <p:cBhvr>
                                        <p:cTn id="166" dur="1750"/>
                                        <p:tgtEl>
                                          <p:spTgt spid="4">
                                            <p:txEl>
                                              <p:pRg st="7" end="7"/>
                                            </p:txEl>
                                          </p:spTgt>
                                        </p:tgtEl>
                                        <p:attrNameLst>
                                          <p:attrName>ppt_h</p:attrName>
                                        </p:attrNameLst>
                                      </p:cBhvr>
                                      <p:tavLst>
                                        <p:tav tm="0">
                                          <p:val>
                                            <p:strVal val="ppt_h"/>
                                          </p:val>
                                        </p:tav>
                                        <p:tav tm="100000">
                                          <p:val>
                                            <p:fltVal val="0"/>
                                          </p:val>
                                        </p:tav>
                                      </p:tavLst>
                                    </p:anim>
                                    <p:set>
                                      <p:cBhvr>
                                        <p:cTn id="167" dur="1" fill="hold">
                                          <p:stCondLst>
                                            <p:cond delay="1749"/>
                                          </p:stCondLst>
                                        </p:cTn>
                                        <p:tgtEl>
                                          <p:spTgt spid="4">
                                            <p:txEl>
                                              <p:pRg st="7" end="7"/>
                                            </p:txEl>
                                          </p:spTgt>
                                        </p:tgtEl>
                                        <p:attrNameLst>
                                          <p:attrName>style.visibility</p:attrName>
                                        </p:attrNameLst>
                                      </p:cBhvr>
                                      <p:to>
                                        <p:strVal val="hidden"/>
                                      </p:to>
                                    </p:set>
                                  </p:childTnLst>
                                </p:cTn>
                              </p:par>
                              <p:par>
                                <p:cTn id="168" presetID="23" presetClass="exit" presetSubtype="32" fill="hold" nodeType="withEffect">
                                  <p:stCondLst>
                                    <p:cond delay="0"/>
                                  </p:stCondLst>
                                  <p:childTnLst>
                                    <p:anim calcmode="lin" valueType="num">
                                      <p:cBhvr>
                                        <p:cTn id="169" dur="1750"/>
                                        <p:tgtEl>
                                          <p:spTgt spid="4">
                                            <p:txEl>
                                              <p:pRg st="8" end="8"/>
                                            </p:txEl>
                                          </p:spTgt>
                                        </p:tgtEl>
                                        <p:attrNameLst>
                                          <p:attrName>ppt_w</p:attrName>
                                        </p:attrNameLst>
                                      </p:cBhvr>
                                      <p:tavLst>
                                        <p:tav tm="0">
                                          <p:val>
                                            <p:strVal val="ppt_w"/>
                                          </p:val>
                                        </p:tav>
                                        <p:tav tm="100000">
                                          <p:val>
                                            <p:fltVal val="0"/>
                                          </p:val>
                                        </p:tav>
                                      </p:tavLst>
                                    </p:anim>
                                    <p:anim calcmode="lin" valueType="num">
                                      <p:cBhvr>
                                        <p:cTn id="170" dur="1750"/>
                                        <p:tgtEl>
                                          <p:spTgt spid="4">
                                            <p:txEl>
                                              <p:pRg st="8" end="8"/>
                                            </p:txEl>
                                          </p:spTgt>
                                        </p:tgtEl>
                                        <p:attrNameLst>
                                          <p:attrName>ppt_h</p:attrName>
                                        </p:attrNameLst>
                                      </p:cBhvr>
                                      <p:tavLst>
                                        <p:tav tm="0">
                                          <p:val>
                                            <p:strVal val="ppt_h"/>
                                          </p:val>
                                        </p:tav>
                                        <p:tav tm="100000">
                                          <p:val>
                                            <p:fltVal val="0"/>
                                          </p:val>
                                        </p:tav>
                                      </p:tavLst>
                                    </p:anim>
                                    <p:set>
                                      <p:cBhvr>
                                        <p:cTn id="171" dur="1" fill="hold">
                                          <p:stCondLst>
                                            <p:cond delay="1749"/>
                                          </p:stCondLst>
                                        </p:cTn>
                                        <p:tgtEl>
                                          <p:spTgt spid="4">
                                            <p:txEl>
                                              <p:pRg st="8" end="8"/>
                                            </p:txEl>
                                          </p:spTgt>
                                        </p:tgtEl>
                                        <p:attrNameLst>
                                          <p:attrName>style.visibility</p:attrName>
                                        </p:attrNameLst>
                                      </p:cBhvr>
                                      <p:to>
                                        <p:strVal val="hidden"/>
                                      </p:to>
                                    </p:set>
                                  </p:childTnLst>
                                </p:cTn>
                              </p:par>
                              <p:par>
                                <p:cTn id="172" presetID="23" presetClass="exit" presetSubtype="32" fill="hold" nodeType="withEffect">
                                  <p:stCondLst>
                                    <p:cond delay="0"/>
                                  </p:stCondLst>
                                  <p:childTnLst>
                                    <p:anim calcmode="lin" valueType="num">
                                      <p:cBhvr>
                                        <p:cTn id="173" dur="1750"/>
                                        <p:tgtEl>
                                          <p:spTgt spid="4">
                                            <p:txEl>
                                              <p:pRg st="9" end="9"/>
                                            </p:txEl>
                                          </p:spTgt>
                                        </p:tgtEl>
                                        <p:attrNameLst>
                                          <p:attrName>ppt_w</p:attrName>
                                        </p:attrNameLst>
                                      </p:cBhvr>
                                      <p:tavLst>
                                        <p:tav tm="0">
                                          <p:val>
                                            <p:strVal val="ppt_w"/>
                                          </p:val>
                                        </p:tav>
                                        <p:tav tm="100000">
                                          <p:val>
                                            <p:fltVal val="0"/>
                                          </p:val>
                                        </p:tav>
                                      </p:tavLst>
                                    </p:anim>
                                    <p:anim calcmode="lin" valueType="num">
                                      <p:cBhvr>
                                        <p:cTn id="174" dur="1750"/>
                                        <p:tgtEl>
                                          <p:spTgt spid="4">
                                            <p:txEl>
                                              <p:pRg st="9" end="9"/>
                                            </p:txEl>
                                          </p:spTgt>
                                        </p:tgtEl>
                                        <p:attrNameLst>
                                          <p:attrName>ppt_h</p:attrName>
                                        </p:attrNameLst>
                                      </p:cBhvr>
                                      <p:tavLst>
                                        <p:tav tm="0">
                                          <p:val>
                                            <p:strVal val="ppt_h"/>
                                          </p:val>
                                        </p:tav>
                                        <p:tav tm="100000">
                                          <p:val>
                                            <p:fltVal val="0"/>
                                          </p:val>
                                        </p:tav>
                                      </p:tavLst>
                                    </p:anim>
                                    <p:set>
                                      <p:cBhvr>
                                        <p:cTn id="175" dur="1" fill="hold">
                                          <p:stCondLst>
                                            <p:cond delay="1749"/>
                                          </p:stCondLst>
                                        </p:cTn>
                                        <p:tgtEl>
                                          <p:spTgt spid="4">
                                            <p:txEl>
                                              <p:pRg st="9" end="9"/>
                                            </p:txEl>
                                          </p:spTgt>
                                        </p:tgtEl>
                                        <p:attrNameLst>
                                          <p:attrName>style.visibility</p:attrName>
                                        </p:attrNameLst>
                                      </p:cBhvr>
                                      <p:to>
                                        <p:strVal val="hidden"/>
                                      </p:to>
                                    </p:set>
                                  </p:childTnLst>
                                </p:cTn>
                              </p:par>
                              <p:par>
                                <p:cTn id="176" presetID="23" presetClass="exit" presetSubtype="32" fill="hold" nodeType="withEffect">
                                  <p:stCondLst>
                                    <p:cond delay="0"/>
                                  </p:stCondLst>
                                  <p:childTnLst>
                                    <p:anim calcmode="lin" valueType="num">
                                      <p:cBhvr>
                                        <p:cTn id="177" dur="1750"/>
                                        <p:tgtEl>
                                          <p:spTgt spid="4">
                                            <p:txEl>
                                              <p:pRg st="10" end="10"/>
                                            </p:txEl>
                                          </p:spTgt>
                                        </p:tgtEl>
                                        <p:attrNameLst>
                                          <p:attrName>ppt_w</p:attrName>
                                        </p:attrNameLst>
                                      </p:cBhvr>
                                      <p:tavLst>
                                        <p:tav tm="0">
                                          <p:val>
                                            <p:strVal val="ppt_w"/>
                                          </p:val>
                                        </p:tav>
                                        <p:tav tm="100000">
                                          <p:val>
                                            <p:fltVal val="0"/>
                                          </p:val>
                                        </p:tav>
                                      </p:tavLst>
                                    </p:anim>
                                    <p:anim calcmode="lin" valueType="num">
                                      <p:cBhvr>
                                        <p:cTn id="178" dur="1750"/>
                                        <p:tgtEl>
                                          <p:spTgt spid="4">
                                            <p:txEl>
                                              <p:pRg st="10" end="10"/>
                                            </p:txEl>
                                          </p:spTgt>
                                        </p:tgtEl>
                                        <p:attrNameLst>
                                          <p:attrName>ppt_h</p:attrName>
                                        </p:attrNameLst>
                                      </p:cBhvr>
                                      <p:tavLst>
                                        <p:tav tm="0">
                                          <p:val>
                                            <p:strVal val="ppt_h"/>
                                          </p:val>
                                        </p:tav>
                                        <p:tav tm="100000">
                                          <p:val>
                                            <p:fltVal val="0"/>
                                          </p:val>
                                        </p:tav>
                                      </p:tavLst>
                                    </p:anim>
                                    <p:set>
                                      <p:cBhvr>
                                        <p:cTn id="179" dur="1" fill="hold">
                                          <p:stCondLst>
                                            <p:cond delay="1749"/>
                                          </p:stCondLst>
                                        </p:cTn>
                                        <p:tgtEl>
                                          <p:spTgt spid="4">
                                            <p:txEl>
                                              <p:pRg st="10" end="10"/>
                                            </p:txEl>
                                          </p:spTgt>
                                        </p:tgtEl>
                                        <p:attrNameLst>
                                          <p:attrName>style.visibility</p:attrName>
                                        </p:attrNameLst>
                                      </p:cBhvr>
                                      <p:to>
                                        <p:strVal val="hidden"/>
                                      </p:to>
                                    </p:set>
                                  </p:childTnLst>
                                </p:cTn>
                              </p:par>
                              <p:par>
                                <p:cTn id="180" presetID="23" presetClass="exit" presetSubtype="32" fill="hold" nodeType="withEffect">
                                  <p:stCondLst>
                                    <p:cond delay="0"/>
                                  </p:stCondLst>
                                  <p:childTnLst>
                                    <p:anim calcmode="lin" valueType="num">
                                      <p:cBhvr>
                                        <p:cTn id="181" dur="1750"/>
                                        <p:tgtEl>
                                          <p:spTgt spid="4">
                                            <p:txEl>
                                              <p:pRg st="11" end="11"/>
                                            </p:txEl>
                                          </p:spTgt>
                                        </p:tgtEl>
                                        <p:attrNameLst>
                                          <p:attrName>ppt_w</p:attrName>
                                        </p:attrNameLst>
                                      </p:cBhvr>
                                      <p:tavLst>
                                        <p:tav tm="0">
                                          <p:val>
                                            <p:strVal val="ppt_w"/>
                                          </p:val>
                                        </p:tav>
                                        <p:tav tm="100000">
                                          <p:val>
                                            <p:fltVal val="0"/>
                                          </p:val>
                                        </p:tav>
                                      </p:tavLst>
                                    </p:anim>
                                    <p:anim calcmode="lin" valueType="num">
                                      <p:cBhvr>
                                        <p:cTn id="182" dur="1750"/>
                                        <p:tgtEl>
                                          <p:spTgt spid="4">
                                            <p:txEl>
                                              <p:pRg st="11" end="11"/>
                                            </p:txEl>
                                          </p:spTgt>
                                        </p:tgtEl>
                                        <p:attrNameLst>
                                          <p:attrName>ppt_h</p:attrName>
                                        </p:attrNameLst>
                                      </p:cBhvr>
                                      <p:tavLst>
                                        <p:tav tm="0">
                                          <p:val>
                                            <p:strVal val="ppt_h"/>
                                          </p:val>
                                        </p:tav>
                                        <p:tav tm="100000">
                                          <p:val>
                                            <p:fltVal val="0"/>
                                          </p:val>
                                        </p:tav>
                                      </p:tavLst>
                                    </p:anim>
                                    <p:set>
                                      <p:cBhvr>
                                        <p:cTn id="183" dur="1" fill="hold">
                                          <p:stCondLst>
                                            <p:cond delay="1749"/>
                                          </p:stCondLst>
                                        </p:cTn>
                                        <p:tgtEl>
                                          <p:spTgt spid="4">
                                            <p:txEl>
                                              <p:pRg st="11" end="11"/>
                                            </p:txEl>
                                          </p:spTgt>
                                        </p:tgtEl>
                                        <p:attrNameLst>
                                          <p:attrName>style.visibility</p:attrName>
                                        </p:attrNameLst>
                                      </p:cBhvr>
                                      <p:to>
                                        <p:strVal val="hidden"/>
                                      </p:to>
                                    </p:set>
                                  </p:childTnLst>
                                </p:cTn>
                              </p:par>
                              <p:par>
                                <p:cTn id="184" presetID="23" presetClass="exit" presetSubtype="32" fill="hold" nodeType="withEffect">
                                  <p:stCondLst>
                                    <p:cond delay="0"/>
                                  </p:stCondLst>
                                  <p:childTnLst>
                                    <p:anim calcmode="lin" valueType="num">
                                      <p:cBhvr>
                                        <p:cTn id="185" dur="1750"/>
                                        <p:tgtEl>
                                          <p:spTgt spid="4">
                                            <p:txEl>
                                              <p:pRg st="12" end="12"/>
                                            </p:txEl>
                                          </p:spTgt>
                                        </p:tgtEl>
                                        <p:attrNameLst>
                                          <p:attrName>ppt_w</p:attrName>
                                        </p:attrNameLst>
                                      </p:cBhvr>
                                      <p:tavLst>
                                        <p:tav tm="0">
                                          <p:val>
                                            <p:strVal val="ppt_w"/>
                                          </p:val>
                                        </p:tav>
                                        <p:tav tm="100000">
                                          <p:val>
                                            <p:fltVal val="0"/>
                                          </p:val>
                                        </p:tav>
                                      </p:tavLst>
                                    </p:anim>
                                    <p:anim calcmode="lin" valueType="num">
                                      <p:cBhvr>
                                        <p:cTn id="186" dur="1750"/>
                                        <p:tgtEl>
                                          <p:spTgt spid="4">
                                            <p:txEl>
                                              <p:pRg st="12" end="12"/>
                                            </p:txEl>
                                          </p:spTgt>
                                        </p:tgtEl>
                                        <p:attrNameLst>
                                          <p:attrName>ppt_h</p:attrName>
                                        </p:attrNameLst>
                                      </p:cBhvr>
                                      <p:tavLst>
                                        <p:tav tm="0">
                                          <p:val>
                                            <p:strVal val="ppt_h"/>
                                          </p:val>
                                        </p:tav>
                                        <p:tav tm="100000">
                                          <p:val>
                                            <p:fltVal val="0"/>
                                          </p:val>
                                        </p:tav>
                                      </p:tavLst>
                                    </p:anim>
                                    <p:set>
                                      <p:cBhvr>
                                        <p:cTn id="187" dur="1" fill="hold">
                                          <p:stCondLst>
                                            <p:cond delay="1749"/>
                                          </p:stCondLst>
                                        </p:cTn>
                                        <p:tgtEl>
                                          <p:spTgt spid="4">
                                            <p:txEl>
                                              <p:pRg st="12" end="12"/>
                                            </p:txEl>
                                          </p:spTgt>
                                        </p:tgtEl>
                                        <p:attrNameLst>
                                          <p:attrName>style.visibility</p:attrName>
                                        </p:attrNameLst>
                                      </p:cBhvr>
                                      <p:to>
                                        <p:strVal val="hidden"/>
                                      </p:to>
                                    </p:set>
                                  </p:childTnLst>
                                </p:cTn>
                              </p:par>
                              <p:par>
                                <p:cTn id="188" presetID="0" presetClass="path" presetSubtype="0" accel="50000" decel="50000" fill="hold" nodeType="withEffect">
                                  <p:stCondLst>
                                    <p:cond delay="0"/>
                                  </p:stCondLst>
                                  <p:childTnLst>
                                    <p:animMotion origin="layout" path="M -3.61111E-6 9.11615E-7 L -0.06545 0.47663 " pathEditMode="relative" rAng="0" ptsTypes="AA">
                                      <p:cBhvr>
                                        <p:cTn id="189" dur="1750" fill="hold"/>
                                        <p:tgtEl>
                                          <p:spTgt spid="4">
                                            <p:txEl>
                                              <p:pRg st="0" end="0"/>
                                            </p:txEl>
                                          </p:spTgt>
                                        </p:tgtEl>
                                        <p:attrNameLst>
                                          <p:attrName>ppt_x</p:attrName>
                                          <p:attrName>ppt_y</p:attrName>
                                        </p:attrNameLst>
                                      </p:cBhvr>
                                      <p:rCtr x="-3281" y="23832"/>
                                    </p:animMotion>
                                  </p:childTnLst>
                                </p:cTn>
                              </p:par>
                              <p:par>
                                <p:cTn id="190" presetID="0" presetClass="path" presetSubtype="0" accel="50000" decel="50000" fill="hold" nodeType="withEffect">
                                  <p:stCondLst>
                                    <p:cond delay="0"/>
                                  </p:stCondLst>
                                  <p:childTnLst>
                                    <p:animMotion origin="layout" path="M 3.33333E-6 -4.90514E-6 L -0.01945 0.41 " pathEditMode="relative" rAng="0" ptsTypes="AA">
                                      <p:cBhvr>
                                        <p:cTn id="191" dur="1750" fill="hold"/>
                                        <p:tgtEl>
                                          <p:spTgt spid="4">
                                            <p:txEl>
                                              <p:pRg st="1" end="1"/>
                                            </p:txEl>
                                          </p:spTgt>
                                        </p:tgtEl>
                                        <p:attrNameLst>
                                          <p:attrName>ppt_x</p:attrName>
                                          <p:attrName>ppt_y</p:attrName>
                                        </p:attrNameLst>
                                      </p:cBhvr>
                                      <p:rCtr x="-972" y="20500"/>
                                    </p:animMotion>
                                  </p:childTnLst>
                                </p:cTn>
                              </p:par>
                              <p:par>
                                <p:cTn id="192" presetID="0" presetClass="path" presetSubtype="0" accel="50000" decel="50000" fill="hold" nodeType="withEffect">
                                  <p:stCondLst>
                                    <p:cond delay="0"/>
                                  </p:stCondLst>
                                  <p:childTnLst>
                                    <p:animMotion origin="layout" path="M -4.16667E-6 0.00024 L -0.00017 0.33866 " pathEditMode="relative" rAng="0" ptsTypes="AA">
                                      <p:cBhvr>
                                        <p:cTn id="193" dur="1750" fill="hold"/>
                                        <p:tgtEl>
                                          <p:spTgt spid="4">
                                            <p:txEl>
                                              <p:pRg st="2" end="2"/>
                                            </p:txEl>
                                          </p:spTgt>
                                        </p:tgtEl>
                                        <p:attrNameLst>
                                          <p:attrName>ppt_x</p:attrName>
                                          <p:attrName>ppt_y</p:attrName>
                                        </p:attrNameLst>
                                      </p:cBhvr>
                                      <p:rCtr x="-17" y="16910"/>
                                    </p:animMotion>
                                  </p:childTnLst>
                                </p:cTn>
                              </p:par>
                              <p:par>
                                <p:cTn id="194" presetID="0" presetClass="path" presetSubtype="0" accel="50000" decel="50000" fill="hold" nodeType="withEffect">
                                  <p:stCondLst>
                                    <p:cond delay="0"/>
                                  </p:stCondLst>
                                  <p:childTnLst>
                                    <p:animMotion origin="layout" path="M -8.33333E-7 0.00023 L -0.0408 0.26261 " pathEditMode="relative" rAng="0" ptsTypes="AA">
                                      <p:cBhvr>
                                        <p:cTn id="195" dur="1750" fill="hold"/>
                                        <p:tgtEl>
                                          <p:spTgt spid="4">
                                            <p:txEl>
                                              <p:pRg st="3" end="3"/>
                                            </p:txEl>
                                          </p:spTgt>
                                        </p:tgtEl>
                                        <p:attrNameLst>
                                          <p:attrName>ppt_x</p:attrName>
                                          <p:attrName>ppt_y</p:attrName>
                                        </p:attrNameLst>
                                      </p:cBhvr>
                                      <p:rCtr x="-2049" y="13119"/>
                                    </p:animMotion>
                                  </p:childTnLst>
                                </p:cTn>
                              </p:par>
                              <p:par>
                                <p:cTn id="196" presetID="0" presetClass="path" presetSubtype="0" accel="50000" decel="50000" fill="hold" nodeType="withEffect">
                                  <p:stCondLst>
                                    <p:cond delay="0"/>
                                  </p:stCondLst>
                                  <p:childTnLst>
                                    <p:animMotion origin="layout" path="M 1.66667E-6 0.00093 L -0.02622 0.19019 " pathEditMode="relative" rAng="0" ptsTypes="AA">
                                      <p:cBhvr>
                                        <p:cTn id="197" dur="1750" fill="hold"/>
                                        <p:tgtEl>
                                          <p:spTgt spid="4">
                                            <p:txEl>
                                              <p:pRg st="4" end="4"/>
                                            </p:txEl>
                                          </p:spTgt>
                                        </p:tgtEl>
                                        <p:attrNameLst>
                                          <p:attrName>ppt_x</p:attrName>
                                          <p:attrName>ppt_y</p:attrName>
                                        </p:attrNameLst>
                                      </p:cBhvr>
                                      <p:rCtr x="-1319" y="9463"/>
                                    </p:animMotion>
                                  </p:childTnLst>
                                </p:cTn>
                              </p:par>
                              <p:par>
                                <p:cTn id="198" presetID="0" presetClass="path" presetSubtype="0" accel="50000" decel="50000" fill="hold" nodeType="withEffect">
                                  <p:stCondLst>
                                    <p:cond delay="0"/>
                                  </p:stCondLst>
                                  <p:childTnLst>
                                    <p:animMotion origin="layout" path="M 3.05556E-6 0.00069 L -0.0625 0.11615 " pathEditMode="relative" rAng="0" ptsTypes="AA">
                                      <p:cBhvr>
                                        <p:cTn id="199" dur="1750" fill="hold"/>
                                        <p:tgtEl>
                                          <p:spTgt spid="4">
                                            <p:txEl>
                                              <p:pRg st="5" end="5"/>
                                            </p:txEl>
                                          </p:spTgt>
                                        </p:tgtEl>
                                        <p:attrNameLst>
                                          <p:attrName>ppt_x</p:attrName>
                                          <p:attrName>ppt_y</p:attrName>
                                        </p:attrNameLst>
                                      </p:cBhvr>
                                      <p:rCtr x="-3125" y="5761"/>
                                    </p:animMotion>
                                  </p:childTnLst>
                                </p:cTn>
                              </p:par>
                              <p:par>
                                <p:cTn id="200" presetID="0" presetClass="path" presetSubtype="0" accel="50000" decel="50000" fill="hold" nodeType="withEffect">
                                  <p:stCondLst>
                                    <p:cond delay="0"/>
                                  </p:stCondLst>
                                  <p:childTnLst>
                                    <p:animMotion origin="layout" path="M -4.72222E-6 0.0007 L -0.06406 0.04188 " pathEditMode="relative" rAng="0" ptsTypes="AA">
                                      <p:cBhvr>
                                        <p:cTn id="201" dur="1750" fill="hold"/>
                                        <p:tgtEl>
                                          <p:spTgt spid="4">
                                            <p:txEl>
                                              <p:pRg st="6" end="6"/>
                                            </p:txEl>
                                          </p:spTgt>
                                        </p:tgtEl>
                                        <p:attrNameLst>
                                          <p:attrName>ppt_x</p:attrName>
                                          <p:attrName>ppt_y</p:attrName>
                                        </p:attrNameLst>
                                      </p:cBhvr>
                                      <p:rCtr x="-3212" y="2059"/>
                                    </p:animMotion>
                                  </p:childTnLst>
                                </p:cTn>
                              </p:par>
                              <p:par>
                                <p:cTn id="202" presetID="0" presetClass="path" presetSubtype="0" accel="50000" decel="50000" fill="hold" nodeType="withEffect">
                                  <p:stCondLst>
                                    <p:cond delay="0"/>
                                  </p:stCondLst>
                                  <p:childTnLst>
                                    <p:animMotion origin="layout" path="M -3.05556E-6 0.00023 L -0.01823 -0.03147 " pathEditMode="relative" rAng="0" ptsTypes="AA">
                                      <p:cBhvr>
                                        <p:cTn id="203" dur="1750" fill="hold"/>
                                        <p:tgtEl>
                                          <p:spTgt spid="4">
                                            <p:txEl>
                                              <p:pRg st="7" end="7"/>
                                            </p:txEl>
                                          </p:spTgt>
                                        </p:tgtEl>
                                        <p:attrNameLst>
                                          <p:attrName>ppt_x</p:attrName>
                                          <p:attrName>ppt_y</p:attrName>
                                        </p:attrNameLst>
                                      </p:cBhvr>
                                      <p:rCtr x="-920" y="-1596"/>
                                    </p:animMotion>
                                  </p:childTnLst>
                                </p:cTn>
                              </p:par>
                              <p:par>
                                <p:cTn id="204" presetID="0" presetClass="path" presetSubtype="0" accel="50000" decel="50000" fill="hold" nodeType="withEffect">
                                  <p:stCondLst>
                                    <p:cond delay="0"/>
                                  </p:stCondLst>
                                  <p:childTnLst>
                                    <p:animMotion origin="layout" path="M -8.33333E-7 0.0007 L -0.00955 -0.10388 " pathEditMode="relative" rAng="0" ptsTypes="AA">
                                      <p:cBhvr>
                                        <p:cTn id="205" dur="1750" fill="hold"/>
                                        <p:tgtEl>
                                          <p:spTgt spid="4">
                                            <p:txEl>
                                              <p:pRg st="8" end="8"/>
                                            </p:txEl>
                                          </p:spTgt>
                                        </p:tgtEl>
                                        <p:attrNameLst>
                                          <p:attrName>ppt_x</p:attrName>
                                          <p:attrName>ppt_y</p:attrName>
                                        </p:attrNameLst>
                                      </p:cBhvr>
                                      <p:rCtr x="-486" y="-5229"/>
                                    </p:animMotion>
                                  </p:childTnLst>
                                </p:cTn>
                              </p:par>
                              <p:par>
                                <p:cTn id="206" presetID="0" presetClass="path" presetSubtype="0" accel="50000" decel="50000" fill="hold" nodeType="withEffect">
                                  <p:stCondLst>
                                    <p:cond delay="0"/>
                                  </p:stCondLst>
                                  <p:childTnLst>
                                    <p:animMotion origin="layout" path="M -1.94444E-6 0.00046 L -0.03385 -0.17631 " pathEditMode="relative" rAng="0" ptsTypes="AA">
                                      <p:cBhvr>
                                        <p:cTn id="207" dur="1750" fill="hold"/>
                                        <p:tgtEl>
                                          <p:spTgt spid="4">
                                            <p:txEl>
                                              <p:pRg st="9" end="9"/>
                                            </p:txEl>
                                          </p:spTgt>
                                        </p:tgtEl>
                                        <p:attrNameLst>
                                          <p:attrName>ppt_x</p:attrName>
                                          <p:attrName>ppt_y</p:attrName>
                                        </p:attrNameLst>
                                      </p:cBhvr>
                                      <p:rCtr x="-1701" y="-8839"/>
                                    </p:animMotion>
                                  </p:childTnLst>
                                </p:cTn>
                              </p:par>
                              <p:par>
                                <p:cTn id="208" presetID="0" presetClass="path" presetSubtype="0" accel="50000" decel="50000" fill="hold" nodeType="withEffect">
                                  <p:stCondLst>
                                    <p:cond delay="0"/>
                                  </p:stCondLst>
                                  <p:childTnLst>
                                    <p:animMotion origin="layout" path="M -3.88889E-6 0.00047 L -0.02048 -0.25127 " pathEditMode="relative" rAng="0" ptsTypes="AA">
                                      <p:cBhvr>
                                        <p:cTn id="209" dur="1750" fill="hold"/>
                                        <p:tgtEl>
                                          <p:spTgt spid="4">
                                            <p:txEl>
                                              <p:pRg st="10" end="10"/>
                                            </p:txEl>
                                          </p:spTgt>
                                        </p:tgtEl>
                                        <p:attrNameLst>
                                          <p:attrName>ppt_x</p:attrName>
                                          <p:attrName>ppt_y</p:attrName>
                                        </p:attrNameLst>
                                      </p:cBhvr>
                                      <p:rCtr x="-1024" y="-12587"/>
                                    </p:animMotion>
                                  </p:childTnLst>
                                </p:cTn>
                              </p:par>
                              <p:par>
                                <p:cTn id="210" presetID="0" presetClass="path" presetSubtype="0" accel="50000" decel="50000" fill="hold" nodeType="withEffect">
                                  <p:stCondLst>
                                    <p:cond delay="0"/>
                                  </p:stCondLst>
                                  <p:childTnLst>
                                    <p:animMotion origin="layout" path="M -4.72222E-6 0.00093 L -0.05885 -0.32385 " pathEditMode="relative" rAng="0" ptsTypes="AA">
                                      <p:cBhvr>
                                        <p:cTn id="211" dur="1750" fill="hold"/>
                                        <p:tgtEl>
                                          <p:spTgt spid="4">
                                            <p:txEl>
                                              <p:pRg st="11" end="11"/>
                                            </p:txEl>
                                          </p:spTgt>
                                        </p:tgtEl>
                                        <p:attrNameLst>
                                          <p:attrName>ppt_x</p:attrName>
                                          <p:attrName>ppt_y</p:attrName>
                                        </p:attrNameLst>
                                      </p:cBhvr>
                                      <p:rCtr x="-2951" y="-16239"/>
                                    </p:animMotion>
                                  </p:childTnLst>
                                </p:cTn>
                              </p:par>
                              <p:par>
                                <p:cTn id="212" presetID="0" presetClass="path" presetSubtype="0" accel="50000" decel="50000" fill="hold" nodeType="withEffect">
                                  <p:stCondLst>
                                    <p:cond delay="0"/>
                                  </p:stCondLst>
                                  <p:childTnLst>
                                    <p:animMotion origin="layout" path="M 5E-6 0.0007 L 0.03716 -0.39796 " pathEditMode="relative" rAng="0" ptsTypes="AA">
                                      <p:cBhvr>
                                        <p:cTn id="213" dur="1750" fill="hold"/>
                                        <p:tgtEl>
                                          <p:spTgt spid="4">
                                            <p:txEl>
                                              <p:pRg st="12" end="12"/>
                                            </p:txEl>
                                          </p:spTgt>
                                        </p:tgtEl>
                                        <p:attrNameLst>
                                          <p:attrName>ppt_x</p:attrName>
                                          <p:attrName>ppt_y</p:attrName>
                                        </p:attrNameLst>
                                      </p:cBhvr>
                                      <p:rCtr x="1858" y="-19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4" grpId="1" uiExpand="1" build="allAtOnce"/>
      <p:bldP spid="5" grpId="0"/>
      <p:bldP spid="5" grpId="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685800" y="609600"/>
            <a:ext cx="7772400" cy="5334000"/>
          </a:xfrm>
        </p:spPr>
        <p:txBody>
          <a:bodyPr/>
          <a:lstStyle/>
          <a:p>
            <a:pPr eaLnBrk="1" hangingPunct="1"/>
            <a:endParaRPr lang="en-US" altLang="en-US"/>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88913"/>
            <a:ext cx="8686800" cy="2849562"/>
          </a:xfrm>
        </p:spPr>
        <p:txBody>
          <a:bodyPr>
            <a:normAutofit/>
          </a:bodyPr>
          <a:lstStyle/>
          <a:p>
            <a:r>
              <a:rPr lang="en-US" sz="5400" b="1" dirty="0">
                <a:solidFill>
                  <a:srgbClr val="FF0000"/>
                </a:solidFill>
              </a:rPr>
              <a:t>Please visit </a:t>
            </a:r>
            <a:br>
              <a:rPr lang="en-US" b="1" dirty="0"/>
            </a:br>
            <a:r>
              <a:rPr lang="en-US" b="1" u="sng" dirty="0">
                <a:solidFill>
                  <a:srgbClr val="3333FF"/>
                </a:solidFill>
              </a:rPr>
              <a:t>http://www.LoveFromGod.com</a:t>
            </a:r>
            <a:br>
              <a:rPr lang="en-US" b="1" dirty="0"/>
            </a:br>
            <a:r>
              <a:rPr lang="en-US" sz="4800" b="1" dirty="0">
                <a:solidFill>
                  <a:srgbClr val="FF0000"/>
                </a:solidFill>
              </a:rPr>
              <a:t>to explore further</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5292" y="4649412"/>
            <a:ext cx="2257058" cy="1404457"/>
          </a:xfrm>
          <a:prstGeom prst="rect">
            <a:avLst/>
          </a:prstGeom>
        </p:spPr>
      </p:pic>
      <p:sp>
        <p:nvSpPr>
          <p:cNvPr id="4" name="TextBox 3"/>
          <p:cNvSpPr txBox="1"/>
          <p:nvPr/>
        </p:nvSpPr>
        <p:spPr>
          <a:xfrm>
            <a:off x="756143" y="4888523"/>
            <a:ext cx="5996352" cy="830997"/>
          </a:xfrm>
          <a:prstGeom prst="rect">
            <a:avLst/>
          </a:prstGeom>
          <a:noFill/>
        </p:spPr>
        <p:txBody>
          <a:bodyPr wrap="square" rtlCol="0" anchor="t">
            <a:spAutoFit/>
          </a:bodyPr>
          <a:lstStyle/>
          <a:p>
            <a:r>
              <a:rPr lang="en-US" sz="4800" b="1" dirty="0">
                <a:solidFill>
                  <a:srgbClr val="0070C0"/>
                </a:solidFill>
              </a:rPr>
              <a:t>Ronald Bert </a:t>
            </a:r>
            <a:r>
              <a:rPr lang="en-US" sz="3200" dirty="0"/>
              <a:t>Channel on</a:t>
            </a:r>
          </a:p>
        </p:txBody>
      </p:sp>
    </p:spTree>
    <p:extLst>
      <p:ext uri="{BB962C8B-B14F-4D97-AF65-F5344CB8AC3E}">
        <p14:creationId xmlns:p14="http://schemas.microsoft.com/office/powerpoint/2010/main" val="15513804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39" presetClass="entr" presetSubtype="0" accel="100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50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0" dur="1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1" dur="1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790" r="6832"/>
          <a:stretch/>
        </p:blipFill>
        <p:spPr>
          <a:xfrm>
            <a:off x="-24063" y="0"/>
            <a:ext cx="9192126" cy="6858000"/>
          </a:xfrm>
          <a:prstGeom prst="rect">
            <a:avLst/>
          </a:prstGeom>
        </p:spPr>
      </p:pic>
      <p:sp>
        <p:nvSpPr>
          <p:cNvPr id="3" name="WordArt 7"/>
          <p:cNvSpPr>
            <a:spLocks noChangeArrowheads="1" noChangeShapeType="1" noTextEdit="1"/>
          </p:cNvSpPr>
          <p:nvPr/>
        </p:nvSpPr>
        <p:spPr bwMode="auto">
          <a:xfrm>
            <a:off x="3203880" y="1200838"/>
            <a:ext cx="5649622" cy="1589315"/>
          </a:xfrm>
          <a:prstGeom prst="rect">
            <a:avLst/>
          </a:prstGeom>
        </p:spPr>
        <p:txBody>
          <a:bodyPr wrap="none" fromWordArt="1">
            <a:prstTxWarp prst="textPlain">
              <a:avLst>
                <a:gd name="adj" fmla="val 50384"/>
              </a:avLst>
            </a:prstTxWarp>
          </a:bodyPr>
          <a:lstStyle/>
          <a:p>
            <a:pPr algn="ctr"/>
            <a:r>
              <a:rPr lang="en-US" sz="3600" i="1" kern="10" dirty="0">
                <a:ln w="19050">
                  <a:solidFill>
                    <a:srgbClr val="000000"/>
                  </a:solidFill>
                  <a:round/>
                  <a:headEnd/>
                  <a:tailEnd/>
                </a:ln>
                <a:gradFill rotWithShape="1">
                  <a:gsLst>
                    <a:gs pos="0">
                      <a:srgbClr val="FFEB95"/>
                    </a:gs>
                    <a:gs pos="50000">
                      <a:srgbClr val="FFEB95">
                        <a:gamma/>
                        <a:tint val="57255"/>
                        <a:invGamma/>
                      </a:srgbClr>
                    </a:gs>
                    <a:gs pos="100000">
                      <a:srgbClr val="FFEB95"/>
                    </a:gs>
                  </a:gsLst>
                  <a:lin ang="5400000" scaled="1"/>
                </a:gradFill>
                <a:effectLst>
                  <a:outerShdw dist="35921" dir="2700000" algn="ctr" rotWithShape="0">
                    <a:srgbClr val="990000"/>
                  </a:outerShdw>
                </a:effectLst>
                <a:latin typeface="Gill Sans Ultra Bold"/>
              </a:rPr>
              <a:t>Is It Important </a:t>
            </a:r>
          </a:p>
          <a:p>
            <a:pPr algn="ctr"/>
            <a:r>
              <a:rPr lang="en-US" sz="3600" i="1" kern="10" dirty="0">
                <a:ln w="19050">
                  <a:solidFill>
                    <a:srgbClr val="000000"/>
                  </a:solidFill>
                  <a:round/>
                  <a:headEnd/>
                  <a:tailEnd/>
                </a:ln>
                <a:gradFill rotWithShape="1">
                  <a:gsLst>
                    <a:gs pos="0">
                      <a:srgbClr val="FFEB95"/>
                    </a:gs>
                    <a:gs pos="50000">
                      <a:srgbClr val="FFEB95">
                        <a:gamma/>
                        <a:tint val="57255"/>
                        <a:invGamma/>
                      </a:srgbClr>
                    </a:gs>
                    <a:gs pos="100000">
                      <a:srgbClr val="FFEB95"/>
                    </a:gs>
                  </a:gsLst>
                  <a:lin ang="5400000" scaled="1"/>
                </a:gradFill>
                <a:effectLst>
                  <a:outerShdw dist="35921" dir="2700000" algn="ctr" rotWithShape="0">
                    <a:srgbClr val="990000"/>
                  </a:outerShdw>
                </a:effectLst>
                <a:latin typeface="Gill Sans Ultra Bold"/>
              </a:rPr>
              <a:t>“HOW” we worship?</a:t>
            </a:r>
          </a:p>
        </p:txBody>
      </p:sp>
    </p:spTree>
    <p:extLst>
      <p:ext uri="{BB962C8B-B14F-4D97-AF65-F5344CB8AC3E}">
        <p14:creationId xmlns:p14="http://schemas.microsoft.com/office/powerpoint/2010/main" val="115168981"/>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2BC"/>
        </a:solidFill>
        <a:effectLst/>
      </p:bgPr>
    </p:bg>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3689" y="62448"/>
            <a:ext cx="6276622" cy="6733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4" name="Rectangle 2"/>
          <p:cNvSpPr>
            <a:spLocks noGrp="1" noChangeArrowheads="1"/>
          </p:cNvSpPr>
          <p:nvPr>
            <p:ph type="title"/>
          </p:nvPr>
        </p:nvSpPr>
        <p:spPr>
          <a:xfrm>
            <a:off x="2088444" y="693908"/>
            <a:ext cx="5006622" cy="4617156"/>
          </a:xfrm>
        </p:spPr>
        <p:txBody>
          <a:bodyPr>
            <a:scene3d>
              <a:camera prst="orthographicFront"/>
              <a:lightRig rig="flat" dir="t"/>
            </a:scene3d>
            <a:sp3d extrusionH="57150" prstMaterial="plastic">
              <a:bevelT w="38100" h="38100"/>
            </a:sp3d>
          </a:bodyPr>
          <a:lstStyle/>
          <a:p>
            <a:pPr eaLnBrk="1" hangingPunct="1"/>
            <a:r>
              <a:rPr lang="en-US" altLang="en-US" sz="5400"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"God is Spirit, and those who worship Him must worship in spirit and truth."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John 4:24</a:t>
            </a:r>
          </a:p>
        </p:txBody>
      </p:sp>
      <p:sp>
        <p:nvSpPr>
          <p:cNvPr id="5" name="WordArt 7"/>
          <p:cNvSpPr>
            <a:spLocks noChangeArrowheads="1" noChangeShapeType="1" noTextEdit="1"/>
          </p:cNvSpPr>
          <p:nvPr/>
        </p:nvSpPr>
        <p:spPr bwMode="auto">
          <a:xfrm>
            <a:off x="255421" y="242371"/>
            <a:ext cx="5649622" cy="1589315"/>
          </a:xfrm>
          <a:prstGeom prst="rect">
            <a:avLst/>
          </a:prstGeom>
        </p:spPr>
        <p:txBody>
          <a:bodyPr wrap="none" fromWordArt="1">
            <a:prstTxWarp prst="textPlain">
              <a:avLst>
                <a:gd name="adj" fmla="val 50384"/>
              </a:avLst>
            </a:prstTxWarp>
          </a:bodyPr>
          <a:lstStyle/>
          <a:p>
            <a:pPr algn="ctr"/>
            <a:r>
              <a:rPr lang="en-US" sz="3600" i="1" kern="10" dirty="0">
                <a:ln w="19050">
                  <a:solidFill>
                    <a:srgbClr val="000000"/>
                  </a:solidFill>
                  <a:round/>
                  <a:headEnd/>
                  <a:tailEnd/>
                </a:ln>
                <a:gradFill rotWithShape="1">
                  <a:gsLst>
                    <a:gs pos="0">
                      <a:srgbClr val="FFEB95"/>
                    </a:gs>
                    <a:gs pos="50000">
                      <a:srgbClr val="FFEB95">
                        <a:gamma/>
                        <a:tint val="57255"/>
                        <a:invGamma/>
                      </a:srgbClr>
                    </a:gs>
                    <a:gs pos="100000">
                      <a:srgbClr val="FFEB95"/>
                    </a:gs>
                  </a:gsLst>
                  <a:lin ang="5400000" scaled="1"/>
                </a:gradFill>
                <a:effectLst>
                  <a:outerShdw dist="35921" dir="2700000" algn="ctr" rotWithShape="0">
                    <a:srgbClr val="990000"/>
                  </a:outerShdw>
                </a:effectLst>
                <a:latin typeface="Gill Sans Ultra Bold"/>
              </a:rPr>
              <a:t>Is it Important </a:t>
            </a:r>
          </a:p>
          <a:p>
            <a:pPr algn="ctr"/>
            <a:r>
              <a:rPr lang="en-US" sz="3600" i="1" kern="10" dirty="0">
                <a:ln w="19050">
                  <a:solidFill>
                    <a:srgbClr val="000000"/>
                  </a:solidFill>
                  <a:round/>
                  <a:headEnd/>
                  <a:tailEnd/>
                </a:ln>
                <a:gradFill rotWithShape="1">
                  <a:gsLst>
                    <a:gs pos="0">
                      <a:srgbClr val="FFEB95"/>
                    </a:gs>
                    <a:gs pos="50000">
                      <a:srgbClr val="FFEB95">
                        <a:gamma/>
                        <a:tint val="57255"/>
                        <a:invGamma/>
                      </a:srgbClr>
                    </a:gs>
                    <a:gs pos="100000">
                      <a:srgbClr val="FFEB95"/>
                    </a:gs>
                  </a:gsLst>
                  <a:lin ang="5400000" scaled="1"/>
                </a:gradFill>
                <a:effectLst>
                  <a:outerShdw dist="35921" dir="2700000" algn="ctr" rotWithShape="0">
                    <a:srgbClr val="990000"/>
                  </a:outerShdw>
                </a:effectLst>
                <a:latin typeface="Gill Sans Ultra Bold"/>
              </a:rPr>
              <a:t>to have proper worship?</a:t>
            </a:r>
          </a:p>
        </p:txBody>
      </p:sp>
      <p:sp>
        <p:nvSpPr>
          <p:cNvPr id="6" name="Text Box 9"/>
          <p:cNvSpPr txBox="1">
            <a:spLocks noChangeArrowheads="1"/>
          </p:cNvSpPr>
          <p:nvPr/>
        </p:nvSpPr>
        <p:spPr bwMode="auto">
          <a:xfrm>
            <a:off x="436422" y="2057400"/>
            <a:ext cx="2286000" cy="4475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scene3d>
              <a:camera prst="orthographicFront"/>
              <a:lightRig rig="flat" dir="t"/>
            </a:scene3d>
            <a:sp3d extrusionH="57150" prstMaterial="plastic">
              <a:bevelT w="38100" h="38100"/>
            </a:sp3d>
          </a:bodyPr>
          <a:lstStyle/>
          <a:p>
            <a:pPr algn="ctr">
              <a:spcBef>
                <a:spcPct val="30000"/>
              </a:spcBef>
            </a:pPr>
            <a:r>
              <a:rPr lang="en-US" altLang="en-US" sz="3200" b="1" kern="0" dirty="0">
                <a:solidFill>
                  <a:srgbClr val="000000"/>
                </a:solidFill>
                <a:effectLst>
                  <a:outerShdw blurRad="38100" dist="38100" dir="2700000" algn="tl">
                    <a:srgbClr val="FFFFFF"/>
                  </a:outerShdw>
                </a:effectLst>
                <a:latin typeface="Humanst521 BT" pitchFamily="34" charset="0"/>
                <a:ea typeface="+mj-ea"/>
                <a:cs typeface="+mj-cs"/>
              </a:rPr>
              <a:t>The proper action </a:t>
            </a:r>
          </a:p>
          <a:p>
            <a:pPr algn="ctr">
              <a:spcBef>
                <a:spcPct val="30000"/>
              </a:spcBef>
            </a:pPr>
            <a:r>
              <a:rPr lang="en-US" altLang="en-US" sz="3200" b="1" kern="0" dirty="0">
                <a:solidFill>
                  <a:srgbClr val="000000"/>
                </a:solidFill>
                <a:effectLst>
                  <a:outerShdw blurRad="38100" dist="38100" dir="2700000" algn="tl">
                    <a:srgbClr val="FFFFFF"/>
                  </a:outerShdw>
                </a:effectLst>
                <a:latin typeface="Humanst521 BT" pitchFamily="34" charset="0"/>
                <a:ea typeface="+mj-ea"/>
                <a:cs typeface="+mj-cs"/>
              </a:rPr>
              <a:t>The proper object</a:t>
            </a:r>
          </a:p>
          <a:p>
            <a:pPr algn="ctr">
              <a:spcBef>
                <a:spcPct val="30000"/>
              </a:spcBef>
            </a:pPr>
            <a:r>
              <a:rPr lang="en-US" altLang="en-US" sz="3200" b="1" kern="0" dirty="0">
                <a:solidFill>
                  <a:srgbClr val="000000"/>
                </a:solidFill>
                <a:effectLst>
                  <a:outerShdw blurRad="38100" dist="38100" dir="2700000" algn="tl">
                    <a:srgbClr val="FFFFFF"/>
                  </a:outerShdw>
                </a:effectLst>
                <a:latin typeface="Humanst521 BT" pitchFamily="34" charset="0"/>
                <a:ea typeface="+mj-ea"/>
                <a:cs typeface="+mj-cs"/>
              </a:rPr>
              <a:t>The proper attitude</a:t>
            </a:r>
          </a:p>
          <a:p>
            <a:pPr algn="ctr">
              <a:spcBef>
                <a:spcPct val="30000"/>
              </a:spcBef>
            </a:pPr>
            <a:r>
              <a:rPr lang="en-US" altLang="en-US" sz="3200" b="1" kern="0" dirty="0">
                <a:solidFill>
                  <a:srgbClr val="000000"/>
                </a:solidFill>
                <a:effectLst>
                  <a:outerShdw blurRad="38100" dist="38100" dir="2700000" algn="tl">
                    <a:srgbClr val="FFFFFF"/>
                  </a:outerShdw>
                </a:effectLst>
                <a:latin typeface="Humanst521 BT" pitchFamily="34" charset="0"/>
                <a:ea typeface="+mj-ea"/>
                <a:cs typeface="+mj-cs"/>
              </a:rPr>
              <a:t>The proper authority</a:t>
            </a:r>
          </a:p>
        </p:txBody>
      </p:sp>
      <p:pic>
        <p:nvPicPr>
          <p:cNvPr id="7"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1640" y="2422376"/>
            <a:ext cx="549275"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1640" y="3536576"/>
            <a:ext cx="549275"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1640" y="4699000"/>
            <a:ext cx="549275"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1640" y="5867400"/>
            <a:ext cx="549275"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WordArt 26"/>
          <p:cNvSpPr>
            <a:spLocks noChangeArrowheads="1" noChangeShapeType="1" noTextEdit="1"/>
          </p:cNvSpPr>
          <p:nvPr/>
        </p:nvSpPr>
        <p:spPr bwMode="auto">
          <a:xfrm>
            <a:off x="3870040" y="3307976"/>
            <a:ext cx="708025" cy="838200"/>
          </a:xfrm>
          <a:prstGeom prst="rect">
            <a:avLst/>
          </a:prstGeom>
        </p:spPr>
        <p:txBody>
          <a:bodyPr wrap="none" fromWordArt="1">
            <a:prstTxWarp prst="textPlain">
              <a:avLst>
                <a:gd name="adj" fmla="val 50000"/>
              </a:avLst>
            </a:prstTxWarp>
          </a:bodyPr>
          <a:lstStyle/>
          <a:p>
            <a:pPr algn="ctr"/>
            <a:r>
              <a:rPr lang="en-US" sz="3600" kern="10" dirty="0">
                <a:ln w="19050">
                  <a:solidFill>
                    <a:srgbClr val="000000"/>
                  </a:solidFill>
                  <a:round/>
                  <a:headEnd/>
                  <a:tailEnd/>
                </a:ln>
                <a:solidFill>
                  <a:srgbClr val="FFFF99"/>
                </a:solidFill>
                <a:effectLst>
                  <a:outerShdw dist="35921" dir="2700000" algn="ctr" rotWithShape="0">
                    <a:srgbClr val="990000"/>
                  </a:outerShdw>
                </a:effectLst>
                <a:latin typeface="Rockwell Extra Bold"/>
              </a:rPr>
              <a:t>God</a:t>
            </a:r>
          </a:p>
        </p:txBody>
      </p:sp>
      <p:sp>
        <p:nvSpPr>
          <p:cNvPr id="12" name="WordArt 27"/>
          <p:cNvSpPr>
            <a:spLocks noChangeArrowheads="1" noChangeShapeType="1" noTextEdit="1"/>
          </p:cNvSpPr>
          <p:nvPr/>
        </p:nvSpPr>
        <p:spPr bwMode="auto">
          <a:xfrm>
            <a:off x="3438240" y="5562600"/>
            <a:ext cx="1828800" cy="838200"/>
          </a:xfrm>
          <a:prstGeom prst="rect">
            <a:avLst/>
          </a:prstGeom>
        </p:spPr>
        <p:txBody>
          <a:bodyPr wrap="none" fromWordArt="1">
            <a:prstTxWarp prst="textPlain">
              <a:avLst>
                <a:gd name="adj" fmla="val 50000"/>
              </a:avLst>
            </a:prstTxWarp>
          </a:bodyPr>
          <a:lstStyle/>
          <a:p>
            <a:pPr algn="ctr"/>
            <a:r>
              <a:rPr lang="en-US" sz="3600" kern="10" dirty="0">
                <a:ln w="19050">
                  <a:solidFill>
                    <a:srgbClr val="000000"/>
                  </a:solidFill>
                  <a:round/>
                  <a:headEnd/>
                  <a:tailEnd/>
                </a:ln>
                <a:solidFill>
                  <a:srgbClr val="FFFF99"/>
                </a:solidFill>
                <a:effectLst>
                  <a:outerShdw dist="35921" dir="2700000" algn="ctr" rotWithShape="0">
                    <a:srgbClr val="990000"/>
                  </a:outerShdw>
                </a:effectLst>
                <a:latin typeface="Rockwell Extra Bold"/>
              </a:rPr>
              <a:t>in truth</a:t>
            </a:r>
          </a:p>
        </p:txBody>
      </p:sp>
      <p:sp>
        <p:nvSpPr>
          <p:cNvPr id="13" name="WordArt 28"/>
          <p:cNvSpPr>
            <a:spLocks noChangeArrowheads="1" noChangeShapeType="1" noTextEdit="1"/>
          </p:cNvSpPr>
          <p:nvPr/>
        </p:nvSpPr>
        <p:spPr bwMode="auto">
          <a:xfrm>
            <a:off x="3438240" y="4377763"/>
            <a:ext cx="1828800" cy="1066800"/>
          </a:xfrm>
          <a:prstGeom prst="rect">
            <a:avLst/>
          </a:prstGeom>
        </p:spPr>
        <p:txBody>
          <a:bodyPr wrap="none" fromWordArt="1">
            <a:prstTxWarp prst="textPlain">
              <a:avLst>
                <a:gd name="adj" fmla="val 50000"/>
              </a:avLst>
            </a:prstTxWarp>
          </a:bodyPr>
          <a:lstStyle/>
          <a:p>
            <a:pPr algn="ctr"/>
            <a:r>
              <a:rPr lang="en-US" sz="3600" kern="10" dirty="0">
                <a:ln w="19050">
                  <a:solidFill>
                    <a:srgbClr val="000000"/>
                  </a:solidFill>
                  <a:round/>
                  <a:headEnd/>
                  <a:tailEnd/>
                </a:ln>
                <a:solidFill>
                  <a:srgbClr val="FFFF99"/>
                </a:solidFill>
                <a:effectLst>
                  <a:outerShdw dist="35921" dir="2700000" algn="ctr" rotWithShape="0">
                    <a:srgbClr val="990000"/>
                  </a:outerShdw>
                </a:effectLst>
                <a:latin typeface="Rockwell Extra Bold"/>
              </a:rPr>
              <a:t>in spirit</a:t>
            </a:r>
          </a:p>
        </p:txBody>
      </p:sp>
      <p:sp>
        <p:nvSpPr>
          <p:cNvPr id="14" name="WordArt 29"/>
          <p:cNvSpPr>
            <a:spLocks noChangeArrowheads="1" noChangeShapeType="1" noTextEdit="1"/>
          </p:cNvSpPr>
          <p:nvPr/>
        </p:nvSpPr>
        <p:spPr bwMode="auto">
          <a:xfrm>
            <a:off x="3438240" y="2093256"/>
            <a:ext cx="1828800" cy="1066800"/>
          </a:xfrm>
          <a:prstGeom prst="rect">
            <a:avLst/>
          </a:prstGeom>
        </p:spPr>
        <p:txBody>
          <a:bodyPr wrap="none" fromWordArt="1">
            <a:prstTxWarp prst="textPlain">
              <a:avLst>
                <a:gd name="adj" fmla="val 50000"/>
              </a:avLst>
            </a:prstTxWarp>
          </a:bodyPr>
          <a:lstStyle/>
          <a:p>
            <a:pPr algn="ctr"/>
            <a:r>
              <a:rPr lang="en-US" sz="3600" kern="10" dirty="0">
                <a:ln w="19050">
                  <a:solidFill>
                    <a:srgbClr val="000000"/>
                  </a:solidFill>
                  <a:round/>
                  <a:headEnd/>
                  <a:tailEnd/>
                </a:ln>
                <a:solidFill>
                  <a:srgbClr val="FFFF99"/>
                </a:solidFill>
                <a:effectLst>
                  <a:outerShdw dist="35921" dir="2700000" algn="ctr" rotWithShape="0">
                    <a:srgbClr val="990000"/>
                  </a:outerShdw>
                </a:effectLst>
                <a:latin typeface="Rockwell Extra Bold"/>
              </a:rPr>
              <a:t>worship </a:t>
            </a:r>
          </a:p>
        </p:txBody>
      </p:sp>
      <p:sp>
        <p:nvSpPr>
          <p:cNvPr id="16" name="WordArt 27"/>
          <p:cNvSpPr>
            <a:spLocks noChangeArrowheads="1" noChangeShapeType="1" noTextEdit="1"/>
          </p:cNvSpPr>
          <p:nvPr/>
        </p:nvSpPr>
        <p:spPr bwMode="auto">
          <a:xfrm>
            <a:off x="3438240" y="5562600"/>
            <a:ext cx="495300" cy="838200"/>
          </a:xfrm>
          <a:prstGeom prst="rect">
            <a:avLst/>
          </a:prstGeom>
        </p:spPr>
        <p:txBody>
          <a:bodyPr wrap="none" fromWordArt="1">
            <a:prstTxWarp prst="textPlain">
              <a:avLst>
                <a:gd name="adj" fmla="val 50000"/>
              </a:avLst>
            </a:prstTxWarp>
          </a:bodyPr>
          <a:lstStyle/>
          <a:p>
            <a:pPr algn="ctr"/>
            <a:r>
              <a:rPr lang="en-US" sz="3600" kern="10" dirty="0">
                <a:ln w="19050">
                  <a:solidFill>
                    <a:srgbClr val="000000"/>
                  </a:solidFill>
                  <a:round/>
                  <a:headEnd/>
                  <a:tailEnd/>
                </a:ln>
                <a:solidFill>
                  <a:schemeClr val="bg1"/>
                </a:solidFill>
                <a:effectLst>
                  <a:outerShdw dist="35921" dir="2700000" algn="ctr" rotWithShape="0">
                    <a:srgbClr val="990000"/>
                  </a:outerShdw>
                </a:effectLst>
                <a:latin typeface="Rockwell Extra Bold"/>
              </a:rPr>
              <a:t>in</a:t>
            </a:r>
          </a:p>
        </p:txBody>
      </p:sp>
      <p:sp>
        <p:nvSpPr>
          <p:cNvPr id="17" name="WordArt 27"/>
          <p:cNvSpPr>
            <a:spLocks noChangeArrowheads="1" noChangeShapeType="1" noTextEdit="1"/>
          </p:cNvSpPr>
          <p:nvPr/>
        </p:nvSpPr>
        <p:spPr bwMode="auto">
          <a:xfrm>
            <a:off x="3438240" y="4368800"/>
            <a:ext cx="495300" cy="838200"/>
          </a:xfrm>
          <a:prstGeom prst="rect">
            <a:avLst/>
          </a:prstGeom>
        </p:spPr>
        <p:txBody>
          <a:bodyPr wrap="none" fromWordArt="1">
            <a:prstTxWarp prst="textPlain">
              <a:avLst>
                <a:gd name="adj" fmla="val 50000"/>
              </a:avLst>
            </a:prstTxWarp>
          </a:bodyPr>
          <a:lstStyle/>
          <a:p>
            <a:pPr algn="ctr"/>
            <a:r>
              <a:rPr lang="en-US" sz="3600" kern="10" dirty="0">
                <a:ln w="19050">
                  <a:solidFill>
                    <a:srgbClr val="000000"/>
                  </a:solidFill>
                  <a:round/>
                  <a:headEnd/>
                  <a:tailEnd/>
                </a:ln>
                <a:solidFill>
                  <a:schemeClr val="bg1"/>
                </a:solidFill>
                <a:effectLst>
                  <a:outerShdw dist="35921" dir="2700000" algn="ctr" rotWithShape="0">
                    <a:srgbClr val="990000"/>
                  </a:outerShdw>
                </a:effectLst>
                <a:latin typeface="Rockwell Extra Bold"/>
              </a:rPr>
              <a:t>in</a:t>
            </a:r>
          </a:p>
        </p:txBody>
      </p:sp>
      <p:sp>
        <p:nvSpPr>
          <p:cNvPr id="18" name="Rectangle 2"/>
          <p:cNvSpPr>
            <a:spLocks noChangeArrowheads="1"/>
          </p:cNvSpPr>
          <p:nvPr/>
        </p:nvSpPr>
        <p:spPr bwMode="auto">
          <a:xfrm>
            <a:off x="204537" y="1985210"/>
            <a:ext cx="5233737" cy="4668253"/>
          </a:xfrm>
          <a:prstGeom prst="rect">
            <a:avLst/>
          </a:prstGeom>
          <a:solidFill>
            <a:srgbClr val="FFF2BC"/>
          </a:solidFill>
          <a:ln w="9525">
            <a:noFill/>
            <a:miter lim="800000"/>
            <a:headEnd/>
            <a:tailEnd/>
          </a:ln>
          <a:effectLst/>
        </p:spPr>
        <p:txBody>
          <a:bodyPr wrap="none" anchor="ctr"/>
          <a:lstStyle/>
          <a:p>
            <a:endParaRPr lang="en-US">
              <a:solidFill>
                <a:srgbClr val="000000"/>
              </a:solidFill>
            </a:endParaRPr>
          </a:p>
        </p:txBody>
      </p:sp>
      <p:sp>
        <p:nvSpPr>
          <p:cNvPr id="19" name="Rectangle 2"/>
          <p:cNvSpPr txBox="1">
            <a:spLocks noChangeArrowheads="1"/>
          </p:cNvSpPr>
          <p:nvPr/>
        </p:nvSpPr>
        <p:spPr bwMode="auto">
          <a:xfrm>
            <a:off x="481273" y="2271876"/>
            <a:ext cx="5161548" cy="4020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altLang="en-US" sz="3600" b="1" kern="0" dirty="0">
                <a:solidFill>
                  <a:srgbClr val="000000"/>
                </a:solidFill>
                <a:effectLst>
                  <a:outerShdw blurRad="38100" dist="38100" dir="2700000" algn="tl">
                    <a:srgbClr val="FFFFFF"/>
                  </a:outerShdw>
                </a:effectLst>
                <a:latin typeface="Humanst521 BT" pitchFamily="34" charset="0"/>
              </a:rPr>
              <a:t>Common delusions            in Proper worship:</a:t>
            </a:r>
            <a:br>
              <a:rPr lang="en-US" altLang="en-US" sz="3600" b="1" kern="0" dirty="0">
                <a:solidFill>
                  <a:srgbClr val="000000"/>
                </a:solidFill>
                <a:effectLst>
                  <a:outerShdw blurRad="38100" dist="38100" dir="2700000" algn="tl">
                    <a:srgbClr val="FFFFFF"/>
                  </a:outerShdw>
                </a:effectLst>
                <a:latin typeface="Humanst521 BT" pitchFamily="34" charset="0"/>
              </a:rPr>
            </a:br>
            <a:r>
              <a:rPr lang="en-US" altLang="en-US" sz="1050" b="1" kern="0" dirty="0">
                <a:solidFill>
                  <a:srgbClr val="000000"/>
                </a:solidFill>
                <a:effectLst>
                  <a:outerShdw blurRad="38100" dist="38100" dir="2700000" algn="tl">
                    <a:srgbClr val="FFFFFF"/>
                  </a:outerShdw>
                </a:effectLst>
                <a:latin typeface="Humanst521 BT" pitchFamily="34" charset="0"/>
              </a:rPr>
              <a:t> </a:t>
            </a:r>
            <a:br>
              <a:rPr lang="en-US" altLang="en-US" sz="3200" b="1" kern="0" dirty="0">
                <a:solidFill>
                  <a:srgbClr val="000000"/>
                </a:solidFill>
                <a:effectLst>
                  <a:outerShdw blurRad="38100" dist="38100" dir="2700000" algn="tl">
                    <a:srgbClr val="FFFFFF"/>
                  </a:outerShdw>
                </a:effectLst>
                <a:latin typeface="Humanst521 BT" pitchFamily="34" charset="0"/>
              </a:rPr>
            </a:br>
            <a:r>
              <a:rPr lang="en-US" altLang="en-US" sz="3200" b="1" kern="0" dirty="0">
                <a:solidFill>
                  <a:srgbClr val="000000"/>
                </a:solidFill>
                <a:effectLst>
                  <a:outerShdw blurRad="38100" dist="38100" dir="2700000" algn="tl">
                    <a:srgbClr val="FFFFFF"/>
                  </a:outerShdw>
                </a:effectLst>
                <a:latin typeface="Humanst521 BT" pitchFamily="34" charset="0"/>
              </a:rPr>
              <a:t>   </a:t>
            </a:r>
            <a:r>
              <a:rPr lang="en-US" altLang="en-US" sz="3200" b="1" i="1" kern="0" dirty="0">
                <a:solidFill>
                  <a:srgbClr val="000000"/>
                </a:solidFill>
                <a:effectLst>
                  <a:outerShdw blurRad="38100" dist="38100" dir="2700000" algn="tl">
                    <a:srgbClr val="FFFFFF"/>
                  </a:outerShdw>
                </a:effectLst>
                <a:latin typeface="Humanst521 BT" pitchFamily="34" charset="0"/>
              </a:rPr>
              <a:t>“I think” . . . “I feel” . . . </a:t>
            </a:r>
            <a:br>
              <a:rPr lang="en-US" altLang="en-US" sz="3200" b="1" i="1" kern="0" dirty="0">
                <a:solidFill>
                  <a:srgbClr val="000000"/>
                </a:solidFill>
                <a:effectLst>
                  <a:outerShdw blurRad="38100" dist="38100" dir="2700000" algn="tl">
                    <a:srgbClr val="FFFFFF"/>
                  </a:outerShdw>
                </a:effectLst>
                <a:latin typeface="Humanst521 BT" pitchFamily="34" charset="0"/>
              </a:rPr>
            </a:br>
            <a:r>
              <a:rPr lang="en-US" altLang="en-US" sz="3200" b="1" i="1" kern="0" dirty="0">
                <a:solidFill>
                  <a:srgbClr val="000000"/>
                </a:solidFill>
                <a:effectLst>
                  <a:outerShdw blurRad="38100" dist="38100" dir="2700000" algn="tl">
                    <a:srgbClr val="FFFFFF"/>
                  </a:outerShdw>
                </a:effectLst>
                <a:latin typeface="Humanst521 BT" pitchFamily="34" charset="0"/>
              </a:rPr>
              <a:t>     “It seems to me” . . . </a:t>
            </a:r>
            <a:br>
              <a:rPr lang="en-US" altLang="en-US" sz="3200" b="1" i="1" kern="0" dirty="0">
                <a:solidFill>
                  <a:srgbClr val="000000"/>
                </a:solidFill>
                <a:effectLst>
                  <a:outerShdw blurRad="38100" dist="38100" dir="2700000" algn="tl">
                    <a:srgbClr val="FFFFFF"/>
                  </a:outerShdw>
                </a:effectLst>
                <a:latin typeface="Humanst521 BT" pitchFamily="34" charset="0"/>
              </a:rPr>
            </a:br>
            <a:r>
              <a:rPr lang="en-US" altLang="en-US" sz="3200" b="1" i="1" kern="0" dirty="0">
                <a:solidFill>
                  <a:srgbClr val="000000"/>
                </a:solidFill>
                <a:effectLst>
                  <a:outerShdw blurRad="38100" dist="38100" dir="2700000" algn="tl">
                    <a:srgbClr val="FFFFFF"/>
                  </a:outerShdw>
                </a:effectLst>
                <a:latin typeface="Humanst521 BT" pitchFamily="34" charset="0"/>
              </a:rPr>
              <a:t>   “My heart is uplifted</a:t>
            </a:r>
            <a:r>
              <a:rPr lang="en-US" altLang="en-US" sz="3200" b="1" kern="0" dirty="0">
                <a:solidFill>
                  <a:srgbClr val="000000"/>
                </a:solidFill>
                <a:effectLst>
                  <a:outerShdw blurRad="38100" dist="38100" dir="2700000" algn="tl">
                    <a:srgbClr val="FFFFFF"/>
                  </a:outerShdw>
                </a:effectLst>
                <a:latin typeface="Humanst521 BT" pitchFamily="34" charset="0"/>
              </a:rPr>
              <a:t>”</a:t>
            </a:r>
            <a:br>
              <a:rPr lang="en-US" altLang="en-US" sz="3200" b="1" kern="0" dirty="0">
                <a:solidFill>
                  <a:srgbClr val="000000"/>
                </a:solidFill>
                <a:effectLst>
                  <a:outerShdw blurRad="38100" dist="38100" dir="2700000" algn="tl">
                    <a:srgbClr val="FFFFFF"/>
                  </a:outerShdw>
                </a:effectLst>
                <a:latin typeface="Humanst521 BT" pitchFamily="34" charset="0"/>
              </a:rPr>
            </a:br>
            <a:br>
              <a:rPr lang="en-US" altLang="en-US" sz="1400" b="1" kern="0" dirty="0">
                <a:solidFill>
                  <a:srgbClr val="000000"/>
                </a:solidFill>
                <a:effectLst>
                  <a:outerShdw blurRad="38100" dist="38100" dir="2700000" algn="tl">
                    <a:srgbClr val="FFFFFF"/>
                  </a:outerShdw>
                </a:effectLst>
                <a:latin typeface="Humanst521 BT" pitchFamily="34" charset="0"/>
              </a:rPr>
            </a:br>
            <a:r>
              <a:rPr lang="en-US" altLang="en-US" sz="3600" b="1" kern="0" dirty="0">
                <a:solidFill>
                  <a:srgbClr val="000000"/>
                </a:solidFill>
                <a:effectLst>
                  <a:outerShdw blurRad="38100" dist="38100" dir="2700000" algn="tl">
                    <a:srgbClr val="FFFFFF"/>
                  </a:outerShdw>
                </a:effectLst>
                <a:latin typeface="Humanst521 BT" pitchFamily="34" charset="0"/>
              </a:rPr>
              <a:t>Careful not to:</a:t>
            </a:r>
            <a:br>
              <a:rPr lang="en-US" altLang="en-US" sz="3600" b="1" kern="0" dirty="0">
                <a:solidFill>
                  <a:srgbClr val="000000"/>
                </a:solidFill>
                <a:effectLst>
                  <a:outerShdw blurRad="38100" dist="38100" dir="2700000" algn="tl">
                    <a:srgbClr val="FFFFFF"/>
                  </a:outerShdw>
                </a:effectLst>
                <a:latin typeface="Humanst521 BT" pitchFamily="34" charset="0"/>
              </a:rPr>
            </a:br>
            <a:r>
              <a:rPr lang="en-US" altLang="en-US" sz="100" b="1" kern="0" dirty="0">
                <a:solidFill>
                  <a:srgbClr val="000000"/>
                </a:solidFill>
                <a:effectLst>
                  <a:outerShdw blurRad="38100" dist="38100" dir="2700000" algn="tl">
                    <a:srgbClr val="FFFFFF"/>
                  </a:outerShdw>
                </a:effectLst>
                <a:latin typeface="Humanst521 BT" pitchFamily="34" charset="0"/>
              </a:rPr>
              <a:t> </a:t>
            </a:r>
            <a:br>
              <a:rPr lang="en-US" altLang="en-US" sz="3200" b="1" kern="0" dirty="0">
                <a:solidFill>
                  <a:srgbClr val="000000"/>
                </a:solidFill>
                <a:effectLst>
                  <a:outerShdw blurRad="38100" dist="38100" dir="2700000" algn="tl">
                    <a:srgbClr val="FFFFFF"/>
                  </a:outerShdw>
                </a:effectLst>
                <a:latin typeface="Humanst521 BT" pitchFamily="34" charset="0"/>
              </a:rPr>
            </a:br>
            <a:r>
              <a:rPr lang="en-US" altLang="en-US" sz="3200" b="1" kern="0" dirty="0">
                <a:solidFill>
                  <a:srgbClr val="000000"/>
                </a:solidFill>
                <a:effectLst>
                  <a:outerShdw blurRad="38100" dist="38100" dir="2700000" algn="tl">
                    <a:srgbClr val="FFFFFF"/>
                  </a:outerShdw>
                </a:effectLst>
                <a:latin typeface="Humanst521 BT" pitchFamily="34" charset="0"/>
              </a:rPr>
              <a:t>   </a:t>
            </a:r>
            <a:r>
              <a:rPr lang="en-US" altLang="en-US" sz="3200" b="1" i="1" kern="0" dirty="0">
                <a:solidFill>
                  <a:srgbClr val="000000"/>
                </a:solidFill>
                <a:effectLst>
                  <a:outerShdw blurRad="38100" dist="38100" dir="2700000" algn="tl">
                    <a:srgbClr val="FFFFFF"/>
                  </a:outerShdw>
                </a:effectLst>
                <a:latin typeface="Humanst521 BT" pitchFamily="34" charset="0"/>
              </a:rPr>
              <a:t>~ worship in self and lies</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7804021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23" presetClass="entr" presetSubtype="16" fill="hold" grpId="0" nodeType="with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p:cTn id="11" dur="500" fill="hold"/>
                                        <p:tgtEl>
                                          <p:spTgt spid="3074"/>
                                        </p:tgtEl>
                                        <p:attrNameLst>
                                          <p:attrName>ppt_w</p:attrName>
                                        </p:attrNameLst>
                                      </p:cBhvr>
                                      <p:tavLst>
                                        <p:tav tm="0">
                                          <p:val>
                                            <p:fltVal val="0"/>
                                          </p:val>
                                        </p:tav>
                                        <p:tav tm="100000">
                                          <p:val>
                                            <p:strVal val="#ppt_w"/>
                                          </p:val>
                                        </p:tav>
                                      </p:tavLst>
                                    </p:anim>
                                    <p:anim calcmode="lin" valueType="num">
                                      <p:cBhvr>
                                        <p:cTn id="12" dur="500" fill="hold"/>
                                        <p:tgtEl>
                                          <p:spTgt spid="3074"/>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3"/>
                                        </p:tgtEl>
                                      </p:cBhvr>
                                      <p:by x="50000" y="50000"/>
                                    </p:animScale>
                                  </p:childTnLst>
                                </p:cTn>
                              </p:par>
                              <p:par>
                                <p:cTn id="17" presetID="6" presetClass="emph" presetSubtype="0" fill="hold" grpId="3" nodeType="withEffect">
                                  <p:stCondLst>
                                    <p:cond delay="0"/>
                                  </p:stCondLst>
                                  <p:childTnLst>
                                    <p:animScale>
                                      <p:cBhvr>
                                        <p:cTn id="18" dur="2000" fill="hold"/>
                                        <p:tgtEl>
                                          <p:spTgt spid="3074"/>
                                        </p:tgtEl>
                                      </p:cBhvr>
                                      <p:by x="50000" y="50000"/>
                                    </p:animScale>
                                  </p:childTnLst>
                                </p:cTn>
                              </p:par>
                              <p:par>
                                <p:cTn id="19" presetID="42" presetClass="path" presetSubtype="0" accel="50000" decel="50000" fill="hold" nodeType="withEffect">
                                  <p:stCondLst>
                                    <p:cond delay="0"/>
                                  </p:stCondLst>
                                  <p:childTnLst>
                                    <p:animMotion origin="layout" path="M 0 0 L 0.31441 -0.00208 " pathEditMode="relative" rAng="0" ptsTypes="AA">
                                      <p:cBhvr>
                                        <p:cTn id="20" dur="2000" fill="hold"/>
                                        <p:tgtEl>
                                          <p:spTgt spid="3"/>
                                        </p:tgtEl>
                                        <p:attrNameLst>
                                          <p:attrName>ppt_x</p:attrName>
                                          <p:attrName>ppt_y</p:attrName>
                                        </p:attrNameLst>
                                      </p:cBhvr>
                                      <p:rCtr x="15712" y="-116"/>
                                    </p:animMotion>
                                  </p:childTnLst>
                                </p:cTn>
                              </p:par>
                              <p:par>
                                <p:cTn id="21" presetID="42" presetClass="path" presetSubtype="0" accel="50000" decel="50000" fill="hold" grpId="2" nodeType="withEffect">
                                  <p:stCondLst>
                                    <p:cond delay="0"/>
                                  </p:stCondLst>
                                  <p:childTnLst>
                                    <p:animMotion origin="layout" path="M -3.33333E-6 -1.48148E-6 L 0.31111 0.02963 " pathEditMode="relative" rAng="0" ptsTypes="AA">
                                      <p:cBhvr>
                                        <p:cTn id="22" dur="2000" fill="hold"/>
                                        <p:tgtEl>
                                          <p:spTgt spid="3074"/>
                                        </p:tgtEl>
                                        <p:attrNameLst>
                                          <p:attrName>ppt_x</p:attrName>
                                          <p:attrName>ppt_y</p:attrName>
                                        </p:attrNameLst>
                                      </p:cBhvr>
                                      <p:rCtr x="15556" y="1481"/>
                                    </p:animMotion>
                                  </p:childTnLst>
                                </p:cTn>
                              </p:par>
                            </p:childTnLst>
                          </p:cTn>
                        </p:par>
                        <p:par>
                          <p:cTn id="23" fill="hold">
                            <p:stCondLst>
                              <p:cond delay="2000"/>
                            </p:stCondLst>
                            <p:childTnLst>
                              <p:par>
                                <p:cTn id="24" presetID="12" presetClass="entr" presetSubtype="8"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p:tgtEl>
                                          <p:spTgt spid="5"/>
                                        </p:tgtEl>
                                        <p:attrNameLst>
                                          <p:attrName>ppt_x</p:attrName>
                                        </p:attrNameLst>
                                      </p:cBhvr>
                                      <p:tavLst>
                                        <p:tav tm="0">
                                          <p:val>
                                            <p:strVal val="#ppt_x-#ppt_w*1.125000"/>
                                          </p:val>
                                        </p:tav>
                                        <p:tav tm="100000">
                                          <p:val>
                                            <p:strVal val="#ppt_x"/>
                                          </p:val>
                                        </p:tav>
                                      </p:tavLst>
                                    </p:anim>
                                    <p:animEffect transition="in" filter="wipe(righ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 calcmode="lin" valueType="num">
                                      <p:cBhvr additive="base">
                                        <p:cTn id="32" dur="500"/>
                                        <p:tgtEl>
                                          <p:spTgt spid="6">
                                            <p:txEl>
                                              <p:pRg st="0" end="0"/>
                                            </p:txEl>
                                          </p:spTgt>
                                        </p:tgtEl>
                                        <p:attrNameLst>
                                          <p:attrName>ppt_x</p:attrName>
                                        </p:attrNameLst>
                                      </p:cBhvr>
                                      <p:tavLst>
                                        <p:tav tm="0">
                                          <p:val>
                                            <p:strVal val="#ppt_x-#ppt_w*1.125000"/>
                                          </p:val>
                                        </p:tav>
                                        <p:tav tm="100000">
                                          <p:val>
                                            <p:strVal val="#ppt_x"/>
                                          </p:val>
                                        </p:tav>
                                      </p:tavLst>
                                    </p:anim>
                                    <p:animEffect transition="in" filter="wipe(right)">
                                      <p:cBhvr>
                                        <p:cTn id="33" dur="500"/>
                                        <p:tgtEl>
                                          <p:spTgt spid="6">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250"/>
                                        <p:tgtEl>
                                          <p:spTgt spid="7"/>
                                        </p:tgtEl>
                                      </p:cBhvr>
                                    </p:animEffect>
                                  </p:childTnLst>
                                </p:cTn>
                              </p:par>
                              <p:par>
                                <p:cTn id="39" presetID="22" presetClass="entr" presetSubtype="8" fill="hold" grpId="0" nodeType="withEffect">
                                  <p:stCondLst>
                                    <p:cond delay="25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8" fill="hold" grpId="0" nodeType="clickEffect">
                                  <p:stCondLst>
                                    <p:cond delay="0"/>
                                  </p:stCondLst>
                                  <p:childTnLst>
                                    <p:set>
                                      <p:cBhvr>
                                        <p:cTn id="45" dur="1" fill="hold">
                                          <p:stCondLst>
                                            <p:cond delay="0"/>
                                          </p:stCondLst>
                                        </p:cTn>
                                        <p:tgtEl>
                                          <p:spTgt spid="6">
                                            <p:txEl>
                                              <p:pRg st="1" end="1"/>
                                            </p:txEl>
                                          </p:spTgt>
                                        </p:tgtEl>
                                        <p:attrNameLst>
                                          <p:attrName>style.visibility</p:attrName>
                                        </p:attrNameLst>
                                      </p:cBhvr>
                                      <p:to>
                                        <p:strVal val="visible"/>
                                      </p:to>
                                    </p:set>
                                    <p:anim calcmode="lin" valueType="num">
                                      <p:cBhvr additive="base">
                                        <p:cTn id="46" dur="500"/>
                                        <p:tgtEl>
                                          <p:spTgt spid="6">
                                            <p:txEl>
                                              <p:pRg st="1" end="1"/>
                                            </p:txEl>
                                          </p:spTgt>
                                        </p:tgtEl>
                                        <p:attrNameLst>
                                          <p:attrName>ppt_x</p:attrName>
                                        </p:attrNameLst>
                                      </p:cBhvr>
                                      <p:tavLst>
                                        <p:tav tm="0">
                                          <p:val>
                                            <p:strVal val="#ppt_x-#ppt_w*1.125000"/>
                                          </p:val>
                                        </p:tav>
                                        <p:tav tm="100000">
                                          <p:val>
                                            <p:strVal val="#ppt_x"/>
                                          </p:val>
                                        </p:tav>
                                      </p:tavLst>
                                    </p:anim>
                                    <p:animEffect transition="in" filter="wipe(right)">
                                      <p:cBhvr>
                                        <p:cTn id="47" dur="500"/>
                                        <p:tgtEl>
                                          <p:spTgt spid="6">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left)">
                                      <p:cBhvr>
                                        <p:cTn id="52" dur="250"/>
                                        <p:tgtEl>
                                          <p:spTgt spid="8"/>
                                        </p:tgtEl>
                                      </p:cBhvr>
                                    </p:animEffect>
                                  </p:childTnLst>
                                </p:cTn>
                              </p:par>
                              <p:par>
                                <p:cTn id="53" presetID="22" presetClass="entr" presetSubtype="8" fill="hold" grpId="0" nodeType="withEffect">
                                  <p:stCondLst>
                                    <p:cond delay="25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12" presetClass="entr" presetSubtype="8" fill="hold" grpId="0" nodeType="clickEffect">
                                  <p:stCondLst>
                                    <p:cond delay="0"/>
                                  </p:stCondLst>
                                  <p:childTnLst>
                                    <p:set>
                                      <p:cBhvr>
                                        <p:cTn id="59" dur="1" fill="hold">
                                          <p:stCondLst>
                                            <p:cond delay="0"/>
                                          </p:stCondLst>
                                        </p:cTn>
                                        <p:tgtEl>
                                          <p:spTgt spid="6">
                                            <p:txEl>
                                              <p:pRg st="2" end="2"/>
                                            </p:txEl>
                                          </p:spTgt>
                                        </p:tgtEl>
                                        <p:attrNameLst>
                                          <p:attrName>style.visibility</p:attrName>
                                        </p:attrNameLst>
                                      </p:cBhvr>
                                      <p:to>
                                        <p:strVal val="visible"/>
                                      </p:to>
                                    </p:set>
                                    <p:anim calcmode="lin" valueType="num">
                                      <p:cBhvr additive="base">
                                        <p:cTn id="60" dur="500"/>
                                        <p:tgtEl>
                                          <p:spTgt spid="6">
                                            <p:txEl>
                                              <p:pRg st="2" end="2"/>
                                            </p:txEl>
                                          </p:spTgt>
                                        </p:tgtEl>
                                        <p:attrNameLst>
                                          <p:attrName>ppt_x</p:attrName>
                                        </p:attrNameLst>
                                      </p:cBhvr>
                                      <p:tavLst>
                                        <p:tav tm="0">
                                          <p:val>
                                            <p:strVal val="#ppt_x-#ppt_w*1.125000"/>
                                          </p:val>
                                        </p:tav>
                                        <p:tav tm="100000">
                                          <p:val>
                                            <p:strVal val="#ppt_x"/>
                                          </p:val>
                                        </p:tav>
                                      </p:tavLst>
                                    </p:anim>
                                    <p:animEffect transition="in" filter="wipe(right)">
                                      <p:cBhvr>
                                        <p:cTn id="61" dur="500"/>
                                        <p:tgtEl>
                                          <p:spTgt spid="6">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wipe(left)">
                                      <p:cBhvr>
                                        <p:cTn id="66" dur="250"/>
                                        <p:tgtEl>
                                          <p:spTgt spid="9"/>
                                        </p:tgtEl>
                                      </p:cBhvr>
                                    </p:animEffect>
                                  </p:childTnLst>
                                </p:cTn>
                              </p:par>
                              <p:par>
                                <p:cTn id="67" presetID="22" presetClass="entr" presetSubtype="8" fill="hold" grpId="0" nodeType="withEffect">
                                  <p:stCondLst>
                                    <p:cond delay="250"/>
                                  </p:stCondLst>
                                  <p:childTnLst>
                                    <p:set>
                                      <p:cBhvr>
                                        <p:cTn id="68" dur="1" fill="hold">
                                          <p:stCondLst>
                                            <p:cond delay="0"/>
                                          </p:stCondLst>
                                        </p:cTn>
                                        <p:tgtEl>
                                          <p:spTgt spid="13"/>
                                        </p:tgtEl>
                                        <p:attrNameLst>
                                          <p:attrName>style.visibility</p:attrName>
                                        </p:attrNameLst>
                                      </p:cBhvr>
                                      <p:to>
                                        <p:strVal val="visible"/>
                                      </p:to>
                                    </p:set>
                                    <p:animEffect transition="in" filter="wipe(left)">
                                      <p:cBhvr>
                                        <p:cTn id="69" dur="500"/>
                                        <p:tgtEl>
                                          <p:spTgt spid="13"/>
                                        </p:tgtEl>
                                      </p:cBhvr>
                                    </p:animEffect>
                                  </p:childTnLst>
                                </p:cTn>
                              </p:par>
                            </p:childTnLst>
                          </p:cTn>
                        </p:par>
                      </p:childTnLst>
                    </p:cTn>
                  </p:par>
                  <p:par>
                    <p:cTn id="70" fill="hold">
                      <p:stCondLst>
                        <p:cond delay="indefinite"/>
                      </p:stCondLst>
                      <p:childTnLst>
                        <p:par>
                          <p:cTn id="71" fill="hold">
                            <p:stCondLst>
                              <p:cond delay="0"/>
                            </p:stCondLst>
                            <p:childTnLst>
                              <p:par>
                                <p:cTn id="72" presetID="12" presetClass="entr" presetSubtype="8" fill="hold" grpId="0" nodeType="clickEffect">
                                  <p:stCondLst>
                                    <p:cond delay="0"/>
                                  </p:stCondLst>
                                  <p:childTnLst>
                                    <p:set>
                                      <p:cBhvr>
                                        <p:cTn id="73" dur="1" fill="hold">
                                          <p:stCondLst>
                                            <p:cond delay="0"/>
                                          </p:stCondLst>
                                        </p:cTn>
                                        <p:tgtEl>
                                          <p:spTgt spid="6">
                                            <p:txEl>
                                              <p:pRg st="3" end="3"/>
                                            </p:txEl>
                                          </p:spTgt>
                                        </p:tgtEl>
                                        <p:attrNameLst>
                                          <p:attrName>style.visibility</p:attrName>
                                        </p:attrNameLst>
                                      </p:cBhvr>
                                      <p:to>
                                        <p:strVal val="visible"/>
                                      </p:to>
                                    </p:set>
                                    <p:anim calcmode="lin" valueType="num">
                                      <p:cBhvr additive="base">
                                        <p:cTn id="74" dur="500"/>
                                        <p:tgtEl>
                                          <p:spTgt spid="6">
                                            <p:txEl>
                                              <p:pRg st="3" end="3"/>
                                            </p:txEl>
                                          </p:spTgt>
                                        </p:tgtEl>
                                        <p:attrNameLst>
                                          <p:attrName>ppt_x</p:attrName>
                                        </p:attrNameLst>
                                      </p:cBhvr>
                                      <p:tavLst>
                                        <p:tav tm="0">
                                          <p:val>
                                            <p:strVal val="#ppt_x-#ppt_w*1.125000"/>
                                          </p:val>
                                        </p:tav>
                                        <p:tav tm="100000">
                                          <p:val>
                                            <p:strVal val="#ppt_x"/>
                                          </p:val>
                                        </p:tav>
                                      </p:tavLst>
                                    </p:anim>
                                    <p:animEffect transition="in" filter="wipe(right)">
                                      <p:cBhvr>
                                        <p:cTn id="75" dur="500"/>
                                        <p:tgtEl>
                                          <p:spTgt spid="6">
                                            <p:txEl>
                                              <p:pRg st="3" end="3"/>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wipe(left)">
                                      <p:cBhvr>
                                        <p:cTn id="80" dur="250"/>
                                        <p:tgtEl>
                                          <p:spTgt spid="10"/>
                                        </p:tgtEl>
                                      </p:cBhvr>
                                    </p:animEffect>
                                  </p:childTnLst>
                                </p:cTn>
                              </p:par>
                              <p:par>
                                <p:cTn id="81" presetID="22" presetClass="entr" presetSubtype="8" fill="hold" grpId="0" nodeType="with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childTnLst>
                          </p:cTn>
                        </p:par>
                      </p:childTnLst>
                    </p:cTn>
                  </p:par>
                  <p:par>
                    <p:cTn id="84" fill="hold">
                      <p:stCondLst>
                        <p:cond delay="indefinite"/>
                      </p:stCondLst>
                      <p:childTnLst>
                        <p:par>
                          <p:cTn id="85" fill="hold">
                            <p:stCondLst>
                              <p:cond delay="0"/>
                            </p:stCondLst>
                            <p:childTnLst>
                              <p:par>
                                <p:cTn id="86" presetID="0" presetClass="entr" presetSubtype="0" fill="hold" grpId="0" nodeType="click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dissolve">
                                      <p:cBhvr>
                                        <p:cTn id="88" dur="500">
                                          <p:stCondLst>
                                            <p:cond delay="0"/>
                                          </p:stCondLst>
                                        </p:cTn>
                                        <p:tgtEl>
                                          <p:spTgt spid="17"/>
                                        </p:tgtEl>
                                      </p:cBhvr>
                                    </p:animEffect>
                                    <p:anim to="" calcmode="lin" valueType="num">
                                      <p:cBhvr>
                                        <p:cTn id="89" dur="500" fill="hold">
                                          <p:stCondLst>
                                            <p:cond delay="0"/>
                                          </p:stCondLst>
                                        </p:cTn>
                                        <p:tgtEl>
                                          <p:spTgt spid="17"/>
                                        </p:tgtEl>
                                        <p:attrNameLst>
                                          <p:attrName>ppt_w</p:attrName>
                                        </p:attrNameLst>
                                      </p:cBhvr>
                                      <p:tavLst>
                                        <p:tav tm="0">
                                          <p:val>
                                            <p:strVal val="#ppt_w*4"/>
                                          </p:val>
                                        </p:tav>
                                        <p:tav tm="100000">
                                          <p:val>
                                            <p:strVal val="#ppt_w"/>
                                          </p:val>
                                        </p:tav>
                                      </p:tavLst>
                                    </p:anim>
                                    <p:anim to="" calcmode="lin" valueType="num">
                                      <p:cBhvr>
                                        <p:cTn id="90" dur="500" fill="hold">
                                          <p:stCondLst>
                                            <p:cond delay="0"/>
                                          </p:stCondLst>
                                        </p:cTn>
                                        <p:tgtEl>
                                          <p:spTgt spid="17"/>
                                        </p:tgtEl>
                                        <p:attrNameLst>
                                          <p:attrName>ppt_h</p:attrName>
                                        </p:attrNameLst>
                                      </p:cBhvr>
                                      <p:tavLst>
                                        <p:tav tm="0">
                                          <p:val>
                                            <p:strVal val="#ppt_h*4"/>
                                          </p:val>
                                        </p:tav>
                                        <p:tav tm="100000">
                                          <p:val>
                                            <p:strVal val="#ppt_h"/>
                                          </p:val>
                                        </p:tav>
                                      </p:tavLst>
                                    </p:anim>
                                  </p:childTnLst>
                                </p:cTn>
                              </p:par>
                              <p:par>
                                <p:cTn id="91" presetID="0" presetClass="entr" presetSubtype="0" fill="hold" grpId="0" nodeType="withEffect">
                                  <p:stCondLst>
                                    <p:cond delay="250"/>
                                  </p:stCondLst>
                                  <p:childTnLst>
                                    <p:set>
                                      <p:cBhvr>
                                        <p:cTn id="92" dur="1" fill="hold">
                                          <p:stCondLst>
                                            <p:cond delay="0"/>
                                          </p:stCondLst>
                                        </p:cTn>
                                        <p:tgtEl>
                                          <p:spTgt spid="16"/>
                                        </p:tgtEl>
                                        <p:attrNameLst>
                                          <p:attrName>style.visibility</p:attrName>
                                        </p:attrNameLst>
                                      </p:cBhvr>
                                      <p:to>
                                        <p:strVal val="visible"/>
                                      </p:to>
                                    </p:set>
                                    <p:animEffect transition="in" filter="dissolve">
                                      <p:cBhvr>
                                        <p:cTn id="93" dur="500">
                                          <p:stCondLst>
                                            <p:cond delay="0"/>
                                          </p:stCondLst>
                                        </p:cTn>
                                        <p:tgtEl>
                                          <p:spTgt spid="16"/>
                                        </p:tgtEl>
                                      </p:cBhvr>
                                    </p:animEffect>
                                    <p:anim to="" calcmode="lin" valueType="num">
                                      <p:cBhvr>
                                        <p:cTn id="94" dur="500" fill="hold">
                                          <p:stCondLst>
                                            <p:cond delay="0"/>
                                          </p:stCondLst>
                                        </p:cTn>
                                        <p:tgtEl>
                                          <p:spTgt spid="16"/>
                                        </p:tgtEl>
                                        <p:attrNameLst>
                                          <p:attrName>ppt_w</p:attrName>
                                        </p:attrNameLst>
                                      </p:cBhvr>
                                      <p:tavLst>
                                        <p:tav tm="0">
                                          <p:val>
                                            <p:strVal val="#ppt_w*4"/>
                                          </p:val>
                                        </p:tav>
                                        <p:tav tm="100000">
                                          <p:val>
                                            <p:strVal val="#ppt_w"/>
                                          </p:val>
                                        </p:tav>
                                      </p:tavLst>
                                    </p:anim>
                                    <p:anim to="" calcmode="lin" valueType="num">
                                      <p:cBhvr>
                                        <p:cTn id="95" dur="500" fill="hold">
                                          <p:stCondLst>
                                            <p:cond delay="0"/>
                                          </p:stCondLst>
                                        </p:cTn>
                                        <p:tgtEl>
                                          <p:spTgt spid="16"/>
                                        </p:tgtEl>
                                        <p:attrNameLst>
                                          <p:attrName>ppt_h</p:attrName>
                                        </p:attrNameLst>
                                      </p:cBhvr>
                                      <p:tavLst>
                                        <p:tav tm="0">
                                          <p:val>
                                            <p:strVal val="#ppt_h*4"/>
                                          </p:val>
                                        </p:tav>
                                        <p:tav tm="100000">
                                          <p:val>
                                            <p:strVal val="#ppt_h"/>
                                          </p:val>
                                        </p:tav>
                                      </p:tavLst>
                                    </p:anim>
                                  </p:childTnLst>
                                </p:cTn>
                              </p:par>
                            </p:childTnLst>
                          </p:cTn>
                        </p:par>
                      </p:childTnLst>
                    </p:cTn>
                  </p:par>
                  <p:par>
                    <p:cTn id="96" fill="hold">
                      <p:stCondLst>
                        <p:cond delay="indefinite"/>
                      </p:stCondLst>
                      <p:childTnLst>
                        <p:par>
                          <p:cTn id="97" fill="hold">
                            <p:stCondLst>
                              <p:cond delay="0"/>
                            </p:stCondLst>
                            <p:childTnLst>
                              <p:par>
                                <p:cTn id="98" presetID="21" presetClass="entr" presetSubtype="8" fill="hold" grpId="0" nodeType="clickEffect">
                                  <p:stCondLst>
                                    <p:cond delay="0"/>
                                  </p:stCondLst>
                                  <p:childTnLst>
                                    <p:set>
                                      <p:cBhvr>
                                        <p:cTn id="99" dur="1" fill="hold">
                                          <p:stCondLst>
                                            <p:cond delay="0"/>
                                          </p:stCondLst>
                                        </p:cTn>
                                        <p:tgtEl>
                                          <p:spTgt spid="18"/>
                                        </p:tgtEl>
                                        <p:attrNameLst>
                                          <p:attrName>style.visibility</p:attrName>
                                        </p:attrNameLst>
                                      </p:cBhvr>
                                      <p:to>
                                        <p:strVal val="visible"/>
                                      </p:to>
                                    </p:set>
                                    <p:animEffect transition="in" filter="wheel(8)">
                                      <p:cBhvr>
                                        <p:cTn id="100" dur="1000"/>
                                        <p:tgtEl>
                                          <p:spTgt spid="18"/>
                                        </p:tgtEl>
                                      </p:cBhvr>
                                    </p:animEffect>
                                  </p:childTnLst>
                                </p:cTn>
                              </p:par>
                              <p:par>
                                <p:cTn id="101" presetID="23" presetClass="entr" presetSubtype="16" fill="hold" grpId="0" nodeType="withEffect">
                                  <p:stCondLst>
                                    <p:cond delay="75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fltVal val="0"/>
                                          </p:val>
                                        </p:tav>
                                        <p:tav tm="100000">
                                          <p:val>
                                            <p:strVal val="#ppt_w"/>
                                          </p:val>
                                        </p:tav>
                                      </p:tavLst>
                                    </p:anim>
                                    <p:anim calcmode="lin" valueType="num">
                                      <p:cBhvr>
                                        <p:cTn id="104"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2"/>
      <p:bldP spid="3074" grpId="3"/>
      <p:bldP spid="5" grpId="0"/>
      <p:bldP spid="6" grpId="0" uiExpand="1" build="p"/>
      <p:bldP spid="11" grpId="0" uiExpand="1" animBg="1"/>
      <p:bldP spid="12" grpId="0" animBg="1"/>
      <p:bldP spid="13" grpId="0" uiExpand="1" animBg="1"/>
      <p:bldP spid="14" grpId="0" uiExpand="1" animBg="1"/>
      <p:bldP spid="16" grpId="0"/>
      <p:bldP spid="17" grpId="0"/>
      <p:bldP spid="18" grpId="0" animBg="1"/>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24471"/>
          <a:stretch/>
        </p:blipFill>
        <p:spPr>
          <a:xfrm>
            <a:off x="0" y="0"/>
            <a:ext cx="9194104" cy="6858000"/>
          </a:xfrm>
          <a:prstGeom prst="rect">
            <a:avLst/>
          </a:prstGeom>
        </p:spPr>
      </p:pic>
      <p:sp>
        <p:nvSpPr>
          <p:cNvPr id="4" name="Title 1"/>
          <p:cNvSpPr txBox="1">
            <a:spLocks/>
          </p:cNvSpPr>
          <p:nvPr/>
        </p:nvSpPr>
        <p:spPr>
          <a:xfrm>
            <a:off x="3205690" y="5845111"/>
            <a:ext cx="2495227"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My word</a:t>
            </a:r>
          </a:p>
        </p:txBody>
      </p:sp>
      <p:sp>
        <p:nvSpPr>
          <p:cNvPr id="2"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sz="4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Thus says the LORD: "Heaven is My throne, And earth is My footstool. Where is the house that you will build Me? And where is the place of My rest? For all those things My hand has made, And all those things exist," Says the LORD. "But on this one will I look: On him who is poor and of a contrite spirit, And who trembles at My word.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Isaiah 66:1-2</a:t>
            </a:r>
          </a:p>
        </p:txBody>
      </p:sp>
      <p:sp>
        <p:nvSpPr>
          <p:cNvPr id="5" name="Rectangle 2"/>
          <p:cNvSpPr txBox="1">
            <a:spLocks noChangeArrowheads="1"/>
          </p:cNvSpPr>
          <p:nvPr/>
        </p:nvSpPr>
        <p:spPr bwMode="auto">
          <a:xfrm>
            <a:off x="3159760" y="1361924"/>
            <a:ext cx="150658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LORD</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8" name="Rectangle 2"/>
          <p:cNvSpPr txBox="1">
            <a:spLocks noChangeArrowheads="1"/>
          </p:cNvSpPr>
          <p:nvPr/>
        </p:nvSpPr>
        <p:spPr bwMode="auto">
          <a:xfrm>
            <a:off x="3530600" y="159894"/>
            <a:ext cx="16891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LORD</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9" name="Rectangle 2"/>
          <p:cNvSpPr txBox="1">
            <a:spLocks noChangeArrowheads="1"/>
          </p:cNvSpPr>
          <p:nvPr/>
        </p:nvSpPr>
        <p:spPr bwMode="auto">
          <a:xfrm>
            <a:off x="4030896" y="4005706"/>
            <a:ext cx="16891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LORD</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82450043"/>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par>
                                <p:cTn id="9" presetID="42" presetClass="path" presetSubtype="0" accel="50000" decel="50000" fill="hold" grpId="2" nodeType="withEffect">
                                  <p:stCondLst>
                                    <p:cond delay="0"/>
                                  </p:stCondLst>
                                  <p:childTnLst>
                                    <p:animMotion origin="layout" path="M 0 4.81481E-6 L 0.25417 -0.24468 " pathEditMode="relative" rAng="0" ptsTypes="AA">
                                      <p:cBhvr>
                                        <p:cTn id="10" dur="1000" spd="-100000" fill="hold"/>
                                        <p:tgtEl>
                                          <p:spTgt spid="2"/>
                                        </p:tgtEl>
                                        <p:attrNameLst>
                                          <p:attrName>ppt_x</p:attrName>
                                          <p:attrName>ppt_y</p:attrName>
                                        </p:attrNameLst>
                                      </p:cBhvr>
                                      <p:rCtr x="12708" y="-12245"/>
                                    </p:animMotion>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18" presetClass="emph" presetSubtype="0" fill="hold" grpId="1" nodeType="withEffect">
                                  <p:stCondLst>
                                    <p:cond delay="0"/>
                                  </p:stCondLst>
                                  <p:childTnLst>
                                    <p:set>
                                      <p:cBhvr override="childStyle">
                                        <p:cTn id="17" dur="500" fill="hold"/>
                                        <p:tgtEl>
                                          <p:spTgt spid="4"/>
                                        </p:tgtEl>
                                        <p:attrNameLst>
                                          <p:attrName>style.textDecorationUnderline</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5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50"/>
                                        <p:tgtEl>
                                          <p:spTgt spid="9"/>
                                        </p:tgtEl>
                                      </p:cBhvr>
                                    </p:animEffect>
                                  </p:childTnLst>
                                </p:cTn>
                              </p:par>
                              <p:par>
                                <p:cTn id="26" presetID="6" presetClass="emph" presetSubtype="0" fill="hold" grpId="3" nodeType="withEffect">
                                  <p:stCondLst>
                                    <p:cond delay="0"/>
                                  </p:stCondLst>
                                  <p:childTnLst>
                                    <p:animScale>
                                      <p:cBhvr>
                                        <p:cTn id="27" dur="2000" fill="hold"/>
                                        <p:tgtEl>
                                          <p:spTgt spid="8"/>
                                        </p:tgtEl>
                                      </p:cBhvr>
                                      <p:by x="105000" y="105000"/>
                                    </p:animScale>
                                  </p:childTnLst>
                                </p:cTn>
                              </p:par>
                              <p:par>
                                <p:cTn id="28" presetID="6" presetClass="emph" presetSubtype="0" fill="hold" grpId="3" nodeType="withEffect">
                                  <p:stCondLst>
                                    <p:cond delay="0"/>
                                  </p:stCondLst>
                                  <p:childTnLst>
                                    <p:animScale>
                                      <p:cBhvr>
                                        <p:cTn id="29" dur="2000" fill="hold"/>
                                        <p:tgtEl>
                                          <p:spTgt spid="9"/>
                                        </p:tgtEl>
                                      </p:cBhvr>
                                      <p:by x="105000" y="105000"/>
                                    </p:animScale>
                                  </p:childTnLst>
                                </p:cTn>
                              </p:par>
                              <p:par>
                                <p:cTn id="30" presetID="0" presetClass="path" presetSubtype="0" accel="50000" decel="50000" fill="hold" grpId="2" nodeType="withEffect">
                                  <p:stCondLst>
                                    <p:cond delay="0"/>
                                  </p:stCondLst>
                                  <p:childTnLst>
                                    <p:animMotion origin="layout" path="M -0.00035 -0.00116 C 0.02465 -0.00092 0.05 -0.00023 0.07604 -0.00717 C 0.10191 -0.01412 0.13177 -0.02639 0.15451 -0.04305 C 0.1776 -0.05972 0.1967 -0.07546 0.21354 -0.10694 C 0.23073 -0.13842 0.25122 -0.18796 0.25642 -0.23171 C 0.26111 -0.275 0.25694 -0.32778 0.24271 -0.36782 C 0.22865 -0.40787 0.20156 -0.44815 0.17187 -0.47106 C 0.14253 -0.49398 0.09983 -0.50717 0.06545 -0.50555 C 0.0309 -0.50393 -0.00642 -0.48194 -0.0349 -0.46157 C -0.06337 -0.4412 -0.09115 -0.4037 -0.10538 -0.38426 " pathEditMode="relative" rAng="0" ptsTypes="AAAAAAAAAA">
                                      <p:cBhvr>
                                        <p:cTn id="31" dur="2000" fill="hold"/>
                                        <p:tgtEl>
                                          <p:spTgt spid="9"/>
                                        </p:tgtEl>
                                        <p:attrNameLst>
                                          <p:attrName>ppt_x</p:attrName>
                                          <p:attrName>ppt_y</p:attrName>
                                        </p:attrNameLst>
                                      </p:cBhvr>
                                      <p:rCtr x="7674" y="-25208"/>
                                    </p:animMotion>
                                  </p:childTnLst>
                                </p:cTn>
                              </p:par>
                              <p:par>
                                <p:cTn id="32" presetID="0" presetClass="path" presetSubtype="0" accel="50000" decel="50000" fill="hold" grpId="2" nodeType="withEffect">
                                  <p:stCondLst>
                                    <p:cond delay="0"/>
                                  </p:stCondLst>
                                  <p:childTnLst>
                                    <p:animMotion origin="layout" path="M -0.00017 -3.33333E-6 C -0.01284 0.00371 -0.04409 0.0088 -0.07309 0.0257 C -0.1033 0.04121 -0.14409 0.06343 -0.17934 0.09607 C -0.21354 0.12894 -0.25625 0.17292 -0.2835 0.21968 C -0.31076 0.26598 -0.33298 0.32084 -0.34288 0.37454 C -0.35312 0.42848 -0.35677 0.49398 -0.34427 0.54121 C -0.33194 0.58866 -0.30278 0.64375 -0.2684 0.65903 C -0.23021 0.67616 -0.18368 0.67778 -0.14097 0.66598 C -0.09844 0.65417 -0.04253 0.6213 -0.01284 0.58866 C 0.01667 0.55625 0.03507 0.51875 0.03646 0.4713 C 0.04045 0.43704 0.04219 0.37871 0.03663 0.35116 C 0.03108 0.32338 0.02118 0.29329 0.0099 0.26366 C -0.01094 0.22315 -0.02691 0.21181 -0.05139 0.17523 " pathEditMode="relative" rAng="0" ptsTypes="AAAAAAAAAAAAA">
                                      <p:cBhvr>
                                        <p:cTn id="33" dur="2000" fill="hold"/>
                                        <p:tgtEl>
                                          <p:spTgt spid="8"/>
                                        </p:tgtEl>
                                        <p:attrNameLst>
                                          <p:attrName>ppt_x</p:attrName>
                                          <p:attrName>ppt_y</p:attrName>
                                        </p:attrNameLst>
                                      </p:cBhvr>
                                      <p:rCtr x="-15573" y="33681"/>
                                    </p:animMotion>
                                  </p:childTnLst>
                                </p:cTn>
                              </p:par>
                              <p:par>
                                <p:cTn id="34" presetID="10" presetClass="exit" presetSubtype="0" fill="hold" grpId="1" nodeType="withEffect">
                                  <p:stCondLst>
                                    <p:cond delay="0"/>
                                  </p:stCondLst>
                                  <p:childTnLst>
                                    <p:animEffect transition="out" filter="fade">
                                      <p:cBhvr>
                                        <p:cTn id="35" dur="1250"/>
                                        <p:tgtEl>
                                          <p:spTgt spid="2"/>
                                        </p:tgtEl>
                                      </p:cBhvr>
                                    </p:animEffect>
                                    <p:set>
                                      <p:cBhvr>
                                        <p:cTn id="36" dur="1" fill="hold">
                                          <p:stCondLst>
                                            <p:cond delay="1249"/>
                                          </p:stCondLst>
                                        </p:cTn>
                                        <p:tgtEl>
                                          <p:spTgt spid="2"/>
                                        </p:tgtEl>
                                        <p:attrNameLst>
                                          <p:attrName>style.visibility</p:attrName>
                                        </p:attrNameLst>
                                      </p:cBhvr>
                                      <p:to>
                                        <p:strVal val="hidden"/>
                                      </p:to>
                                    </p:set>
                                  </p:childTnLst>
                                </p:cTn>
                              </p:par>
                              <p:par>
                                <p:cTn id="37" presetID="10" presetClass="exit" presetSubtype="0" fill="hold" grpId="2" nodeType="withEffect">
                                  <p:stCondLst>
                                    <p:cond delay="0"/>
                                  </p:stCondLst>
                                  <p:childTnLst>
                                    <p:animEffect transition="out" filter="fade">
                                      <p:cBhvr>
                                        <p:cTn id="38" dur="500"/>
                                        <p:tgtEl>
                                          <p:spTgt spid="4"/>
                                        </p:tgtEl>
                                      </p:cBhvr>
                                    </p:animEffect>
                                    <p:set>
                                      <p:cBhvr>
                                        <p:cTn id="39" dur="1" fill="hold">
                                          <p:stCondLst>
                                            <p:cond delay="499"/>
                                          </p:stCondLst>
                                        </p:cTn>
                                        <p:tgtEl>
                                          <p:spTgt spid="4"/>
                                        </p:tgtEl>
                                        <p:attrNameLst>
                                          <p:attrName>style.visibility</p:attrName>
                                        </p:attrNameLst>
                                      </p:cBhvr>
                                      <p:to>
                                        <p:strVal val="hidden"/>
                                      </p:to>
                                    </p:set>
                                  </p:childTnLst>
                                </p:cTn>
                              </p:par>
                            </p:childTnLst>
                          </p:cTn>
                        </p:par>
                        <p:par>
                          <p:cTn id="40" fill="hold">
                            <p:stCondLst>
                              <p:cond delay="2000"/>
                            </p:stCondLst>
                            <p:childTnLst>
                              <p:par>
                                <p:cTn id="41" presetID="10" presetClass="entr" presetSubtype="0" fill="hold" grpId="1"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50"/>
                                        <p:tgtEl>
                                          <p:spTgt spid="5"/>
                                        </p:tgtEl>
                                      </p:cBhvr>
                                    </p:animEffect>
                                  </p:childTnLst>
                                </p:cTn>
                              </p:par>
                              <p:par>
                                <p:cTn id="44" presetID="10" presetClass="exit" presetSubtype="0" fill="hold" grpId="1" nodeType="withEffect">
                                  <p:stCondLst>
                                    <p:cond delay="0"/>
                                  </p:stCondLst>
                                  <p:childTnLst>
                                    <p:animEffect transition="out" filter="fade">
                                      <p:cBhvr>
                                        <p:cTn id="45" dur="500"/>
                                        <p:tgtEl>
                                          <p:spTgt spid="8"/>
                                        </p:tgtEl>
                                      </p:cBhvr>
                                    </p:animEffect>
                                    <p:set>
                                      <p:cBhvr>
                                        <p:cTn id="46" dur="1" fill="hold">
                                          <p:stCondLst>
                                            <p:cond delay="499"/>
                                          </p:stCondLst>
                                        </p:cTn>
                                        <p:tgtEl>
                                          <p:spTgt spid="8"/>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2" grpId="0"/>
      <p:bldP spid="2" grpId="1"/>
      <p:bldP spid="2" grpId="2"/>
      <p:bldP spid="5" grpId="1"/>
      <p:bldP spid="8" grpId="0"/>
      <p:bldP spid="8" grpId="1"/>
      <p:bldP spid="8" grpId="2"/>
      <p:bldP spid="8" grpId="3"/>
      <p:bldP spid="9" grpId="0"/>
      <p:bldP spid="9" grpId="1"/>
      <p:bldP spid="9" grpId="2"/>
      <p:bldP spid="9" grpId="3"/>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24471"/>
          <a:stretch/>
        </p:blipFill>
        <p:spPr>
          <a:xfrm>
            <a:off x="0" y="0"/>
            <a:ext cx="9194104" cy="6858000"/>
          </a:xfrm>
          <a:prstGeom prst="rect">
            <a:avLst/>
          </a:prstGeom>
        </p:spPr>
      </p:pic>
      <p:sp>
        <p:nvSpPr>
          <p:cNvPr id="10" name="Rectangle 2"/>
          <p:cNvSpPr txBox="1">
            <a:spLocks noChangeArrowheads="1"/>
          </p:cNvSpPr>
          <p:nvPr/>
        </p:nvSpPr>
        <p:spPr bwMode="auto">
          <a:xfrm>
            <a:off x="473528" y="1221695"/>
            <a:ext cx="8229600" cy="4346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Give to the LORD the glory due His name; </a:t>
            </a:r>
            <a:r>
              <a:rPr lang="en-US" altLang="en-US" b="1" u="sng" kern="0" dirty="0">
                <a:ln w="12700" cmpd="sng">
                  <a:solidFill>
                    <a:schemeClr val="bg1"/>
                  </a:solidFill>
                  <a:prstDash val="solid"/>
                  <a:miter lim="800000"/>
                </a:ln>
                <a:solidFill>
                  <a:srgbClr val="FF0000"/>
                </a:solidFill>
                <a:effectLst>
                  <a:outerShdw blurRad="50800" algn="tl" rotWithShape="0">
                    <a:srgbClr val="000000"/>
                  </a:outerShdw>
                </a:effectLst>
                <a:latin typeface="Calibri" panose="020F0502020204030204" pitchFamily="34" charset="0"/>
              </a:rPr>
              <a:t>Bring an offering</a:t>
            </a:r>
            <a:r>
              <a:rPr lang="en-US" altLang="en-US" b="1" kern="0"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 and come into His courts. Oh, worship the LORD in the beauty of holiness! Tremble before Him, all the earth. </a:t>
            </a:r>
            <a:r>
              <a:rPr lang="en-US" altLang="en-US" sz="3200" b="1" i="1" kern="0"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 Psalms 96:8-9</a:t>
            </a:r>
            <a:r>
              <a:rPr lang="en-US" altLang="en-US" sz="4000" b="1" i="1" kern="0"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 </a:t>
            </a:r>
          </a:p>
        </p:txBody>
      </p:sp>
      <p:sp>
        <p:nvSpPr>
          <p:cNvPr id="7" name="Title 1"/>
          <p:cNvSpPr txBox="1">
            <a:spLocks/>
          </p:cNvSpPr>
          <p:nvPr/>
        </p:nvSpPr>
        <p:spPr>
          <a:xfrm>
            <a:off x="1855393" y="2057451"/>
            <a:ext cx="4517204" cy="730156"/>
          </a:xfrm>
          <a:prstGeom prst="rect">
            <a:avLst/>
          </a:prstGeom>
        </p:spPr>
        <p:txBody>
          <a:bodyPr vert="horz" lIns="91440" tIns="45720" rIns="91440" bIns="45720" rtlCol="0" anchor="ctr">
            <a:noAutofit/>
            <a:scene3d>
              <a:camera prst="orthographicFront"/>
              <a:lightRig rig="flat" dir="t"/>
            </a:scene3d>
            <a:sp3d extrusionH="57150" prstMaterial="plastic">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u="sng" kern="0" dirty="0">
                <a:ln w="3175" cmpd="sng">
                  <a:solidFill>
                    <a:srgbClr val="FFFFFF"/>
                  </a:solidFill>
                  <a:prstDash val="solid"/>
                  <a:miter lim="800000"/>
                </a:ln>
                <a:solidFill>
                  <a:srgbClr val="FF0000"/>
                </a:solidFill>
                <a:effectLst>
                  <a:outerShdw blurRad="50800" algn="tl" rotWithShape="0">
                    <a:srgbClr val="000000"/>
                  </a:outerShdw>
                </a:effectLst>
                <a:latin typeface="Calibri" panose="020F0502020204030204" pitchFamily="34" charset="0"/>
              </a:rPr>
              <a:t>Bring an offering</a:t>
            </a:r>
          </a:p>
        </p:txBody>
      </p:sp>
      <p:sp>
        <p:nvSpPr>
          <p:cNvPr id="2" name="Rectangle 2"/>
          <p:cNvSpPr>
            <a:spLocks noGrp="1" noChangeArrowheads="1"/>
          </p:cNvSpPr>
          <p:nvPr>
            <p:ph type="title"/>
          </p:nvPr>
        </p:nvSpPr>
        <p:spPr>
          <a:xfrm>
            <a:off x="473528" y="1221695"/>
            <a:ext cx="8229600" cy="4346348"/>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Give to the LORD the glory due His name; Bring an offering, and come into His courts. Oh, worship the LORD in the beauty of holiness! Tremble before Him, all the earth.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Psalms 96:8-9</a:t>
            </a:r>
            <a:r>
              <a:rPr lang="en-US" altLang="en-US" sz="40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
        <p:nvSpPr>
          <p:cNvPr id="5" name="Rectangle 2"/>
          <p:cNvSpPr txBox="1">
            <a:spLocks noChangeArrowheads="1"/>
          </p:cNvSpPr>
          <p:nvPr/>
        </p:nvSpPr>
        <p:spPr bwMode="auto">
          <a:xfrm>
            <a:off x="3159760" y="1361924"/>
            <a:ext cx="150658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LORD</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2"/>
          <p:cNvSpPr txBox="1">
            <a:spLocks noChangeArrowheads="1"/>
          </p:cNvSpPr>
          <p:nvPr/>
        </p:nvSpPr>
        <p:spPr bwMode="auto">
          <a:xfrm>
            <a:off x="3159760" y="1361924"/>
            <a:ext cx="150658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LORD</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1" name="Title 1"/>
          <p:cNvSpPr txBox="1">
            <a:spLocks/>
          </p:cNvSpPr>
          <p:nvPr/>
        </p:nvSpPr>
        <p:spPr>
          <a:xfrm>
            <a:off x="4646389" y="3894090"/>
            <a:ext cx="2923674" cy="7735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to do good</a:t>
            </a:r>
          </a:p>
        </p:txBody>
      </p:sp>
      <p:sp>
        <p:nvSpPr>
          <p:cNvPr id="13" name="Title 1"/>
          <p:cNvSpPr txBox="1">
            <a:spLocks/>
          </p:cNvSpPr>
          <p:nvPr/>
        </p:nvSpPr>
        <p:spPr>
          <a:xfrm>
            <a:off x="618784" y="4521932"/>
            <a:ext cx="2310063" cy="8577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to share</a:t>
            </a:r>
          </a:p>
        </p:txBody>
      </p:sp>
      <p:sp>
        <p:nvSpPr>
          <p:cNvPr id="14" name="Rectangle 2"/>
          <p:cNvSpPr txBox="1">
            <a:spLocks noChangeArrowheads="1"/>
          </p:cNvSpPr>
          <p:nvPr/>
        </p:nvSpPr>
        <p:spPr bwMode="auto">
          <a:xfrm>
            <a:off x="433137" y="3751765"/>
            <a:ext cx="8229600" cy="2384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glow" dir="t"/>
            </a:scene3d>
            <a:sp3d extrusionH="57150" contourW="12700">
              <a:bevelT w="38100" h="38100"/>
              <a:contourClr>
                <a:srgbClr val="F6E5A0"/>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But do not forget </a:t>
            </a:r>
            <a:r>
              <a:rPr lang="en-US" altLang="en-US" b="1" u="sng" kern="0" dirty="0">
                <a:ln w="3175" cmpd="sng">
                  <a:solidFill>
                    <a:srgbClr val="FFFFFF"/>
                  </a:solidFill>
                  <a:prstDash val="solid"/>
                  <a:miter lim="800000"/>
                </a:ln>
                <a:solidFill>
                  <a:srgbClr val="FF0000"/>
                </a:solidFill>
                <a:effectLst>
                  <a:outerShdw blurRad="50800" algn="tl" rotWithShape="0">
                    <a:srgbClr val="000000"/>
                  </a:outerShdw>
                </a:effectLst>
                <a:latin typeface="Calibri" panose="020F0502020204030204" pitchFamily="34" charset="0"/>
              </a:rPr>
              <a:t>to do good</a:t>
            </a:r>
            <a:r>
              <a:rPr lang="en-US" altLang="en-US" b="1" kern="0"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 and </a:t>
            </a:r>
            <a:r>
              <a:rPr lang="en-US" altLang="en-US" b="1" u="sng" kern="0" dirty="0">
                <a:ln w="3175" cmpd="sng">
                  <a:solidFill>
                    <a:srgbClr val="FFFFFF"/>
                  </a:solidFill>
                  <a:prstDash val="solid"/>
                  <a:miter lim="800000"/>
                </a:ln>
                <a:solidFill>
                  <a:srgbClr val="FF0000"/>
                </a:solidFill>
                <a:effectLst>
                  <a:outerShdw blurRad="50800" algn="tl" rotWithShape="0">
                    <a:srgbClr val="000000"/>
                  </a:outerShdw>
                </a:effectLst>
                <a:latin typeface="Calibri" panose="020F0502020204030204" pitchFamily="34" charset="0"/>
              </a:rPr>
              <a:t>to share</a:t>
            </a:r>
            <a:r>
              <a:rPr lang="en-US" altLang="en-US" b="1" kern="0"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 for with such sacrifices God is well pleased. </a:t>
            </a:r>
            <a:r>
              <a:rPr lang="en-US" altLang="en-US" sz="3200" b="1" i="1" kern="0"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 Hebrews 13:16 </a:t>
            </a:r>
          </a:p>
        </p:txBody>
      </p:sp>
      <p:sp>
        <p:nvSpPr>
          <p:cNvPr id="15" name="Rectangle 2"/>
          <p:cNvSpPr txBox="1">
            <a:spLocks noChangeArrowheads="1"/>
          </p:cNvSpPr>
          <p:nvPr/>
        </p:nvSpPr>
        <p:spPr bwMode="auto">
          <a:xfrm>
            <a:off x="433137" y="3751765"/>
            <a:ext cx="8229600" cy="2384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glow" dir="t"/>
            </a:scene3d>
            <a:sp3d extrusionH="57150" contourW="12700">
              <a:bevelT w="38100" h="38100"/>
              <a:contourClr>
                <a:srgbClr val="F6E5A0"/>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3175" cmpd="sng">
                  <a:solidFill>
                    <a:srgbClr val="FFFFFF"/>
                  </a:solidFill>
                  <a:prstDash val="solid"/>
                  <a:miter lim="800000"/>
                </a:ln>
                <a:solidFill>
                  <a:srgbClr val="0055D2"/>
                </a:solidFill>
                <a:effectLst>
                  <a:glow rad="63500">
                    <a:schemeClr val="tx1"/>
                  </a:glow>
                  <a:outerShdw blurRad="50800" algn="tl" rotWithShape="0">
                    <a:srgbClr val="000000"/>
                  </a:outerShdw>
                </a:effectLst>
                <a:latin typeface="Calibri" panose="020F0502020204030204" pitchFamily="34" charset="0"/>
              </a:rPr>
              <a:t>But do not forget to do good and to share, for with such sacrifices </a:t>
            </a:r>
            <a:r>
              <a:rPr lang="en-US" altLang="en-US" sz="4410" b="1" dirty="0">
                <a:solidFill>
                  <a:srgbClr val="CC9900"/>
                </a:solidFill>
                <a:effectLst>
                  <a:glow rad="63500">
                    <a:schemeClr val="tx1"/>
                  </a:glow>
                </a:effectLst>
                <a:latin typeface="Calibri" panose="020F0502020204030204" pitchFamily="34" charset="0"/>
                <a:ea typeface="+mn-ea"/>
                <a:cs typeface="Calibri" panose="020F0502020204030204" pitchFamily="34" charset="0"/>
              </a:rPr>
              <a:t>God is well pleased</a:t>
            </a:r>
            <a:r>
              <a:rPr lang="en-US" altLang="en-US" b="1" kern="0" dirty="0">
                <a:ln w="3175" cmpd="sng">
                  <a:solidFill>
                    <a:srgbClr val="FFFFFF"/>
                  </a:solidFill>
                  <a:prstDash val="solid"/>
                  <a:miter lim="800000"/>
                </a:ln>
                <a:solidFill>
                  <a:srgbClr val="0055D2"/>
                </a:solidFill>
                <a:effectLst>
                  <a:glow rad="63500">
                    <a:schemeClr val="tx1"/>
                  </a:glow>
                  <a:outerShdw blurRad="50800" algn="tl" rotWithShape="0">
                    <a:srgbClr val="000000"/>
                  </a:outerShdw>
                </a:effectLst>
                <a:latin typeface="Calibri" panose="020F0502020204030204" pitchFamily="34" charset="0"/>
              </a:rPr>
              <a:t>. </a:t>
            </a:r>
            <a:r>
              <a:rPr lang="en-US" altLang="en-US" sz="3200" b="1" i="1" kern="0" dirty="0">
                <a:ln w="3175" cmpd="sng">
                  <a:solidFill>
                    <a:srgbClr val="FFFFFF"/>
                  </a:solidFill>
                  <a:prstDash val="solid"/>
                  <a:miter lim="800000"/>
                </a:ln>
                <a:solidFill>
                  <a:srgbClr val="0055D2"/>
                </a:solidFill>
                <a:effectLst>
                  <a:glow rad="63500">
                    <a:schemeClr val="tx1"/>
                  </a:glow>
                  <a:outerShdw blurRad="50800" algn="tl" rotWithShape="0">
                    <a:srgbClr val="000000"/>
                  </a:outerShdw>
                </a:effectLst>
                <a:latin typeface="Calibri" panose="020F0502020204030204" pitchFamily="34" charset="0"/>
              </a:rPr>
              <a:t>— Hebrews 13:16 </a:t>
            </a:r>
          </a:p>
        </p:txBody>
      </p:sp>
      <p:sp>
        <p:nvSpPr>
          <p:cNvPr id="9" name="Rectangle 2"/>
          <p:cNvSpPr txBox="1">
            <a:spLocks noChangeArrowheads="1"/>
          </p:cNvSpPr>
          <p:nvPr/>
        </p:nvSpPr>
        <p:spPr bwMode="auto">
          <a:xfrm>
            <a:off x="433137" y="3751765"/>
            <a:ext cx="8229600" cy="2384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But do not forget to do good and to share, for with such sacrifices God is well pleased. </a:t>
            </a:r>
            <a:r>
              <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Hebrews 13:16 </a:t>
            </a:r>
          </a:p>
        </p:txBody>
      </p:sp>
      <p:sp>
        <p:nvSpPr>
          <p:cNvPr id="12" name="Rectangle 11"/>
          <p:cNvSpPr>
            <a:spLocks noChangeArrowheads="1"/>
          </p:cNvSpPr>
          <p:nvPr/>
        </p:nvSpPr>
        <p:spPr bwMode="auto">
          <a:xfrm>
            <a:off x="451378" y="5157536"/>
            <a:ext cx="494096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10" b="1" dirty="0">
                <a:solidFill>
                  <a:srgbClr val="CC9900"/>
                </a:solidFill>
                <a:latin typeface="Calibri" panose="020F0502020204030204" pitchFamily="34" charset="0"/>
                <a:cs typeface="Calibri" panose="020F0502020204030204" pitchFamily="34" charset="0"/>
              </a:rPr>
              <a:t>God is well pleased</a:t>
            </a:r>
            <a:endParaRPr lang="en-US" sz="4410" b="1" i="1" dirty="0">
              <a:solidFill>
                <a:srgbClr val="CC9900"/>
              </a:solidFill>
              <a:latin typeface="Calibri" panose="020F0502020204030204" pitchFamily="34" charset="0"/>
              <a:cs typeface="Calibri" panose="020F0502020204030204" pitchFamily="34" charset="0"/>
            </a:endParaRPr>
          </a:p>
        </p:txBody>
      </p:sp>
      <p:sp>
        <p:nvSpPr>
          <p:cNvPr id="17" name="Title 1"/>
          <p:cNvSpPr txBox="1">
            <a:spLocks/>
          </p:cNvSpPr>
          <p:nvPr/>
        </p:nvSpPr>
        <p:spPr>
          <a:xfrm>
            <a:off x="764181" y="3734154"/>
            <a:ext cx="3130658"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Y</a:t>
            </a:r>
            <a:r>
              <a:rPr lang="en-US" sz="450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o</a:t>
            </a:r>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ur</a:t>
            </a:r>
            <a:r>
              <a:rPr lang="en-US" sz="400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 </a:t>
            </a:r>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house</a:t>
            </a:r>
          </a:p>
        </p:txBody>
      </p:sp>
      <p:sp>
        <p:nvSpPr>
          <p:cNvPr id="18" name="Title 1"/>
          <p:cNvSpPr txBox="1">
            <a:spLocks/>
          </p:cNvSpPr>
          <p:nvPr/>
        </p:nvSpPr>
        <p:spPr>
          <a:xfrm>
            <a:off x="783675" y="4406553"/>
            <a:ext cx="2939512"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Y</a:t>
            </a:r>
            <a:r>
              <a:rPr lang="en-US" sz="450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o</a:t>
            </a:r>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ur mercy</a:t>
            </a:r>
          </a:p>
        </p:txBody>
      </p:sp>
      <p:sp>
        <p:nvSpPr>
          <p:cNvPr id="19" name="Title 1"/>
          <p:cNvSpPr txBox="1">
            <a:spLocks/>
          </p:cNvSpPr>
          <p:nvPr/>
        </p:nvSpPr>
        <p:spPr>
          <a:xfrm>
            <a:off x="324251" y="5074191"/>
            <a:ext cx="5269424"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worship toward Y</a:t>
            </a:r>
            <a:r>
              <a:rPr lang="en-US" sz="450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o</a:t>
            </a:r>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u</a:t>
            </a:r>
          </a:p>
        </p:txBody>
      </p:sp>
      <p:sp>
        <p:nvSpPr>
          <p:cNvPr id="16" name="Rectangle 2"/>
          <p:cNvSpPr txBox="1">
            <a:spLocks noChangeArrowheads="1"/>
          </p:cNvSpPr>
          <p:nvPr/>
        </p:nvSpPr>
        <p:spPr bwMode="auto">
          <a:xfrm>
            <a:off x="460830" y="3182254"/>
            <a:ext cx="8229600" cy="3303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But as for me, I will come into Your house in the multitude of Your mercy; In fear of You I will worship toward Your holy temple. </a:t>
            </a:r>
            <a:r>
              <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Psalms 5:7</a:t>
            </a:r>
            <a:r>
              <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
        <p:nvSpPr>
          <p:cNvPr id="20" name="Title 1"/>
          <p:cNvSpPr txBox="1">
            <a:spLocks/>
          </p:cNvSpPr>
          <p:nvPr/>
        </p:nvSpPr>
        <p:spPr>
          <a:xfrm>
            <a:off x="1425575" y="4956969"/>
            <a:ext cx="488950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Him you shall worship</a:t>
            </a:r>
          </a:p>
        </p:txBody>
      </p:sp>
      <p:sp>
        <p:nvSpPr>
          <p:cNvPr id="22" name="Title 1"/>
          <p:cNvSpPr txBox="1">
            <a:spLocks/>
          </p:cNvSpPr>
          <p:nvPr/>
        </p:nvSpPr>
        <p:spPr>
          <a:xfrm>
            <a:off x="2298446" y="5567389"/>
            <a:ext cx="3019077"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offer sacrifice</a:t>
            </a:r>
          </a:p>
        </p:txBody>
      </p:sp>
      <p:sp>
        <p:nvSpPr>
          <p:cNvPr id="23" name="Rectangle 2"/>
          <p:cNvSpPr txBox="1">
            <a:spLocks noChangeArrowheads="1"/>
          </p:cNvSpPr>
          <p:nvPr/>
        </p:nvSpPr>
        <p:spPr bwMode="auto">
          <a:xfrm>
            <a:off x="330200" y="3263900"/>
            <a:ext cx="8509000" cy="317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 but the LORD, who brought you up from the land of Egypt with great power and an outstretched arm, Him you shall fear, Him you shall worship, and to Him you shall </a:t>
            </a:r>
            <a:r>
              <a:rPr lang="en-US" altLang="en-US" sz="3800" b="1" u="sng" kern="0" dirty="0">
                <a:ln w="6350" cmpd="sng">
                  <a:solidFill>
                    <a:srgbClr val="FFFFFF"/>
                  </a:solidFill>
                  <a:prstDash val="solid"/>
                  <a:miter lim="800000"/>
                </a:ln>
                <a:solidFill>
                  <a:srgbClr val="FF0000"/>
                </a:solidFill>
                <a:effectLst>
                  <a:outerShdw blurRad="50800" algn="tl" rotWithShape="0">
                    <a:srgbClr val="000000"/>
                  </a:outerShdw>
                </a:effectLst>
                <a:latin typeface="Calibri" panose="020F0502020204030204" pitchFamily="34" charset="0"/>
              </a:rPr>
              <a:t>offer sacrifice</a:t>
            </a:r>
            <a:r>
              <a:rPr lang="en-US" altLang="en-US" sz="3800" b="1" kern="0"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 </a:t>
            </a:r>
            <a:r>
              <a:rPr lang="en-US" altLang="en-US" sz="3200" b="1" i="1" kern="0"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 2</a:t>
            </a:r>
            <a:r>
              <a:rPr lang="en-US" altLang="en-US" sz="3200" b="1" i="1" kern="0" baseline="30000"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nd</a:t>
            </a:r>
            <a:r>
              <a:rPr lang="en-US" altLang="en-US" sz="3200" b="1" i="1" kern="0"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 Kings 17:36</a:t>
            </a:r>
            <a:r>
              <a:rPr lang="en-US" altLang="en-US" sz="4000" b="1" i="1" kern="0" dirty="0">
                <a:ln w="17780" cmpd="sng">
                  <a:solidFill>
                    <a:srgbClr val="FFFFFF"/>
                  </a:solidFill>
                  <a:prstDash val="solid"/>
                  <a:miter lim="800000"/>
                </a:ln>
                <a:solidFill>
                  <a:srgbClr val="0066FF"/>
                </a:solidFill>
                <a:effectLst>
                  <a:outerShdw blurRad="50800" algn="tl" rotWithShape="0">
                    <a:srgbClr val="000000"/>
                  </a:outerShdw>
                </a:effectLst>
                <a:latin typeface="Calibri" panose="020F0502020204030204" pitchFamily="34" charset="0"/>
              </a:rPr>
              <a:t> </a:t>
            </a:r>
          </a:p>
        </p:txBody>
      </p:sp>
      <p:sp>
        <p:nvSpPr>
          <p:cNvPr id="21" name="Rectangle 2"/>
          <p:cNvSpPr txBox="1">
            <a:spLocks noChangeArrowheads="1"/>
          </p:cNvSpPr>
          <p:nvPr/>
        </p:nvSpPr>
        <p:spPr bwMode="auto">
          <a:xfrm>
            <a:off x="330200" y="3263900"/>
            <a:ext cx="8509000" cy="317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but the LORD, who brought you up from the land of Egypt with great power and an outstretched arm, Him you shall fear, Him you shall worship, and to Him you shall offer sacrifice." </a:t>
            </a:r>
            <a:r>
              <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2</a:t>
            </a:r>
            <a:r>
              <a:rPr lang="en-US" altLang="en-US" sz="3200" b="1" i="1" kern="0" baseline="3000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nd</a:t>
            </a:r>
            <a:r>
              <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Kings 17:36</a:t>
            </a:r>
            <a:r>
              <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
        <p:nvSpPr>
          <p:cNvPr id="25" name="Rectangle 2">
            <a:extLst>
              <a:ext uri="{FF2B5EF4-FFF2-40B4-BE49-F238E27FC236}">
                <a16:creationId xmlns:a16="http://schemas.microsoft.com/office/drawing/2014/main" id="{706D652C-6F22-4A92-A38F-FADDCEECF081}"/>
              </a:ext>
            </a:extLst>
          </p:cNvPr>
          <p:cNvSpPr txBox="1">
            <a:spLocks noChangeArrowheads="1"/>
          </p:cNvSpPr>
          <p:nvPr/>
        </p:nvSpPr>
        <p:spPr bwMode="auto">
          <a:xfrm>
            <a:off x="6125538" y="1876076"/>
            <a:ext cx="1204522"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God</a:t>
            </a:r>
          </a:p>
        </p:txBody>
      </p:sp>
      <p:sp>
        <p:nvSpPr>
          <p:cNvPr id="24" name="Rectangle 2">
            <a:extLst>
              <a:ext uri="{FF2B5EF4-FFF2-40B4-BE49-F238E27FC236}">
                <a16:creationId xmlns:a16="http://schemas.microsoft.com/office/drawing/2014/main" id="{88964DF7-729A-4BA5-9A02-17038627A652}"/>
              </a:ext>
            </a:extLst>
          </p:cNvPr>
          <p:cNvSpPr txBox="1">
            <a:spLocks noChangeArrowheads="1"/>
          </p:cNvSpPr>
          <p:nvPr/>
        </p:nvSpPr>
        <p:spPr bwMode="auto">
          <a:xfrm>
            <a:off x="7028793" y="1230948"/>
            <a:ext cx="1771449"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LORD</a:t>
            </a:r>
          </a:p>
        </p:txBody>
      </p:sp>
      <p:sp>
        <p:nvSpPr>
          <p:cNvPr id="26" name="Rectangle 2">
            <a:extLst>
              <a:ext uri="{FF2B5EF4-FFF2-40B4-BE49-F238E27FC236}">
                <a16:creationId xmlns:a16="http://schemas.microsoft.com/office/drawing/2014/main" id="{FDD4CC7D-4F5D-4233-B880-4A358269EDAD}"/>
              </a:ext>
            </a:extLst>
          </p:cNvPr>
          <p:cNvSpPr txBox="1">
            <a:spLocks noChangeArrowheads="1"/>
          </p:cNvSpPr>
          <p:nvPr/>
        </p:nvSpPr>
        <p:spPr bwMode="auto">
          <a:xfrm>
            <a:off x="4524112" y="1469451"/>
            <a:ext cx="1113086"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300" b="1" kern="0" dirty="0">
                <a:ln w="3175" cmpd="sng">
                  <a:solidFill>
                    <a:srgbClr val="FFFFFF"/>
                  </a:solidFill>
                  <a:prstDash val="solid"/>
                  <a:miter lim="800000"/>
                </a:ln>
                <a:solidFill>
                  <a:srgbClr val="0066FF"/>
                </a:solidFill>
                <a:effectLst>
                  <a:glow rad="50800">
                    <a:schemeClr val="tx1"/>
                  </a:glow>
                  <a:outerShdw blurRad="50800" algn="tl" rotWithShape="0">
                    <a:srgbClr val="000000"/>
                  </a:outerShdw>
                </a:effectLst>
                <a:latin typeface="Calibri" panose="020F0502020204030204" pitchFamily="34" charset="0"/>
              </a:rPr>
              <a:t>LORD</a:t>
            </a:r>
            <a:endParaRPr lang="en-US" altLang="en-US" sz="2300" b="1" i="1" kern="0" dirty="0">
              <a:ln w="3175" cmpd="sng">
                <a:solidFill>
                  <a:srgbClr val="FFFFFF"/>
                </a:solidFill>
                <a:prstDash val="solid"/>
                <a:miter lim="800000"/>
              </a:ln>
              <a:solidFill>
                <a:srgbClr val="0066FF"/>
              </a:solidFill>
              <a:effectLst>
                <a:glow rad="50800">
                  <a:schemeClr val="tx1"/>
                </a:glow>
                <a:outerShdw blurRad="50800" algn="tl" rotWithShape="0">
                  <a:srgbClr val="000000"/>
                </a:outerShdw>
              </a:effectLst>
              <a:latin typeface="Calibri" panose="020F0502020204030204" pitchFamily="34" charset="0"/>
            </a:endParaRPr>
          </a:p>
        </p:txBody>
      </p:sp>
      <p:sp>
        <p:nvSpPr>
          <p:cNvPr id="27" name="Rectangle 2">
            <a:extLst>
              <a:ext uri="{FF2B5EF4-FFF2-40B4-BE49-F238E27FC236}">
                <a16:creationId xmlns:a16="http://schemas.microsoft.com/office/drawing/2014/main" id="{45C1940A-AC19-49C0-A202-7CDD187E608F}"/>
              </a:ext>
            </a:extLst>
          </p:cNvPr>
          <p:cNvSpPr txBox="1">
            <a:spLocks noChangeArrowheads="1"/>
          </p:cNvSpPr>
          <p:nvPr/>
        </p:nvSpPr>
        <p:spPr bwMode="auto">
          <a:xfrm>
            <a:off x="-135347" y="789967"/>
            <a:ext cx="858586" cy="589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200" b="1" kern="0" dirty="0">
                <a:ln w="3175" cmpd="sng">
                  <a:solidFill>
                    <a:srgbClr val="FFFFFF"/>
                  </a:solidFill>
                  <a:prstDash val="solid"/>
                  <a:miter lim="800000"/>
                </a:ln>
                <a:solidFill>
                  <a:srgbClr val="F2B800"/>
                </a:solidFill>
                <a:effectLst>
                  <a:glow rad="50800">
                    <a:schemeClr val="tx1"/>
                  </a:glow>
                  <a:outerShdw blurRad="50800" algn="tl" rotWithShape="0">
                    <a:srgbClr val="000000"/>
                  </a:outerShdw>
                </a:effectLst>
                <a:latin typeface="Calibri" panose="020F0502020204030204" pitchFamily="34" charset="0"/>
              </a:rPr>
              <a:t>God</a:t>
            </a:r>
            <a:endParaRPr lang="en-US" altLang="en-US" sz="2200" b="1" i="1" kern="0" dirty="0">
              <a:ln w="3175" cmpd="sng">
                <a:solidFill>
                  <a:srgbClr val="FFFFFF"/>
                </a:solidFill>
                <a:prstDash val="solid"/>
                <a:miter lim="800000"/>
              </a:ln>
              <a:solidFill>
                <a:srgbClr val="F2B800"/>
              </a:solidFill>
              <a:effectLst>
                <a:glow rad="508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8902803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2"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grpId="2"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par>
                                <p:cTn id="9" presetID="1" presetClass="entr" presetSubtype="0" fill="hold" grpId="1"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0" presetClass="path" presetSubtype="0" accel="50000" decel="50000" fill="hold" grpId="0" nodeType="withEffect">
                                  <p:stCondLst>
                                    <p:cond delay="0"/>
                                  </p:stCondLst>
                                  <p:childTnLst>
                                    <p:animMotion origin="layout" path="M 2.22222E-6 3.33333E-6 L -0.25504 0.29375 " pathEditMode="relative" rAng="0" ptsTypes="AA">
                                      <p:cBhvr>
                                        <p:cTn id="14" dur="1500" fill="hold"/>
                                        <p:tgtEl>
                                          <p:spTgt spid="6"/>
                                        </p:tgtEl>
                                        <p:attrNameLst>
                                          <p:attrName>ppt_x</p:attrName>
                                          <p:attrName>ppt_y</p:attrName>
                                        </p:attrNameLst>
                                      </p:cBhvr>
                                      <p:rCtr x="-12760" y="14676"/>
                                    </p:animMotion>
                                  </p:childTnLst>
                                </p:cTn>
                              </p:par>
                              <p:par>
                                <p:cTn id="15" presetID="55" presetClass="entr" presetSubtype="0" fill="hold" grpId="0" nodeType="withEffect">
                                  <p:stCondLst>
                                    <p:cond delay="75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strVal val="#ppt_w*0.70"/>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animEffect transition="in" filter="fade">
                                      <p:cBhvr>
                                        <p:cTn id="19" dur="1000"/>
                                        <p:tgtEl>
                                          <p:spTgt spid="2"/>
                                        </p:tgtEl>
                                      </p:cBhvr>
                                    </p:animEffect>
                                  </p:childTnLst>
                                </p:cTn>
                              </p:par>
                            </p:childTnLst>
                          </p:cTn>
                        </p:par>
                        <p:par>
                          <p:cTn id="20" fill="hold">
                            <p:stCondLst>
                              <p:cond delay="1750"/>
                            </p:stCondLst>
                            <p:childTnLst>
                              <p:par>
                                <p:cTn id="21" presetID="10" presetClass="exit" presetSubtype="0" fill="hold" grpId="3" nodeType="afterEffect">
                                  <p:stCondLst>
                                    <p:cond delay="0"/>
                                  </p:stCondLst>
                                  <p:childTnLst>
                                    <p:animEffect transition="out" filter="fade">
                                      <p:cBhvr>
                                        <p:cTn id="22" dur="250"/>
                                        <p:tgtEl>
                                          <p:spTgt spid="6"/>
                                        </p:tgtEl>
                                      </p:cBhvr>
                                    </p:animEffect>
                                    <p:set>
                                      <p:cBhvr>
                                        <p:cTn id="23" dur="1" fill="hold">
                                          <p:stCondLst>
                                            <p:cond delay="249"/>
                                          </p:stCondLst>
                                        </p:cTn>
                                        <p:tgtEl>
                                          <p:spTgt spid="6"/>
                                        </p:tgtEl>
                                        <p:attrNameLst>
                                          <p:attrName>style.visibility</p:attrName>
                                        </p:attrNameLst>
                                      </p:cBhvr>
                                      <p:to>
                                        <p:strVal val="hidden"/>
                                      </p:to>
                                    </p:set>
                                  </p:childTnLst>
                                </p:cTn>
                              </p:par>
                              <p:par>
                                <p:cTn id="24" presetID="10" presetClass="exit" presetSubtype="0" fill="hold" grpId="3" nodeType="withEffect">
                                  <p:stCondLst>
                                    <p:cond delay="0"/>
                                  </p:stCondLst>
                                  <p:childTnLst>
                                    <p:animEffect transition="out" filter="fade">
                                      <p:cBhvr>
                                        <p:cTn id="25" dur="250"/>
                                        <p:tgtEl>
                                          <p:spTgt spid="5"/>
                                        </p:tgtEl>
                                      </p:cBhvr>
                                    </p:animEffect>
                                    <p:set>
                                      <p:cBhvr>
                                        <p:cTn id="26" dur="1" fill="hold">
                                          <p:stCondLst>
                                            <p:cond delay="249"/>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par>
                                <p:cTn id="32" presetID="18" presetClass="emph" presetSubtype="0" fill="hold" grpId="1" nodeType="withEffect">
                                  <p:stCondLst>
                                    <p:cond delay="0"/>
                                  </p:stCondLst>
                                  <p:childTnLst>
                                    <p:set>
                                      <p:cBhvr override="childStyle">
                                        <p:cTn id="33" dur="500" fill="hold"/>
                                        <p:tgtEl>
                                          <p:spTgt spid="7"/>
                                        </p:tgtEl>
                                        <p:attrNameLst>
                                          <p:attrName>style.textDecorationUnderline</p:attrName>
                                        </p:attrNameLst>
                                      </p:cBhvr>
                                      <p:to>
                                        <p:strVal val="tru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par>
                                <p:cTn id="38" presetID="10" presetClass="exit" presetSubtype="0" fill="hold" grpId="2" nodeType="withEffect">
                                  <p:stCondLst>
                                    <p:cond delay="0"/>
                                  </p:stCondLst>
                                  <p:childTnLst>
                                    <p:animEffect transition="out" filter="fade">
                                      <p:cBhvr>
                                        <p:cTn id="39" dur="10"/>
                                        <p:tgtEl>
                                          <p:spTgt spid="7"/>
                                        </p:tgtEl>
                                      </p:cBhvr>
                                    </p:animEffect>
                                    <p:set>
                                      <p:cBhvr>
                                        <p:cTn id="40" dur="1" fill="hold">
                                          <p:stCondLst>
                                            <p:cond delay="9"/>
                                          </p:stCondLst>
                                        </p:cTn>
                                        <p:tgtEl>
                                          <p:spTgt spid="7"/>
                                        </p:tgtEl>
                                        <p:attrNameLst>
                                          <p:attrName>style.visibility</p:attrName>
                                        </p:attrNameLst>
                                      </p:cBhvr>
                                      <p:to>
                                        <p:strVal val="hidden"/>
                                      </p:to>
                                    </p:set>
                                  </p:childTnLst>
                                </p:cTn>
                              </p:par>
                              <p:par>
                                <p:cTn id="41" presetID="6" presetClass="emph" presetSubtype="0" fill="hold" grpId="2" nodeType="withEffect">
                                  <p:stCondLst>
                                    <p:cond delay="0"/>
                                  </p:stCondLst>
                                  <p:childTnLst>
                                    <p:animScale>
                                      <p:cBhvr>
                                        <p:cTn id="42" dur="2000" fill="hold"/>
                                        <p:tgtEl>
                                          <p:spTgt spid="2"/>
                                        </p:tgtEl>
                                      </p:cBhvr>
                                      <p:by x="70000" y="70000"/>
                                    </p:animScale>
                                  </p:childTnLst>
                                </p:cTn>
                              </p:par>
                              <p:par>
                                <p:cTn id="43" presetID="6" presetClass="emph" presetSubtype="0" fill="hold" grpId="2" nodeType="withEffect">
                                  <p:stCondLst>
                                    <p:cond delay="0"/>
                                  </p:stCondLst>
                                  <p:childTnLst>
                                    <p:animScale>
                                      <p:cBhvr>
                                        <p:cTn id="44" dur="2000" fill="hold"/>
                                        <p:tgtEl>
                                          <p:spTgt spid="10"/>
                                        </p:tgtEl>
                                      </p:cBhvr>
                                      <p:by x="70000" y="70000"/>
                                    </p:animScale>
                                  </p:childTnLst>
                                </p:cTn>
                              </p:par>
                              <p:par>
                                <p:cTn id="45" presetID="42" presetClass="path" presetSubtype="0" accel="50000" decel="50000" fill="hold" grpId="3" nodeType="withEffect">
                                  <p:stCondLst>
                                    <p:cond delay="0"/>
                                  </p:stCondLst>
                                  <p:childTnLst>
                                    <p:animMotion origin="layout" path="M 3.88889E-6 2.59259E-6 L 0.12326 -0.19306 " pathEditMode="relative" rAng="0" ptsTypes="AA">
                                      <p:cBhvr>
                                        <p:cTn id="46" dur="2000" fill="hold"/>
                                        <p:tgtEl>
                                          <p:spTgt spid="2"/>
                                        </p:tgtEl>
                                        <p:attrNameLst>
                                          <p:attrName>ppt_x</p:attrName>
                                          <p:attrName>ppt_y</p:attrName>
                                        </p:attrNameLst>
                                      </p:cBhvr>
                                      <p:rCtr x="6163" y="-9653"/>
                                    </p:animMotion>
                                  </p:childTnLst>
                                </p:cTn>
                              </p:par>
                              <p:par>
                                <p:cTn id="47" presetID="42" presetClass="path" presetSubtype="0" accel="50000" decel="50000" fill="hold" grpId="3" nodeType="withEffect">
                                  <p:stCondLst>
                                    <p:cond delay="0"/>
                                  </p:stCondLst>
                                  <p:childTnLst>
                                    <p:animMotion origin="layout" path="M 3.88889E-6 2.59259E-6 L 0.12326 -0.19306 " pathEditMode="relative" rAng="0" ptsTypes="AA">
                                      <p:cBhvr>
                                        <p:cTn id="48" dur="2000" fill="hold"/>
                                        <p:tgtEl>
                                          <p:spTgt spid="10"/>
                                        </p:tgtEl>
                                        <p:attrNameLst>
                                          <p:attrName>ppt_x</p:attrName>
                                          <p:attrName>ppt_y</p:attrName>
                                        </p:attrNameLst>
                                      </p:cBhvr>
                                      <p:rCtr x="6163" y="-9653"/>
                                    </p:animMotion>
                                  </p:childTnLst>
                                </p:cTn>
                              </p:par>
                              <p:par>
                                <p:cTn id="49" presetID="17" presetClass="entr" presetSubtype="10" fill="hold" grpId="0" nodeType="withEffect">
                                  <p:stCondLst>
                                    <p:cond delay="1250"/>
                                  </p:stCondLst>
                                  <p:childTnLst>
                                    <p:set>
                                      <p:cBhvr>
                                        <p:cTn id="50" dur="1" fill="hold">
                                          <p:stCondLst>
                                            <p:cond delay="0"/>
                                          </p:stCondLst>
                                        </p:cTn>
                                        <p:tgtEl>
                                          <p:spTgt spid="9"/>
                                        </p:tgtEl>
                                        <p:attrNameLst>
                                          <p:attrName>style.visibility</p:attrName>
                                        </p:attrNameLst>
                                      </p:cBhvr>
                                      <p:to>
                                        <p:strVal val="visible"/>
                                      </p:to>
                                    </p:set>
                                    <p:anim calcmode="lin" valueType="num">
                                      <p:cBhvr>
                                        <p:cTn id="51" dur="750" fill="hold"/>
                                        <p:tgtEl>
                                          <p:spTgt spid="9"/>
                                        </p:tgtEl>
                                        <p:attrNameLst>
                                          <p:attrName>ppt_w</p:attrName>
                                        </p:attrNameLst>
                                      </p:cBhvr>
                                      <p:tavLst>
                                        <p:tav tm="0">
                                          <p:val>
                                            <p:fltVal val="0"/>
                                          </p:val>
                                        </p:tav>
                                        <p:tav tm="100000">
                                          <p:val>
                                            <p:strVal val="#ppt_w"/>
                                          </p:val>
                                        </p:tav>
                                      </p:tavLst>
                                    </p:anim>
                                    <p:anim calcmode="lin" valueType="num">
                                      <p:cBhvr>
                                        <p:cTn id="52" dur="75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par>
                                <p:cTn id="58" presetID="18" presetClass="emph" presetSubtype="0" fill="hold" grpId="1" nodeType="withEffect">
                                  <p:stCondLst>
                                    <p:cond delay="0"/>
                                  </p:stCondLst>
                                  <p:childTnLst>
                                    <p:set>
                                      <p:cBhvr override="childStyle">
                                        <p:cTn id="59" dur="500" fill="hold"/>
                                        <p:tgtEl>
                                          <p:spTgt spid="11"/>
                                        </p:tgtEl>
                                        <p:attrNameLst>
                                          <p:attrName>style.textDecorationUnderline</p:attrName>
                                        </p:attrNameLst>
                                      </p:cBhvr>
                                      <p:to>
                                        <p:strVal val="true"/>
                                      </p:to>
                                    </p:set>
                                  </p:childTnLst>
                                </p:cTn>
                              </p:par>
                              <p:par>
                                <p:cTn id="60" presetID="22" presetClass="entr" presetSubtype="8" fill="hold" grpId="0" nodeType="withEffect">
                                  <p:stCondLst>
                                    <p:cond delay="40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par>
                                <p:cTn id="63" presetID="18" presetClass="emph" presetSubtype="0" fill="hold" grpId="1" nodeType="withEffect">
                                  <p:stCondLst>
                                    <p:cond delay="400"/>
                                  </p:stCondLst>
                                  <p:childTnLst>
                                    <p:set>
                                      <p:cBhvr override="childStyle">
                                        <p:cTn id="64" dur="500" fill="hold"/>
                                        <p:tgtEl>
                                          <p:spTgt spid="13"/>
                                        </p:tgtEl>
                                        <p:attrNameLst>
                                          <p:attrName>style.textDecorationUnderline</p:attrName>
                                        </p:attrNameLst>
                                      </p:cBhvr>
                                      <p:to>
                                        <p:strVal val="true"/>
                                      </p:to>
                                    </p:set>
                                  </p:childTnLst>
                                </p:cTn>
                              </p:par>
                            </p:childTnLst>
                          </p:cTn>
                        </p:par>
                      </p:childTnLst>
                    </p:cTn>
                  </p:par>
                  <p:par>
                    <p:cTn id="65" fill="hold">
                      <p:stCondLst>
                        <p:cond delay="indefinite"/>
                      </p:stCondLst>
                      <p:childTnLst>
                        <p:par>
                          <p:cTn id="66" fill="hold">
                            <p:stCondLst>
                              <p:cond delay="0"/>
                            </p:stCondLst>
                            <p:childTnLst>
                              <p:par>
                                <p:cTn id="67" presetID="0" presetClass="entr" presetSubtype="0" fill="hold" grpId="0" nodeType="clickEffect">
                                  <p:stCondLst>
                                    <p:cond delay="0"/>
                                  </p:stCondLst>
                                  <p:iterate type="lt">
                                    <p:tmPct val="10000"/>
                                  </p:iterate>
                                  <p:childTnLst>
                                    <p:set>
                                      <p:cBhvr>
                                        <p:cTn id="68" dur="1" fill="hold">
                                          <p:stCondLst>
                                            <p:cond delay="0"/>
                                          </p:stCondLst>
                                        </p:cTn>
                                        <p:tgtEl>
                                          <p:spTgt spid="12"/>
                                        </p:tgtEl>
                                        <p:attrNameLst>
                                          <p:attrName>style.visibility</p:attrName>
                                        </p:attrNameLst>
                                      </p:cBhvr>
                                      <p:to>
                                        <p:strVal val="visible"/>
                                      </p:to>
                                    </p:set>
                                    <p:animEffect transition="in" filter="dissolve">
                                      <p:cBhvr>
                                        <p:cTn id="69" dur="500">
                                          <p:stCondLst>
                                            <p:cond delay="0"/>
                                          </p:stCondLst>
                                        </p:cTn>
                                        <p:tgtEl>
                                          <p:spTgt spid="12"/>
                                        </p:tgtEl>
                                      </p:cBhvr>
                                    </p:animEffect>
                                    <p:anim to="" calcmode="lin" valueType="num">
                                      <p:cBhvr>
                                        <p:cTn id="70" dur="500" fill="hold">
                                          <p:stCondLst>
                                            <p:cond delay="0"/>
                                          </p:stCondLst>
                                        </p:cTn>
                                        <p:tgtEl>
                                          <p:spTgt spid="12"/>
                                        </p:tgtEl>
                                        <p:attrNameLst>
                                          <p:attrName>ppt_w</p:attrName>
                                        </p:attrNameLst>
                                      </p:cBhvr>
                                      <p:tavLst>
                                        <p:tav tm="0">
                                          <p:val>
                                            <p:strVal val="#ppt_w*4"/>
                                          </p:val>
                                        </p:tav>
                                        <p:tav tm="100000">
                                          <p:val>
                                            <p:strVal val="#ppt_w"/>
                                          </p:val>
                                        </p:tav>
                                      </p:tavLst>
                                    </p:anim>
                                    <p:anim to="" calcmode="lin" valueType="num">
                                      <p:cBhvr>
                                        <p:cTn id="71" dur="500" fill="hold">
                                          <p:stCondLst>
                                            <p:cond delay="0"/>
                                          </p:stCondLst>
                                        </p:cTn>
                                        <p:tgtEl>
                                          <p:spTgt spid="12"/>
                                        </p:tgtEl>
                                        <p:attrNameLst>
                                          <p:attrName>ppt_h</p:attrName>
                                        </p:attrNameLst>
                                      </p:cBhvr>
                                      <p:tavLst>
                                        <p:tav tm="0">
                                          <p:val>
                                            <p:strVal val="#ppt_h*4"/>
                                          </p:val>
                                        </p:tav>
                                        <p:tav tm="100000">
                                          <p:val>
                                            <p:strVal val="#ppt_h"/>
                                          </p:val>
                                        </p:tav>
                                      </p:tavLst>
                                    </p:anim>
                                  </p:childTnLst>
                                </p:cTn>
                              </p:par>
                            </p:childTnLst>
                          </p:cTn>
                        </p:par>
                        <p:par>
                          <p:cTn id="72" fill="hold">
                            <p:stCondLst>
                              <p:cond delay="1250"/>
                            </p:stCondLst>
                            <p:childTnLst>
                              <p:par>
                                <p:cTn id="73" presetID="26" presetClass="emph" presetSubtype="0" fill="hold" grpId="1" nodeType="afterEffect">
                                  <p:stCondLst>
                                    <p:cond delay="0"/>
                                  </p:stCondLst>
                                  <p:iterate type="lt">
                                    <p:tmPct val="0"/>
                                  </p:iterate>
                                  <p:childTnLst>
                                    <p:animEffect transition="out" filter="fade">
                                      <p:cBhvr>
                                        <p:cTn id="74" dur="500" tmFilter="0, 0; .2, .5; .8, .5; 1, 0"/>
                                        <p:tgtEl>
                                          <p:spTgt spid="12"/>
                                        </p:tgtEl>
                                      </p:cBhvr>
                                    </p:animEffect>
                                    <p:animScale>
                                      <p:cBhvr>
                                        <p:cTn id="75" dur="250" autoRev="1" fill="hold"/>
                                        <p:tgtEl>
                                          <p:spTgt spid="12"/>
                                        </p:tgtEl>
                                      </p:cBhvr>
                                      <p:by x="105000" y="105000"/>
                                    </p:animScale>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14"/>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15"/>
                                        </p:tgtEl>
                                        <p:attrNameLst>
                                          <p:attrName>style.visibility</p:attrName>
                                        </p:attrNameLst>
                                      </p:cBhvr>
                                      <p:to>
                                        <p:strVal val="visible"/>
                                      </p:to>
                                    </p:set>
                                  </p:childTnLst>
                                </p:cTn>
                              </p:par>
                              <p:par>
                                <p:cTn id="82" presetID="6" presetClass="emph" presetSubtype="0" decel="100000" fill="hold" grpId="1" nodeType="withEffect">
                                  <p:stCondLst>
                                    <p:cond delay="0"/>
                                  </p:stCondLst>
                                  <p:childTnLst>
                                    <p:animScale>
                                      <p:cBhvr>
                                        <p:cTn id="83" dur="2000" fill="hold"/>
                                        <p:tgtEl>
                                          <p:spTgt spid="9"/>
                                        </p:tgtEl>
                                      </p:cBhvr>
                                      <p:by x="50000" y="50000"/>
                                    </p:animScale>
                                  </p:childTnLst>
                                </p:cTn>
                              </p:par>
                              <p:par>
                                <p:cTn id="84" presetID="6" presetClass="emph" presetSubtype="0" fill="hold" grpId="4" nodeType="withEffect">
                                  <p:stCondLst>
                                    <p:cond delay="0"/>
                                  </p:stCondLst>
                                  <p:childTnLst>
                                    <p:animScale>
                                      <p:cBhvr>
                                        <p:cTn id="85" dur="2000" fill="hold"/>
                                        <p:tgtEl>
                                          <p:spTgt spid="2"/>
                                        </p:tgtEl>
                                      </p:cBhvr>
                                      <p:by x="75000" y="75000"/>
                                    </p:animScale>
                                  </p:childTnLst>
                                </p:cTn>
                              </p:par>
                              <p:par>
                                <p:cTn id="86" presetID="6" presetClass="emph" presetSubtype="0" fill="hold" grpId="4" nodeType="withEffect">
                                  <p:stCondLst>
                                    <p:cond delay="0"/>
                                  </p:stCondLst>
                                  <p:childTnLst>
                                    <p:animScale>
                                      <p:cBhvr>
                                        <p:cTn id="87" dur="2000" fill="hold"/>
                                        <p:tgtEl>
                                          <p:spTgt spid="10"/>
                                        </p:tgtEl>
                                      </p:cBhvr>
                                      <p:by x="75000" y="75000"/>
                                    </p:animScale>
                                  </p:childTnLst>
                                </p:cTn>
                              </p:par>
                              <p:par>
                                <p:cTn id="88" presetID="6" presetClass="emph" presetSubtype="0" decel="100000" fill="hold" grpId="1" nodeType="withEffect">
                                  <p:stCondLst>
                                    <p:cond delay="0"/>
                                  </p:stCondLst>
                                  <p:childTnLst>
                                    <p:animScale>
                                      <p:cBhvr>
                                        <p:cTn id="89" dur="2000" fill="hold"/>
                                        <p:tgtEl>
                                          <p:spTgt spid="14"/>
                                        </p:tgtEl>
                                      </p:cBhvr>
                                      <p:by x="50000" y="50000"/>
                                    </p:animScale>
                                  </p:childTnLst>
                                </p:cTn>
                              </p:par>
                              <p:par>
                                <p:cTn id="90" presetID="6" presetClass="emph" presetSubtype="0" decel="100000" fill="hold" grpId="1" nodeType="withEffect">
                                  <p:stCondLst>
                                    <p:cond delay="0"/>
                                  </p:stCondLst>
                                  <p:childTnLst>
                                    <p:animScale>
                                      <p:cBhvr>
                                        <p:cTn id="91" dur="2000" fill="hold"/>
                                        <p:tgtEl>
                                          <p:spTgt spid="15"/>
                                        </p:tgtEl>
                                      </p:cBhvr>
                                      <p:by x="50000" y="50000"/>
                                    </p:animScale>
                                  </p:childTnLst>
                                </p:cTn>
                              </p:par>
                              <p:par>
                                <p:cTn id="92" presetID="0" presetClass="path" presetSubtype="0" accel="83000" decel="17000" fill="hold" grpId="2" nodeType="withEffect">
                                  <p:stCondLst>
                                    <p:cond delay="0"/>
                                  </p:stCondLst>
                                  <p:childTnLst>
                                    <p:animMotion origin="layout" path="M 4.16667E-6 -3.33333E-6 C -0.01337 -0.00231 -0.02657 -0.00439 -0.04862 -0.00717 C -0.07066 -0.00995 -0.10539 -0.00509 -0.13247 -0.0162 C -0.15955 -0.02731 -0.18941 -0.04213 -0.21077 -0.07384 C -0.23212 -0.10555 -0.24948 -0.16041 -0.26077 -0.20717 C -0.27205 -0.25393 -0.27518 -0.31134 -0.27848 -0.35509 C -0.28177 -0.39884 -0.28143 -0.43472 -0.28108 -0.47037 " pathEditMode="relative" rAng="0" ptsTypes="AAAAAAA">
                                      <p:cBhvr>
                                        <p:cTn id="93" dur="2000" fill="hold"/>
                                        <p:tgtEl>
                                          <p:spTgt spid="14"/>
                                        </p:tgtEl>
                                        <p:attrNameLst>
                                          <p:attrName>ppt_x</p:attrName>
                                          <p:attrName>ppt_y</p:attrName>
                                        </p:attrNameLst>
                                      </p:cBhvr>
                                      <p:rCtr x="-14080" y="-23519"/>
                                    </p:animMotion>
                                  </p:childTnLst>
                                </p:cTn>
                              </p:par>
                              <p:par>
                                <p:cTn id="94" presetID="0" presetClass="path" presetSubtype="0" accel="83000" decel="17000" fill="hold" grpId="3" nodeType="withEffect">
                                  <p:stCondLst>
                                    <p:cond delay="0"/>
                                  </p:stCondLst>
                                  <p:childTnLst>
                                    <p:animMotion origin="layout" path="M 4.16667E-6 -3.33333E-6 C -0.01337 -0.00231 -0.02657 -0.00439 -0.04862 -0.00717 C -0.07066 -0.00995 -0.10539 -0.00509 -0.13247 -0.0162 C -0.15955 -0.02731 -0.18941 -0.04213 -0.21077 -0.07384 C -0.23212 -0.10555 -0.24948 -0.16041 -0.26077 -0.20717 C -0.27205 -0.25393 -0.27518 -0.31134 -0.27848 -0.35509 C -0.28177 -0.39884 -0.28143 -0.43472 -0.28108 -0.47037 " pathEditMode="relative" rAng="0" ptsTypes="AAAAAAA">
                                      <p:cBhvr>
                                        <p:cTn id="95" dur="2000" fill="hold"/>
                                        <p:tgtEl>
                                          <p:spTgt spid="9"/>
                                        </p:tgtEl>
                                        <p:attrNameLst>
                                          <p:attrName>ppt_x</p:attrName>
                                          <p:attrName>ppt_y</p:attrName>
                                        </p:attrNameLst>
                                      </p:cBhvr>
                                      <p:rCtr x="-14080" y="-23519"/>
                                    </p:animMotion>
                                  </p:childTnLst>
                                </p:cTn>
                              </p:par>
                              <p:par>
                                <p:cTn id="96" presetID="0" presetClass="path" presetSubtype="0" accel="83000" decel="17000" fill="hold" grpId="2" nodeType="withEffect">
                                  <p:stCondLst>
                                    <p:cond delay="0"/>
                                  </p:stCondLst>
                                  <p:childTnLst>
                                    <p:animMotion origin="layout" path="M 0 0 C -0.01337 -0.00231 -0.02656 -0.00439 -0.04861 -0.00717 C -0.07066 -0.00995 -0.10538 -0.00509 -0.13247 -0.0162 C -0.15955 -0.02731 -0.18941 -0.04213 -0.21077 -0.07384 C -0.23212 -0.10555 -0.24948 -0.16041 -0.26077 -0.20717 C -0.27205 -0.25393 -0.27518 -0.31134 -0.27847 -0.35509 C -0.28177 -0.39884 -0.28143 -0.43472 -0.28108 -0.47037 " pathEditMode="relative" ptsTypes="aaaaaaA">
                                      <p:cBhvr>
                                        <p:cTn id="97" dur="2000" fill="hold"/>
                                        <p:tgtEl>
                                          <p:spTgt spid="15"/>
                                        </p:tgtEl>
                                        <p:attrNameLst>
                                          <p:attrName>ppt_x</p:attrName>
                                          <p:attrName>ppt_y</p:attrName>
                                        </p:attrNameLst>
                                      </p:cBhvr>
                                    </p:animMotion>
                                  </p:childTnLst>
                                </p:cTn>
                              </p:par>
                              <p:par>
                                <p:cTn id="98" presetID="42" presetClass="path" presetSubtype="0" accel="50000" decel="50000" fill="hold" grpId="5" nodeType="withEffect">
                                  <p:stCondLst>
                                    <p:cond delay="0"/>
                                  </p:stCondLst>
                                  <p:childTnLst>
                                    <p:animMotion origin="layout" path="M 0.12326 -0.19306 L 0.22691 -0.21551 " pathEditMode="relative" rAng="0" ptsTypes="AA">
                                      <p:cBhvr>
                                        <p:cTn id="99" dur="2000" fill="hold"/>
                                        <p:tgtEl>
                                          <p:spTgt spid="2"/>
                                        </p:tgtEl>
                                        <p:attrNameLst>
                                          <p:attrName>ppt_x</p:attrName>
                                          <p:attrName>ppt_y</p:attrName>
                                        </p:attrNameLst>
                                      </p:cBhvr>
                                      <p:rCtr x="5174" y="-1134"/>
                                    </p:animMotion>
                                  </p:childTnLst>
                                </p:cTn>
                              </p:par>
                              <p:par>
                                <p:cTn id="100" presetID="42" presetClass="path" presetSubtype="0" accel="50000" decel="50000" fill="hold" grpId="5" nodeType="withEffect">
                                  <p:stCondLst>
                                    <p:cond delay="0"/>
                                  </p:stCondLst>
                                  <p:childTnLst>
                                    <p:animMotion origin="layout" path="M 0.12326 -0.19306 L 0.22691 -0.21482 " pathEditMode="relative" rAng="0" ptsTypes="AA">
                                      <p:cBhvr>
                                        <p:cTn id="101" dur="2000" fill="hold"/>
                                        <p:tgtEl>
                                          <p:spTgt spid="10"/>
                                        </p:tgtEl>
                                        <p:attrNameLst>
                                          <p:attrName>ppt_x</p:attrName>
                                          <p:attrName>ppt_y</p:attrName>
                                        </p:attrNameLst>
                                      </p:cBhvr>
                                      <p:rCtr x="5174" y="-1088"/>
                                    </p:animMotion>
                                  </p:childTnLst>
                                </p:cTn>
                              </p:par>
                              <p:par>
                                <p:cTn id="102" presetID="10" presetClass="exit" presetSubtype="0" fill="hold" grpId="2" nodeType="withEffect">
                                  <p:stCondLst>
                                    <p:cond delay="0"/>
                                  </p:stCondLst>
                                  <p:iterate type="lt">
                                    <p:tmPct val="0"/>
                                  </p:iterate>
                                  <p:childTnLst>
                                    <p:animEffect transition="out" filter="fade">
                                      <p:cBhvr>
                                        <p:cTn id="103" dur="10"/>
                                        <p:tgtEl>
                                          <p:spTgt spid="12"/>
                                        </p:tgtEl>
                                      </p:cBhvr>
                                    </p:animEffect>
                                    <p:set>
                                      <p:cBhvr>
                                        <p:cTn id="104" dur="1" fill="hold">
                                          <p:stCondLst>
                                            <p:cond delay="9"/>
                                          </p:stCondLst>
                                        </p:cTn>
                                        <p:tgtEl>
                                          <p:spTgt spid="12"/>
                                        </p:tgtEl>
                                        <p:attrNameLst>
                                          <p:attrName>style.visibility</p:attrName>
                                        </p:attrNameLst>
                                      </p:cBhvr>
                                      <p:to>
                                        <p:strVal val="hidden"/>
                                      </p:to>
                                    </p:set>
                                  </p:childTnLst>
                                </p:cTn>
                              </p:par>
                              <p:par>
                                <p:cTn id="105" presetID="1" presetClass="exit" presetSubtype="0" fill="hold" grpId="4" nodeType="withEffect">
                                  <p:stCondLst>
                                    <p:cond delay="0"/>
                                  </p:stCondLst>
                                  <p:childTnLst>
                                    <p:set>
                                      <p:cBhvr>
                                        <p:cTn id="106" dur="1" fill="hold">
                                          <p:stCondLst>
                                            <p:cond delay="0"/>
                                          </p:stCondLst>
                                        </p:cTn>
                                        <p:tgtEl>
                                          <p:spTgt spid="9"/>
                                        </p:tgtEl>
                                        <p:attrNameLst>
                                          <p:attrName>style.visibility</p:attrName>
                                        </p:attrNameLst>
                                      </p:cBhvr>
                                      <p:to>
                                        <p:strVal val="hidden"/>
                                      </p:to>
                                    </p:set>
                                  </p:childTnLst>
                                </p:cTn>
                              </p:par>
                              <p:par>
                                <p:cTn id="107" presetID="1" presetClass="exit" presetSubtype="0" fill="hold" grpId="2" nodeType="withEffect">
                                  <p:stCondLst>
                                    <p:cond delay="0"/>
                                  </p:stCondLst>
                                  <p:childTnLst>
                                    <p:set>
                                      <p:cBhvr>
                                        <p:cTn id="108" dur="1" fill="hold">
                                          <p:stCondLst>
                                            <p:cond delay="0"/>
                                          </p:stCondLst>
                                        </p:cTn>
                                        <p:tgtEl>
                                          <p:spTgt spid="11"/>
                                        </p:tgtEl>
                                        <p:attrNameLst>
                                          <p:attrName>style.visibility</p:attrName>
                                        </p:attrNameLst>
                                      </p:cBhvr>
                                      <p:to>
                                        <p:strVal val="hidden"/>
                                      </p:to>
                                    </p:set>
                                  </p:childTnLst>
                                </p:cTn>
                              </p:par>
                              <p:par>
                                <p:cTn id="109" presetID="1" presetClass="exit" presetSubtype="0" fill="hold" grpId="2" nodeType="withEffect">
                                  <p:stCondLst>
                                    <p:cond delay="0"/>
                                  </p:stCondLst>
                                  <p:childTnLst>
                                    <p:set>
                                      <p:cBhvr>
                                        <p:cTn id="110" dur="1" fill="hold">
                                          <p:stCondLst>
                                            <p:cond delay="0"/>
                                          </p:stCondLst>
                                        </p:cTn>
                                        <p:tgtEl>
                                          <p:spTgt spid="13"/>
                                        </p:tgtEl>
                                        <p:attrNameLst>
                                          <p:attrName>style.visibility</p:attrName>
                                        </p:attrNameLst>
                                      </p:cBhvr>
                                      <p:to>
                                        <p:strVal val="hidden"/>
                                      </p:to>
                                    </p:set>
                                  </p:childTnLst>
                                </p:cTn>
                              </p:par>
                              <p:par>
                                <p:cTn id="111" presetID="55" presetClass="entr" presetSubtype="0" fill="hold" grpId="0" nodeType="withEffect">
                                  <p:stCondLst>
                                    <p:cond delay="1500"/>
                                  </p:stCondLst>
                                  <p:childTnLst>
                                    <p:set>
                                      <p:cBhvr>
                                        <p:cTn id="112" dur="1" fill="hold">
                                          <p:stCondLst>
                                            <p:cond delay="0"/>
                                          </p:stCondLst>
                                        </p:cTn>
                                        <p:tgtEl>
                                          <p:spTgt spid="21"/>
                                        </p:tgtEl>
                                        <p:attrNameLst>
                                          <p:attrName>style.visibility</p:attrName>
                                        </p:attrNameLst>
                                      </p:cBhvr>
                                      <p:to>
                                        <p:strVal val="visible"/>
                                      </p:to>
                                    </p:set>
                                    <p:anim calcmode="lin" valueType="num">
                                      <p:cBhvr>
                                        <p:cTn id="113" dur="1000" fill="hold"/>
                                        <p:tgtEl>
                                          <p:spTgt spid="21"/>
                                        </p:tgtEl>
                                        <p:attrNameLst>
                                          <p:attrName>ppt_w</p:attrName>
                                        </p:attrNameLst>
                                      </p:cBhvr>
                                      <p:tavLst>
                                        <p:tav tm="0">
                                          <p:val>
                                            <p:strVal val="#ppt_w*0.70"/>
                                          </p:val>
                                        </p:tav>
                                        <p:tav tm="100000">
                                          <p:val>
                                            <p:strVal val="#ppt_w"/>
                                          </p:val>
                                        </p:tav>
                                      </p:tavLst>
                                    </p:anim>
                                    <p:anim calcmode="lin" valueType="num">
                                      <p:cBhvr>
                                        <p:cTn id="114" dur="1000" fill="hold"/>
                                        <p:tgtEl>
                                          <p:spTgt spid="21"/>
                                        </p:tgtEl>
                                        <p:attrNameLst>
                                          <p:attrName>ppt_h</p:attrName>
                                        </p:attrNameLst>
                                      </p:cBhvr>
                                      <p:tavLst>
                                        <p:tav tm="0">
                                          <p:val>
                                            <p:strVal val="#ppt_h"/>
                                          </p:val>
                                        </p:tav>
                                        <p:tav tm="100000">
                                          <p:val>
                                            <p:strVal val="#ppt_h"/>
                                          </p:val>
                                        </p:tav>
                                      </p:tavLst>
                                    </p:anim>
                                    <p:animEffect transition="in" filter="fade">
                                      <p:cBhvr>
                                        <p:cTn id="115" dur="1000"/>
                                        <p:tgtEl>
                                          <p:spTgt spid="21"/>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left)">
                                      <p:cBhvr>
                                        <p:cTn id="120" dur="500"/>
                                        <p:tgtEl>
                                          <p:spTgt spid="20"/>
                                        </p:tgtEl>
                                      </p:cBhvr>
                                    </p:animEffect>
                                  </p:childTnLst>
                                </p:cTn>
                              </p:par>
                              <p:par>
                                <p:cTn id="121" presetID="18" presetClass="emph" presetSubtype="0" fill="hold" grpId="1" nodeType="withEffect">
                                  <p:stCondLst>
                                    <p:cond delay="0"/>
                                  </p:stCondLst>
                                  <p:childTnLst>
                                    <p:set>
                                      <p:cBhvr override="childStyle">
                                        <p:cTn id="122" dur="500" fill="hold"/>
                                        <p:tgtEl>
                                          <p:spTgt spid="20"/>
                                        </p:tgtEl>
                                        <p:attrNameLst>
                                          <p:attrName>style.textDecorationUnderline</p:attrName>
                                        </p:attrNameLst>
                                      </p:cBhvr>
                                      <p:to>
                                        <p:strVal val="true"/>
                                      </p:to>
                                    </p:se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250"/>
                                  </p:stCondLst>
                                  <p:childTnLst>
                                    <p:set>
                                      <p:cBhvr>
                                        <p:cTn id="126" dur="1" fill="hold">
                                          <p:stCondLst>
                                            <p:cond delay="0"/>
                                          </p:stCondLst>
                                        </p:cTn>
                                        <p:tgtEl>
                                          <p:spTgt spid="22"/>
                                        </p:tgtEl>
                                        <p:attrNameLst>
                                          <p:attrName>style.visibility</p:attrName>
                                        </p:attrNameLst>
                                      </p:cBhvr>
                                      <p:to>
                                        <p:strVal val="visible"/>
                                      </p:to>
                                    </p:set>
                                    <p:animEffect transition="in" filter="wipe(left)">
                                      <p:cBhvr>
                                        <p:cTn id="127" dur="500"/>
                                        <p:tgtEl>
                                          <p:spTgt spid="22"/>
                                        </p:tgtEl>
                                      </p:cBhvr>
                                    </p:animEffect>
                                  </p:childTnLst>
                                </p:cTn>
                              </p:par>
                              <p:par>
                                <p:cTn id="128" presetID="18" presetClass="emph" presetSubtype="0" fill="hold" grpId="1" nodeType="withEffect">
                                  <p:stCondLst>
                                    <p:cond delay="250"/>
                                  </p:stCondLst>
                                  <p:childTnLst>
                                    <p:set>
                                      <p:cBhvr override="childStyle">
                                        <p:cTn id="129" dur="500" fill="hold"/>
                                        <p:tgtEl>
                                          <p:spTgt spid="22"/>
                                        </p:tgtEl>
                                        <p:attrNameLst>
                                          <p:attrName>style.textDecorationUnderline</p:attrName>
                                        </p:attrNameLst>
                                      </p:cBhvr>
                                      <p:to>
                                        <p:strVal val="true"/>
                                      </p:to>
                                    </p:set>
                                  </p:childTnLst>
                                </p:cTn>
                              </p:par>
                              <p:par>
                                <p:cTn id="130" presetID="22" presetClass="exit" presetSubtype="8" fill="hold" grpId="2" nodeType="withEffect">
                                  <p:stCondLst>
                                    <p:cond delay="0"/>
                                  </p:stCondLst>
                                  <p:childTnLst>
                                    <p:animEffect transition="out" filter="wipe(left)">
                                      <p:cBhvr>
                                        <p:cTn id="131" dur="500"/>
                                        <p:tgtEl>
                                          <p:spTgt spid="20"/>
                                        </p:tgtEl>
                                      </p:cBhvr>
                                    </p:animEffect>
                                    <p:set>
                                      <p:cBhvr>
                                        <p:cTn id="132" dur="1" fill="hold">
                                          <p:stCondLst>
                                            <p:cond delay="499"/>
                                          </p:stCondLst>
                                        </p:cTn>
                                        <p:tgtEl>
                                          <p:spTgt spid="20"/>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23"/>
                                        </p:tgtEl>
                                        <p:attrNameLst>
                                          <p:attrName>style.visibility</p:attrName>
                                        </p:attrNameLst>
                                      </p:cBhvr>
                                      <p:to>
                                        <p:strVal val="visible"/>
                                      </p:to>
                                    </p:set>
                                  </p:childTnLst>
                                </p:cTn>
                              </p:par>
                              <p:par>
                                <p:cTn id="137" presetID="6" presetClass="emph" presetSubtype="0" fill="hold" grpId="3" nodeType="withEffect">
                                  <p:stCondLst>
                                    <p:cond delay="0"/>
                                  </p:stCondLst>
                                  <p:childTnLst>
                                    <p:animScale>
                                      <p:cBhvr>
                                        <p:cTn id="138" dur="2000" fill="hold"/>
                                        <p:tgtEl>
                                          <p:spTgt spid="21"/>
                                        </p:tgtEl>
                                      </p:cBhvr>
                                      <p:by x="50000" y="50000"/>
                                    </p:animScale>
                                  </p:childTnLst>
                                </p:cTn>
                              </p:par>
                              <p:par>
                                <p:cTn id="139" presetID="6" presetClass="emph" presetSubtype="0" fill="hold" grpId="3" nodeType="withEffect">
                                  <p:stCondLst>
                                    <p:cond delay="0"/>
                                  </p:stCondLst>
                                  <p:childTnLst>
                                    <p:animScale>
                                      <p:cBhvr>
                                        <p:cTn id="140" dur="2000" fill="hold"/>
                                        <p:tgtEl>
                                          <p:spTgt spid="23"/>
                                        </p:tgtEl>
                                      </p:cBhvr>
                                      <p:by x="50000" y="50000"/>
                                    </p:animScale>
                                  </p:childTnLst>
                                </p:cTn>
                              </p:par>
                              <p:par>
                                <p:cTn id="141" presetID="0" presetClass="path" presetSubtype="0" accel="66000" decel="34000" fill="hold" grpId="2" nodeType="withEffect">
                                  <p:stCondLst>
                                    <p:cond delay="750"/>
                                  </p:stCondLst>
                                  <p:childTnLst>
                                    <p:animMotion origin="layout" path="M 1.11111E-6 3.50682E-6 C -0.02031 -0.00347 -0.09167 -0.00625 -0.12153 -0.02129 C -0.15139 -0.03632 -0.1625 -0.06177 -0.17899 -0.09022 C -0.19549 -0.11867 -0.20521 -0.1425 -0.22049 -0.192 C -0.23576 -0.2415 -0.26059 -0.34675 -0.27118 -0.38747 " pathEditMode="relative" rAng="0" ptsTypes="aaaaa">
                                      <p:cBhvr>
                                        <p:cTn id="142" dur="1250" fill="hold"/>
                                        <p:tgtEl>
                                          <p:spTgt spid="21"/>
                                        </p:tgtEl>
                                        <p:attrNameLst>
                                          <p:attrName>ppt_x</p:attrName>
                                          <p:attrName>ppt_y</p:attrName>
                                        </p:attrNameLst>
                                      </p:cBhvr>
                                      <p:rCtr x="-13559" y="-19385"/>
                                    </p:animMotion>
                                  </p:childTnLst>
                                </p:cTn>
                              </p:par>
                              <p:par>
                                <p:cTn id="143" presetID="0" presetClass="path" presetSubtype="0" accel="66000" decel="34000" fill="hold" grpId="2" nodeType="withEffect">
                                  <p:stCondLst>
                                    <p:cond delay="750"/>
                                  </p:stCondLst>
                                  <p:childTnLst>
                                    <p:animMotion origin="layout" path="M 1.11111E-6 3.50682E-6 C -0.02031 -0.00347 -0.09167 -0.00625 -0.12153 -0.02129 C -0.15139 -0.03632 -0.1625 -0.06177 -0.17899 -0.09022 C -0.19549 -0.11867 -0.20521 -0.1425 -0.22049 -0.192 C -0.23576 -0.2415 -0.26059 -0.34675 -0.27118 -0.38747 " pathEditMode="relative" rAng="0" ptsTypes="aaaaa">
                                      <p:cBhvr>
                                        <p:cTn id="144" dur="1250" fill="hold"/>
                                        <p:tgtEl>
                                          <p:spTgt spid="23"/>
                                        </p:tgtEl>
                                        <p:attrNameLst>
                                          <p:attrName>ppt_x</p:attrName>
                                          <p:attrName>ppt_y</p:attrName>
                                        </p:attrNameLst>
                                      </p:cBhvr>
                                      <p:rCtr x="-13559" y="-19385"/>
                                    </p:animMotion>
                                  </p:childTnLst>
                                </p:cTn>
                              </p:par>
                              <p:par>
                                <p:cTn id="145" presetID="1" presetClass="exit" presetSubtype="0" fill="hold" grpId="2" nodeType="withEffect">
                                  <p:stCondLst>
                                    <p:cond delay="0"/>
                                  </p:stCondLst>
                                  <p:childTnLst>
                                    <p:set>
                                      <p:cBhvr>
                                        <p:cTn id="146" dur="1" fill="hold">
                                          <p:stCondLst>
                                            <p:cond delay="0"/>
                                          </p:stCondLst>
                                        </p:cTn>
                                        <p:tgtEl>
                                          <p:spTgt spid="22"/>
                                        </p:tgtEl>
                                        <p:attrNameLst>
                                          <p:attrName>style.visibility</p:attrName>
                                        </p:attrNameLst>
                                      </p:cBhvr>
                                      <p:to>
                                        <p:strVal val="hidden"/>
                                      </p:to>
                                    </p:set>
                                  </p:childTnLst>
                                </p:cTn>
                              </p:par>
                              <p:par>
                                <p:cTn id="147" presetID="42" presetClass="path" presetSubtype="0" accel="50000" decel="50000" fill="hold" grpId="3" nodeType="withEffect">
                                  <p:stCondLst>
                                    <p:cond delay="500"/>
                                  </p:stCondLst>
                                  <p:childTnLst>
                                    <p:animMotion origin="layout" path="M -0.28108 -0.4706 L -0.28039 -0.61203 " pathEditMode="relative" rAng="0" ptsTypes="AA">
                                      <p:cBhvr>
                                        <p:cTn id="148" dur="1500" fill="hold"/>
                                        <p:tgtEl>
                                          <p:spTgt spid="14"/>
                                        </p:tgtEl>
                                        <p:attrNameLst>
                                          <p:attrName>ppt_x</p:attrName>
                                          <p:attrName>ppt_y</p:attrName>
                                        </p:attrNameLst>
                                      </p:cBhvr>
                                      <p:rCtr x="35" y="-7083"/>
                                    </p:animMotion>
                                  </p:childTnLst>
                                </p:cTn>
                              </p:par>
                              <p:par>
                                <p:cTn id="149" presetID="42" presetClass="path" presetSubtype="0" accel="50000" decel="50000" fill="hold" grpId="3" nodeType="withEffect">
                                  <p:stCondLst>
                                    <p:cond delay="500"/>
                                  </p:stCondLst>
                                  <p:childTnLst>
                                    <p:animMotion origin="layout" path="M -0.28108 -0.47037 L -0.28039 -0.61134 " pathEditMode="relative" rAng="0" ptsTypes="AA">
                                      <p:cBhvr>
                                        <p:cTn id="150" dur="1500" fill="hold"/>
                                        <p:tgtEl>
                                          <p:spTgt spid="15"/>
                                        </p:tgtEl>
                                        <p:attrNameLst>
                                          <p:attrName>ppt_x</p:attrName>
                                          <p:attrName>ppt_y</p:attrName>
                                        </p:attrNameLst>
                                      </p:cBhvr>
                                      <p:rCtr x="35" y="-7060"/>
                                    </p:animMotion>
                                  </p:childTnLst>
                                </p:cTn>
                              </p:par>
                              <p:par>
                                <p:cTn id="151" presetID="42" presetClass="path" presetSubtype="0" accel="50000" decel="50000" fill="hold" grpId="5" nodeType="withEffect">
                                  <p:stCondLst>
                                    <p:cond delay="500"/>
                                  </p:stCondLst>
                                  <p:childTnLst>
                                    <p:animMotion origin="layout" path="M -0.28108 -0.4706 L -0.28039 -0.61134 " pathEditMode="relative" rAng="0" ptsTypes="AA">
                                      <p:cBhvr>
                                        <p:cTn id="152" dur="1500" fill="hold"/>
                                        <p:tgtEl>
                                          <p:spTgt spid="9"/>
                                        </p:tgtEl>
                                        <p:attrNameLst>
                                          <p:attrName>ppt_x</p:attrName>
                                          <p:attrName>ppt_y</p:attrName>
                                        </p:attrNameLst>
                                      </p:cBhvr>
                                      <p:rCtr x="35" y="-7037"/>
                                    </p:animMotion>
                                  </p:childTnLst>
                                </p:cTn>
                              </p:par>
                              <p:par>
                                <p:cTn id="153" presetID="42" presetClass="path" presetSubtype="0" accel="50000" decel="50000" fill="hold" grpId="6" nodeType="withEffect">
                                  <p:stCondLst>
                                    <p:cond delay="750"/>
                                  </p:stCondLst>
                                  <p:childTnLst>
                                    <p:animMotion origin="layout" path="M 0.22691 -0.21551 L 0.2276 -0.25486 " pathEditMode="relative" rAng="0" ptsTypes="AA">
                                      <p:cBhvr>
                                        <p:cTn id="154" dur="1250" fill="hold"/>
                                        <p:tgtEl>
                                          <p:spTgt spid="2"/>
                                        </p:tgtEl>
                                        <p:attrNameLst>
                                          <p:attrName>ppt_x</p:attrName>
                                          <p:attrName>ppt_y</p:attrName>
                                        </p:attrNameLst>
                                      </p:cBhvr>
                                      <p:rCtr x="35" y="-1968"/>
                                    </p:animMotion>
                                  </p:childTnLst>
                                </p:cTn>
                              </p:par>
                              <p:par>
                                <p:cTn id="155" presetID="42" presetClass="path" presetSubtype="0" accel="50000" decel="50000" fill="hold" grpId="6" nodeType="withEffect">
                                  <p:stCondLst>
                                    <p:cond delay="750"/>
                                  </p:stCondLst>
                                  <p:childTnLst>
                                    <p:animMotion origin="layout" path="M 0.22691 -0.21482 L 0.2276 -0.25579 " pathEditMode="relative" rAng="0" ptsTypes="AA">
                                      <p:cBhvr>
                                        <p:cTn id="156" dur="1250" fill="hold"/>
                                        <p:tgtEl>
                                          <p:spTgt spid="10"/>
                                        </p:tgtEl>
                                        <p:attrNameLst>
                                          <p:attrName>ppt_x</p:attrName>
                                          <p:attrName>ppt_y</p:attrName>
                                        </p:attrNameLst>
                                      </p:cBhvr>
                                      <p:rCtr x="35" y="-2060"/>
                                    </p:animMotion>
                                  </p:childTnLst>
                                </p:cTn>
                              </p:par>
                              <p:par>
                                <p:cTn id="157" presetID="42" presetClass="entr" presetSubtype="0" fill="hold" grpId="0" nodeType="withEffect">
                                  <p:stCondLst>
                                    <p:cond delay="1500"/>
                                  </p:stCondLst>
                                  <p:childTnLst>
                                    <p:set>
                                      <p:cBhvr>
                                        <p:cTn id="158" dur="1" fill="hold">
                                          <p:stCondLst>
                                            <p:cond delay="0"/>
                                          </p:stCondLst>
                                        </p:cTn>
                                        <p:tgtEl>
                                          <p:spTgt spid="16"/>
                                        </p:tgtEl>
                                        <p:attrNameLst>
                                          <p:attrName>style.visibility</p:attrName>
                                        </p:attrNameLst>
                                      </p:cBhvr>
                                      <p:to>
                                        <p:strVal val="visible"/>
                                      </p:to>
                                    </p:set>
                                    <p:animEffect transition="in" filter="fade">
                                      <p:cBhvr>
                                        <p:cTn id="159" dur="1000"/>
                                        <p:tgtEl>
                                          <p:spTgt spid="16"/>
                                        </p:tgtEl>
                                      </p:cBhvr>
                                    </p:animEffect>
                                    <p:anim calcmode="lin" valueType="num">
                                      <p:cBhvr>
                                        <p:cTn id="160" dur="1000" fill="hold"/>
                                        <p:tgtEl>
                                          <p:spTgt spid="16"/>
                                        </p:tgtEl>
                                        <p:attrNameLst>
                                          <p:attrName>ppt_x</p:attrName>
                                        </p:attrNameLst>
                                      </p:cBhvr>
                                      <p:tavLst>
                                        <p:tav tm="0">
                                          <p:val>
                                            <p:strVal val="#ppt_x"/>
                                          </p:val>
                                        </p:tav>
                                        <p:tav tm="100000">
                                          <p:val>
                                            <p:strVal val="#ppt_x"/>
                                          </p:val>
                                        </p:tav>
                                      </p:tavLst>
                                    </p:anim>
                                    <p:anim calcmode="lin" valueType="num">
                                      <p:cBhvr>
                                        <p:cTn id="16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2" fill="hold">
                      <p:stCondLst>
                        <p:cond delay="indefinite"/>
                      </p:stCondLst>
                      <p:childTnLst>
                        <p:par>
                          <p:cTn id="163" fill="hold">
                            <p:stCondLst>
                              <p:cond delay="0"/>
                            </p:stCondLst>
                            <p:childTnLst>
                              <p:par>
                                <p:cTn id="164" presetID="22" presetClass="entr" presetSubtype="8" fill="hold" grpId="0" nodeType="clickEffect">
                                  <p:stCondLst>
                                    <p:cond delay="0"/>
                                  </p:stCondLst>
                                  <p:childTnLst>
                                    <p:set>
                                      <p:cBhvr>
                                        <p:cTn id="165" dur="1" fill="hold">
                                          <p:stCondLst>
                                            <p:cond delay="0"/>
                                          </p:stCondLst>
                                        </p:cTn>
                                        <p:tgtEl>
                                          <p:spTgt spid="17"/>
                                        </p:tgtEl>
                                        <p:attrNameLst>
                                          <p:attrName>style.visibility</p:attrName>
                                        </p:attrNameLst>
                                      </p:cBhvr>
                                      <p:to>
                                        <p:strVal val="visible"/>
                                      </p:to>
                                    </p:set>
                                    <p:animEffect transition="in" filter="wipe(left)">
                                      <p:cBhvr>
                                        <p:cTn id="166" dur="500"/>
                                        <p:tgtEl>
                                          <p:spTgt spid="17"/>
                                        </p:tgtEl>
                                      </p:cBhvr>
                                    </p:animEffect>
                                  </p:childTnLst>
                                </p:cTn>
                              </p:par>
                              <p:par>
                                <p:cTn id="167" presetID="18" presetClass="emph" presetSubtype="0" fill="hold" grpId="1" nodeType="withEffect">
                                  <p:stCondLst>
                                    <p:cond delay="0"/>
                                  </p:stCondLst>
                                  <p:childTnLst>
                                    <p:set>
                                      <p:cBhvr override="childStyle">
                                        <p:cTn id="168" dur="500" fill="hold"/>
                                        <p:tgtEl>
                                          <p:spTgt spid="17"/>
                                        </p:tgtEl>
                                        <p:attrNameLst>
                                          <p:attrName>style.textDecorationUnderline</p:attrName>
                                        </p:attrNameLst>
                                      </p:cBhvr>
                                      <p:to>
                                        <p:strVal val="true"/>
                                      </p:to>
                                    </p:set>
                                  </p:childTnLst>
                                </p:cTn>
                              </p:par>
                            </p:childTnLst>
                          </p:cTn>
                        </p:par>
                      </p:childTnLst>
                    </p:cTn>
                  </p:par>
                  <p:par>
                    <p:cTn id="169" fill="hold">
                      <p:stCondLst>
                        <p:cond delay="indefinite"/>
                      </p:stCondLst>
                      <p:childTnLst>
                        <p:par>
                          <p:cTn id="170" fill="hold">
                            <p:stCondLst>
                              <p:cond delay="0"/>
                            </p:stCondLst>
                            <p:childTnLst>
                              <p:par>
                                <p:cTn id="171" presetID="22" presetClass="entr" presetSubtype="8" fill="hold" grpId="0" nodeType="clickEffect">
                                  <p:stCondLst>
                                    <p:cond delay="0"/>
                                  </p:stCondLst>
                                  <p:childTnLst>
                                    <p:set>
                                      <p:cBhvr>
                                        <p:cTn id="172" dur="1" fill="hold">
                                          <p:stCondLst>
                                            <p:cond delay="0"/>
                                          </p:stCondLst>
                                        </p:cTn>
                                        <p:tgtEl>
                                          <p:spTgt spid="18"/>
                                        </p:tgtEl>
                                        <p:attrNameLst>
                                          <p:attrName>style.visibility</p:attrName>
                                        </p:attrNameLst>
                                      </p:cBhvr>
                                      <p:to>
                                        <p:strVal val="visible"/>
                                      </p:to>
                                    </p:set>
                                    <p:animEffect transition="in" filter="wipe(left)">
                                      <p:cBhvr>
                                        <p:cTn id="173" dur="500"/>
                                        <p:tgtEl>
                                          <p:spTgt spid="18"/>
                                        </p:tgtEl>
                                      </p:cBhvr>
                                    </p:animEffect>
                                  </p:childTnLst>
                                </p:cTn>
                              </p:par>
                              <p:par>
                                <p:cTn id="174" presetID="18" presetClass="emph" presetSubtype="0" fill="hold" grpId="1" nodeType="withEffect">
                                  <p:stCondLst>
                                    <p:cond delay="0"/>
                                  </p:stCondLst>
                                  <p:childTnLst>
                                    <p:set>
                                      <p:cBhvr override="childStyle">
                                        <p:cTn id="175" dur="500" fill="hold"/>
                                        <p:tgtEl>
                                          <p:spTgt spid="18"/>
                                        </p:tgtEl>
                                        <p:attrNameLst>
                                          <p:attrName>style.textDecorationUnderline</p:attrName>
                                        </p:attrNameLst>
                                      </p:cBhvr>
                                      <p:to>
                                        <p:strVal val="true"/>
                                      </p:to>
                                    </p:set>
                                  </p:childTnLst>
                                </p:cTn>
                              </p:par>
                            </p:childTnLst>
                          </p:cTn>
                        </p:par>
                      </p:childTnLst>
                    </p:cTn>
                  </p:par>
                  <p:par>
                    <p:cTn id="176" fill="hold">
                      <p:stCondLst>
                        <p:cond delay="indefinite"/>
                      </p:stCondLst>
                      <p:childTnLst>
                        <p:par>
                          <p:cTn id="177" fill="hold">
                            <p:stCondLst>
                              <p:cond delay="0"/>
                            </p:stCondLst>
                            <p:childTnLst>
                              <p:par>
                                <p:cTn id="178" presetID="22" presetClass="entr" presetSubtype="8" fill="hold" grpId="0" nodeType="clickEffect">
                                  <p:stCondLst>
                                    <p:cond delay="0"/>
                                  </p:stCondLst>
                                  <p:childTnLst>
                                    <p:set>
                                      <p:cBhvr>
                                        <p:cTn id="179" dur="1" fill="hold">
                                          <p:stCondLst>
                                            <p:cond delay="0"/>
                                          </p:stCondLst>
                                        </p:cTn>
                                        <p:tgtEl>
                                          <p:spTgt spid="19"/>
                                        </p:tgtEl>
                                        <p:attrNameLst>
                                          <p:attrName>style.visibility</p:attrName>
                                        </p:attrNameLst>
                                      </p:cBhvr>
                                      <p:to>
                                        <p:strVal val="visible"/>
                                      </p:to>
                                    </p:set>
                                    <p:animEffect transition="in" filter="wipe(left)">
                                      <p:cBhvr>
                                        <p:cTn id="180" dur="500"/>
                                        <p:tgtEl>
                                          <p:spTgt spid="19"/>
                                        </p:tgtEl>
                                      </p:cBhvr>
                                    </p:animEffect>
                                  </p:childTnLst>
                                </p:cTn>
                              </p:par>
                              <p:par>
                                <p:cTn id="181" presetID="18" presetClass="emph" presetSubtype="0" fill="hold" grpId="1" nodeType="withEffect">
                                  <p:stCondLst>
                                    <p:cond delay="0"/>
                                  </p:stCondLst>
                                  <p:childTnLst>
                                    <p:set>
                                      <p:cBhvr override="childStyle">
                                        <p:cTn id="182" dur="500" fill="hold"/>
                                        <p:tgtEl>
                                          <p:spTgt spid="19"/>
                                        </p:tgtEl>
                                        <p:attrNameLst>
                                          <p:attrName>style.textDecorationUnderline</p:attrName>
                                        </p:attrNameLst>
                                      </p:cBhvr>
                                      <p:to>
                                        <p:strVal val="true"/>
                                      </p:to>
                                    </p:se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26"/>
                                        </p:tgtEl>
                                        <p:attrNameLst>
                                          <p:attrName>style.visibility</p:attrName>
                                        </p:attrNameLst>
                                      </p:cBhvr>
                                      <p:to>
                                        <p:strVal val="visible"/>
                                      </p:to>
                                    </p:set>
                                    <p:animEffect transition="in" filter="fade">
                                      <p:cBhvr>
                                        <p:cTn id="187" dur="250"/>
                                        <p:tgtEl>
                                          <p:spTgt spid="26"/>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27"/>
                                        </p:tgtEl>
                                        <p:attrNameLst>
                                          <p:attrName>style.visibility</p:attrName>
                                        </p:attrNameLst>
                                      </p:cBhvr>
                                      <p:to>
                                        <p:strVal val="visible"/>
                                      </p:to>
                                    </p:set>
                                    <p:animEffect transition="in" filter="fade">
                                      <p:cBhvr>
                                        <p:cTn id="190" dur="250"/>
                                        <p:tgtEl>
                                          <p:spTgt spid="27"/>
                                        </p:tgtEl>
                                      </p:cBhvr>
                                    </p:animEffect>
                                  </p:childTnLst>
                                </p:cTn>
                              </p:par>
                              <p:par>
                                <p:cTn id="191" presetID="6" presetClass="emph" presetSubtype="0" fill="hold" grpId="3" nodeType="withEffect">
                                  <p:stCondLst>
                                    <p:cond delay="0"/>
                                  </p:stCondLst>
                                  <p:childTnLst>
                                    <p:animScale>
                                      <p:cBhvr>
                                        <p:cTn id="192" dur="2000" fill="hold"/>
                                        <p:tgtEl>
                                          <p:spTgt spid="26"/>
                                        </p:tgtEl>
                                      </p:cBhvr>
                                      <p:by x="175000" y="175000"/>
                                    </p:animScale>
                                  </p:childTnLst>
                                </p:cTn>
                              </p:par>
                              <p:par>
                                <p:cTn id="193" presetID="6" presetClass="emph" presetSubtype="0" fill="hold" grpId="3" nodeType="withEffect">
                                  <p:stCondLst>
                                    <p:cond delay="0"/>
                                  </p:stCondLst>
                                  <p:childTnLst>
                                    <p:animScale>
                                      <p:cBhvr>
                                        <p:cTn id="194" dur="2000" fill="hold"/>
                                        <p:tgtEl>
                                          <p:spTgt spid="27"/>
                                        </p:tgtEl>
                                      </p:cBhvr>
                                      <p:by x="188000" y="188000"/>
                                    </p:animScale>
                                  </p:childTnLst>
                                </p:cTn>
                              </p:par>
                              <p:par>
                                <p:cTn id="195" presetID="3" presetClass="emph" presetSubtype="10" accel="100000" fill="hold" grpId="4" nodeType="withEffect">
                                  <p:stCondLst>
                                    <p:cond delay="0"/>
                                  </p:stCondLst>
                                  <p:childTnLst>
                                    <p:animClr clrSpc="hsl" dir="ccw">
                                      <p:cBhvr override="childStyle">
                                        <p:cTn id="196" dur="2000" fill="hold"/>
                                        <p:tgtEl>
                                          <p:spTgt spid="27"/>
                                        </p:tgtEl>
                                        <p:attrNameLst>
                                          <p:attrName>style.color</p:attrName>
                                        </p:attrNameLst>
                                      </p:cBhvr>
                                      <p:to>
                                        <a:srgbClr val="0066FF"/>
                                      </p:to>
                                    </p:animClr>
                                  </p:childTnLst>
                                </p:cTn>
                              </p:par>
                              <p:par>
                                <p:cTn id="197" presetID="42" presetClass="path" presetSubtype="0" accel="50000" decel="50000" fill="hold" grpId="2" nodeType="withEffect">
                                  <p:stCondLst>
                                    <p:cond delay="0"/>
                                  </p:stCondLst>
                                  <p:childTnLst>
                                    <p:animMotion origin="layout" path="M 4.44444E-6 4.44444E-6 L 0.31059 -0.0345 " pathEditMode="relative" rAng="0" ptsTypes="AA">
                                      <p:cBhvr>
                                        <p:cTn id="198" dur="2000" fill="hold"/>
                                        <p:tgtEl>
                                          <p:spTgt spid="26"/>
                                        </p:tgtEl>
                                        <p:attrNameLst>
                                          <p:attrName>ppt_x</p:attrName>
                                          <p:attrName>ppt_y</p:attrName>
                                        </p:attrNameLst>
                                      </p:cBhvr>
                                      <p:rCtr x="15521" y="-1736"/>
                                    </p:animMotion>
                                  </p:childTnLst>
                                </p:cTn>
                              </p:par>
                              <p:par>
                                <p:cTn id="199" presetID="42" presetClass="path" presetSubtype="0" accel="50000" decel="50000" fill="hold" grpId="2" nodeType="withEffect">
                                  <p:stCondLst>
                                    <p:cond delay="0"/>
                                  </p:stCondLst>
                                  <p:childTnLst>
                                    <p:animMotion origin="layout" path="M 1.94444E-6 -1.85185E-6 L 0.70278 0.17107 " pathEditMode="relative" rAng="0" ptsTypes="AA">
                                      <p:cBhvr>
                                        <p:cTn id="200" dur="2000" fill="hold"/>
                                        <p:tgtEl>
                                          <p:spTgt spid="27"/>
                                        </p:tgtEl>
                                        <p:attrNameLst>
                                          <p:attrName>ppt_x</p:attrName>
                                          <p:attrName>ppt_y</p:attrName>
                                        </p:attrNameLst>
                                      </p:cBhvr>
                                      <p:rCtr x="35139" y="8542"/>
                                    </p:animMotion>
                                  </p:childTnLst>
                                </p:cTn>
                              </p:par>
                              <p:par>
                                <p:cTn id="201" presetID="10" presetClass="exit" presetSubtype="0" fill="hold" grpId="4" nodeType="withEffect">
                                  <p:stCondLst>
                                    <p:cond delay="0"/>
                                  </p:stCondLst>
                                  <p:childTnLst>
                                    <p:animEffect transition="out" filter="fade">
                                      <p:cBhvr>
                                        <p:cTn id="202" dur="1250"/>
                                        <p:tgtEl>
                                          <p:spTgt spid="23"/>
                                        </p:tgtEl>
                                      </p:cBhvr>
                                    </p:animEffect>
                                    <p:set>
                                      <p:cBhvr>
                                        <p:cTn id="203" dur="1" fill="hold">
                                          <p:stCondLst>
                                            <p:cond delay="1249"/>
                                          </p:stCondLst>
                                        </p:cTn>
                                        <p:tgtEl>
                                          <p:spTgt spid="23"/>
                                        </p:tgtEl>
                                        <p:attrNameLst>
                                          <p:attrName>style.visibility</p:attrName>
                                        </p:attrNameLst>
                                      </p:cBhvr>
                                      <p:to>
                                        <p:strVal val="hidden"/>
                                      </p:to>
                                    </p:set>
                                  </p:childTnLst>
                                </p:cTn>
                              </p:par>
                              <p:par>
                                <p:cTn id="204" presetID="10" presetClass="exit" presetSubtype="0" fill="hold" grpId="4" nodeType="withEffect">
                                  <p:stCondLst>
                                    <p:cond delay="0"/>
                                  </p:stCondLst>
                                  <p:childTnLst>
                                    <p:animEffect transition="out" filter="fade">
                                      <p:cBhvr>
                                        <p:cTn id="205" dur="1250"/>
                                        <p:tgtEl>
                                          <p:spTgt spid="21"/>
                                        </p:tgtEl>
                                      </p:cBhvr>
                                    </p:animEffect>
                                    <p:set>
                                      <p:cBhvr>
                                        <p:cTn id="206" dur="1" fill="hold">
                                          <p:stCondLst>
                                            <p:cond delay="1249"/>
                                          </p:stCondLst>
                                        </p:cTn>
                                        <p:tgtEl>
                                          <p:spTgt spid="21"/>
                                        </p:tgtEl>
                                        <p:attrNameLst>
                                          <p:attrName>style.visibility</p:attrName>
                                        </p:attrNameLst>
                                      </p:cBhvr>
                                      <p:to>
                                        <p:strVal val="hidden"/>
                                      </p:to>
                                    </p:set>
                                  </p:childTnLst>
                                </p:cTn>
                              </p:par>
                              <p:par>
                                <p:cTn id="207" presetID="10" presetClass="exit" presetSubtype="0" fill="hold" grpId="1" nodeType="withEffect">
                                  <p:stCondLst>
                                    <p:cond delay="0"/>
                                  </p:stCondLst>
                                  <p:childTnLst>
                                    <p:animEffect transition="out" filter="fade">
                                      <p:cBhvr>
                                        <p:cTn id="208" dur="1250"/>
                                        <p:tgtEl>
                                          <p:spTgt spid="16"/>
                                        </p:tgtEl>
                                      </p:cBhvr>
                                    </p:animEffect>
                                    <p:set>
                                      <p:cBhvr>
                                        <p:cTn id="209" dur="1" fill="hold">
                                          <p:stCondLst>
                                            <p:cond delay="1249"/>
                                          </p:stCondLst>
                                        </p:cTn>
                                        <p:tgtEl>
                                          <p:spTgt spid="16"/>
                                        </p:tgtEl>
                                        <p:attrNameLst>
                                          <p:attrName>style.visibility</p:attrName>
                                        </p:attrNameLst>
                                      </p:cBhvr>
                                      <p:to>
                                        <p:strVal val="hidden"/>
                                      </p:to>
                                    </p:set>
                                  </p:childTnLst>
                                </p:cTn>
                              </p:par>
                              <p:par>
                                <p:cTn id="210" presetID="10" presetClass="exit" presetSubtype="0" fill="hold" grpId="3" nodeType="withEffect">
                                  <p:stCondLst>
                                    <p:cond delay="0"/>
                                  </p:stCondLst>
                                  <p:iterate type="lt">
                                    <p:tmPct val="0"/>
                                  </p:iterate>
                                  <p:childTnLst>
                                    <p:animEffect transition="out" filter="fade">
                                      <p:cBhvr>
                                        <p:cTn id="211" dur="1250"/>
                                        <p:tgtEl>
                                          <p:spTgt spid="12"/>
                                        </p:tgtEl>
                                      </p:cBhvr>
                                    </p:animEffect>
                                    <p:set>
                                      <p:cBhvr>
                                        <p:cTn id="212" dur="1" fill="hold">
                                          <p:stCondLst>
                                            <p:cond delay="1249"/>
                                          </p:stCondLst>
                                        </p:cTn>
                                        <p:tgtEl>
                                          <p:spTgt spid="12"/>
                                        </p:tgtEl>
                                        <p:attrNameLst>
                                          <p:attrName>style.visibility</p:attrName>
                                        </p:attrNameLst>
                                      </p:cBhvr>
                                      <p:to>
                                        <p:strVal val="hidden"/>
                                      </p:to>
                                    </p:set>
                                  </p:childTnLst>
                                </p:cTn>
                              </p:par>
                              <p:par>
                                <p:cTn id="213" presetID="10" presetClass="exit" presetSubtype="0" fill="hold" grpId="6" nodeType="withEffect">
                                  <p:stCondLst>
                                    <p:cond delay="0"/>
                                  </p:stCondLst>
                                  <p:childTnLst>
                                    <p:animEffect transition="out" filter="fade">
                                      <p:cBhvr>
                                        <p:cTn id="214" dur="1250"/>
                                        <p:tgtEl>
                                          <p:spTgt spid="9"/>
                                        </p:tgtEl>
                                      </p:cBhvr>
                                    </p:animEffect>
                                    <p:set>
                                      <p:cBhvr>
                                        <p:cTn id="215" dur="1" fill="hold">
                                          <p:stCondLst>
                                            <p:cond delay="1249"/>
                                          </p:stCondLst>
                                        </p:cTn>
                                        <p:tgtEl>
                                          <p:spTgt spid="9"/>
                                        </p:tgtEl>
                                        <p:attrNameLst>
                                          <p:attrName>style.visibility</p:attrName>
                                        </p:attrNameLst>
                                      </p:cBhvr>
                                      <p:to>
                                        <p:strVal val="hidden"/>
                                      </p:to>
                                    </p:set>
                                  </p:childTnLst>
                                </p:cTn>
                              </p:par>
                              <p:par>
                                <p:cTn id="216" presetID="10" presetClass="exit" presetSubtype="0" fill="hold" grpId="4" nodeType="withEffect">
                                  <p:stCondLst>
                                    <p:cond delay="0"/>
                                  </p:stCondLst>
                                  <p:childTnLst>
                                    <p:animEffect transition="out" filter="fade">
                                      <p:cBhvr>
                                        <p:cTn id="217" dur="1250"/>
                                        <p:tgtEl>
                                          <p:spTgt spid="15"/>
                                        </p:tgtEl>
                                      </p:cBhvr>
                                    </p:animEffect>
                                    <p:set>
                                      <p:cBhvr>
                                        <p:cTn id="218" dur="1" fill="hold">
                                          <p:stCondLst>
                                            <p:cond delay="1249"/>
                                          </p:stCondLst>
                                        </p:cTn>
                                        <p:tgtEl>
                                          <p:spTgt spid="15"/>
                                        </p:tgtEl>
                                        <p:attrNameLst>
                                          <p:attrName>style.visibility</p:attrName>
                                        </p:attrNameLst>
                                      </p:cBhvr>
                                      <p:to>
                                        <p:strVal val="hidden"/>
                                      </p:to>
                                    </p:set>
                                  </p:childTnLst>
                                </p:cTn>
                              </p:par>
                              <p:par>
                                <p:cTn id="219" presetID="10" presetClass="exit" presetSubtype="0" fill="hold" grpId="4" nodeType="withEffect">
                                  <p:stCondLst>
                                    <p:cond delay="0"/>
                                  </p:stCondLst>
                                  <p:childTnLst>
                                    <p:animEffect transition="out" filter="fade">
                                      <p:cBhvr>
                                        <p:cTn id="220" dur="1250"/>
                                        <p:tgtEl>
                                          <p:spTgt spid="14"/>
                                        </p:tgtEl>
                                      </p:cBhvr>
                                    </p:animEffect>
                                    <p:set>
                                      <p:cBhvr>
                                        <p:cTn id="221" dur="1" fill="hold">
                                          <p:stCondLst>
                                            <p:cond delay="1249"/>
                                          </p:stCondLst>
                                        </p:cTn>
                                        <p:tgtEl>
                                          <p:spTgt spid="14"/>
                                        </p:tgtEl>
                                        <p:attrNameLst>
                                          <p:attrName>style.visibility</p:attrName>
                                        </p:attrNameLst>
                                      </p:cBhvr>
                                      <p:to>
                                        <p:strVal val="hidden"/>
                                      </p:to>
                                    </p:set>
                                  </p:childTnLst>
                                </p:cTn>
                              </p:par>
                              <p:par>
                                <p:cTn id="222" presetID="10" presetClass="exit" presetSubtype="0" fill="hold" grpId="7" nodeType="withEffect">
                                  <p:stCondLst>
                                    <p:cond delay="0"/>
                                  </p:stCondLst>
                                  <p:childTnLst>
                                    <p:animEffect transition="out" filter="fade">
                                      <p:cBhvr>
                                        <p:cTn id="223" dur="1250"/>
                                        <p:tgtEl>
                                          <p:spTgt spid="2"/>
                                        </p:tgtEl>
                                      </p:cBhvr>
                                    </p:animEffect>
                                    <p:set>
                                      <p:cBhvr>
                                        <p:cTn id="224" dur="1" fill="hold">
                                          <p:stCondLst>
                                            <p:cond delay="1249"/>
                                          </p:stCondLst>
                                        </p:cTn>
                                        <p:tgtEl>
                                          <p:spTgt spid="2"/>
                                        </p:tgtEl>
                                        <p:attrNameLst>
                                          <p:attrName>style.visibility</p:attrName>
                                        </p:attrNameLst>
                                      </p:cBhvr>
                                      <p:to>
                                        <p:strVal val="hidden"/>
                                      </p:to>
                                    </p:set>
                                  </p:childTnLst>
                                </p:cTn>
                              </p:par>
                              <p:par>
                                <p:cTn id="225" presetID="10" presetClass="exit" presetSubtype="0" fill="hold" grpId="8" nodeType="withEffect">
                                  <p:stCondLst>
                                    <p:cond delay="0"/>
                                  </p:stCondLst>
                                  <p:childTnLst>
                                    <p:animEffect transition="out" filter="fade">
                                      <p:cBhvr>
                                        <p:cTn id="226" dur="1250"/>
                                        <p:tgtEl>
                                          <p:spTgt spid="2"/>
                                        </p:tgtEl>
                                      </p:cBhvr>
                                    </p:animEffect>
                                    <p:set>
                                      <p:cBhvr>
                                        <p:cTn id="227" dur="1" fill="hold">
                                          <p:stCondLst>
                                            <p:cond delay="1249"/>
                                          </p:stCondLst>
                                        </p:cTn>
                                        <p:tgtEl>
                                          <p:spTgt spid="2"/>
                                        </p:tgtEl>
                                        <p:attrNameLst>
                                          <p:attrName>style.visibility</p:attrName>
                                        </p:attrNameLst>
                                      </p:cBhvr>
                                      <p:to>
                                        <p:strVal val="hidden"/>
                                      </p:to>
                                    </p:set>
                                  </p:childTnLst>
                                </p:cTn>
                              </p:par>
                              <p:par>
                                <p:cTn id="228" presetID="10" presetClass="exit" presetSubtype="0" fill="hold" grpId="7" nodeType="withEffect">
                                  <p:stCondLst>
                                    <p:cond delay="0"/>
                                  </p:stCondLst>
                                  <p:childTnLst>
                                    <p:animEffect transition="out" filter="fade">
                                      <p:cBhvr>
                                        <p:cTn id="229" dur="1250"/>
                                        <p:tgtEl>
                                          <p:spTgt spid="10"/>
                                        </p:tgtEl>
                                      </p:cBhvr>
                                    </p:animEffect>
                                    <p:set>
                                      <p:cBhvr>
                                        <p:cTn id="230" dur="1" fill="hold">
                                          <p:stCondLst>
                                            <p:cond delay="1249"/>
                                          </p:stCondLst>
                                        </p:cTn>
                                        <p:tgtEl>
                                          <p:spTgt spid="10"/>
                                        </p:tgtEl>
                                        <p:attrNameLst>
                                          <p:attrName>style.visibility</p:attrName>
                                        </p:attrNameLst>
                                      </p:cBhvr>
                                      <p:to>
                                        <p:strVal val="hidden"/>
                                      </p:to>
                                    </p:set>
                                  </p:childTnLst>
                                </p:cTn>
                              </p:par>
                              <p:par>
                                <p:cTn id="231" presetID="10" presetClass="exit" presetSubtype="0" fill="hold" grpId="2" nodeType="withEffect">
                                  <p:stCondLst>
                                    <p:cond delay="0"/>
                                  </p:stCondLst>
                                  <p:childTnLst>
                                    <p:animEffect transition="out" filter="fade">
                                      <p:cBhvr>
                                        <p:cTn id="232" dur="250"/>
                                        <p:tgtEl>
                                          <p:spTgt spid="17"/>
                                        </p:tgtEl>
                                      </p:cBhvr>
                                    </p:animEffect>
                                    <p:set>
                                      <p:cBhvr>
                                        <p:cTn id="233" dur="1" fill="hold">
                                          <p:stCondLst>
                                            <p:cond delay="249"/>
                                          </p:stCondLst>
                                        </p:cTn>
                                        <p:tgtEl>
                                          <p:spTgt spid="17"/>
                                        </p:tgtEl>
                                        <p:attrNameLst>
                                          <p:attrName>style.visibility</p:attrName>
                                        </p:attrNameLst>
                                      </p:cBhvr>
                                      <p:to>
                                        <p:strVal val="hidden"/>
                                      </p:to>
                                    </p:set>
                                  </p:childTnLst>
                                </p:cTn>
                              </p:par>
                              <p:par>
                                <p:cTn id="234" presetID="10" presetClass="exit" presetSubtype="0" fill="hold" grpId="2" nodeType="withEffect">
                                  <p:stCondLst>
                                    <p:cond delay="0"/>
                                  </p:stCondLst>
                                  <p:childTnLst>
                                    <p:animEffect transition="out" filter="fade">
                                      <p:cBhvr>
                                        <p:cTn id="235" dur="250"/>
                                        <p:tgtEl>
                                          <p:spTgt spid="18"/>
                                        </p:tgtEl>
                                      </p:cBhvr>
                                    </p:animEffect>
                                    <p:set>
                                      <p:cBhvr>
                                        <p:cTn id="236" dur="1" fill="hold">
                                          <p:stCondLst>
                                            <p:cond delay="249"/>
                                          </p:stCondLst>
                                        </p:cTn>
                                        <p:tgtEl>
                                          <p:spTgt spid="18"/>
                                        </p:tgtEl>
                                        <p:attrNameLst>
                                          <p:attrName>style.visibility</p:attrName>
                                        </p:attrNameLst>
                                      </p:cBhvr>
                                      <p:to>
                                        <p:strVal val="hidden"/>
                                      </p:to>
                                    </p:set>
                                  </p:childTnLst>
                                </p:cTn>
                              </p:par>
                              <p:par>
                                <p:cTn id="237" presetID="10" presetClass="exit" presetSubtype="0" fill="hold" grpId="2" nodeType="withEffect">
                                  <p:stCondLst>
                                    <p:cond delay="0"/>
                                  </p:stCondLst>
                                  <p:childTnLst>
                                    <p:animEffect transition="out" filter="fade">
                                      <p:cBhvr>
                                        <p:cTn id="238" dur="250"/>
                                        <p:tgtEl>
                                          <p:spTgt spid="19"/>
                                        </p:tgtEl>
                                      </p:cBhvr>
                                    </p:animEffect>
                                    <p:set>
                                      <p:cBhvr>
                                        <p:cTn id="239" dur="1" fill="hold">
                                          <p:stCondLst>
                                            <p:cond delay="249"/>
                                          </p:stCondLst>
                                        </p:cTn>
                                        <p:tgtEl>
                                          <p:spTgt spid="19"/>
                                        </p:tgtEl>
                                        <p:attrNameLst>
                                          <p:attrName>style.visibility</p:attrName>
                                        </p:attrNameLst>
                                      </p:cBhvr>
                                      <p:to>
                                        <p:strVal val="hidden"/>
                                      </p:to>
                                    </p:set>
                                  </p:childTnLst>
                                </p:cTn>
                              </p:par>
                            </p:childTnLst>
                          </p:cTn>
                        </p:par>
                        <p:par>
                          <p:cTn id="240" fill="hold">
                            <p:stCondLst>
                              <p:cond delay="2000"/>
                            </p:stCondLst>
                            <p:childTnLst>
                              <p:par>
                                <p:cTn id="241" presetID="10" presetClass="entr" presetSubtype="0" fill="hold" grpId="0" nodeType="afterEffect">
                                  <p:stCondLst>
                                    <p:cond delay="0"/>
                                  </p:stCondLst>
                                  <p:childTnLst>
                                    <p:set>
                                      <p:cBhvr>
                                        <p:cTn id="242" dur="1" fill="hold">
                                          <p:stCondLst>
                                            <p:cond delay="0"/>
                                          </p:stCondLst>
                                        </p:cTn>
                                        <p:tgtEl>
                                          <p:spTgt spid="25"/>
                                        </p:tgtEl>
                                        <p:attrNameLst>
                                          <p:attrName>style.visibility</p:attrName>
                                        </p:attrNameLst>
                                      </p:cBhvr>
                                      <p:to>
                                        <p:strVal val="visible"/>
                                      </p:to>
                                    </p:set>
                                    <p:animEffect transition="in" filter="fade">
                                      <p:cBhvr>
                                        <p:cTn id="243" dur="250"/>
                                        <p:tgtEl>
                                          <p:spTgt spid="25"/>
                                        </p:tgtEl>
                                      </p:cBhvr>
                                    </p:animEffect>
                                  </p:childTnLst>
                                </p:cTn>
                              </p:par>
                              <p:par>
                                <p:cTn id="244" presetID="10" presetClass="entr" presetSubtype="0" fill="hold" grpId="0" nodeType="withEffect">
                                  <p:stCondLst>
                                    <p:cond delay="0"/>
                                  </p:stCondLst>
                                  <p:childTnLst>
                                    <p:set>
                                      <p:cBhvr>
                                        <p:cTn id="245" dur="1" fill="hold">
                                          <p:stCondLst>
                                            <p:cond delay="0"/>
                                          </p:stCondLst>
                                        </p:cTn>
                                        <p:tgtEl>
                                          <p:spTgt spid="24"/>
                                        </p:tgtEl>
                                        <p:attrNameLst>
                                          <p:attrName>style.visibility</p:attrName>
                                        </p:attrNameLst>
                                      </p:cBhvr>
                                      <p:to>
                                        <p:strVal val="visible"/>
                                      </p:to>
                                    </p:set>
                                    <p:animEffect transition="in" filter="fade">
                                      <p:cBhvr>
                                        <p:cTn id="246" dur="250"/>
                                        <p:tgtEl>
                                          <p:spTgt spid="24"/>
                                        </p:tgtEl>
                                      </p:cBhvr>
                                    </p:animEffect>
                                  </p:childTnLst>
                                </p:cTn>
                              </p:par>
                              <p:par>
                                <p:cTn id="247" presetID="10" presetClass="exit" presetSubtype="0" fill="hold" grpId="1" nodeType="withEffect">
                                  <p:stCondLst>
                                    <p:cond delay="0"/>
                                  </p:stCondLst>
                                  <p:childTnLst>
                                    <p:animEffect transition="out" filter="fade">
                                      <p:cBhvr>
                                        <p:cTn id="248" dur="500"/>
                                        <p:tgtEl>
                                          <p:spTgt spid="26"/>
                                        </p:tgtEl>
                                      </p:cBhvr>
                                    </p:animEffect>
                                    <p:set>
                                      <p:cBhvr>
                                        <p:cTn id="249" dur="1" fill="hold">
                                          <p:stCondLst>
                                            <p:cond delay="499"/>
                                          </p:stCondLst>
                                        </p:cTn>
                                        <p:tgtEl>
                                          <p:spTgt spid="26"/>
                                        </p:tgtEl>
                                        <p:attrNameLst>
                                          <p:attrName>style.visibility</p:attrName>
                                        </p:attrNameLst>
                                      </p:cBhvr>
                                      <p:to>
                                        <p:strVal val="hidden"/>
                                      </p:to>
                                    </p:set>
                                  </p:childTnLst>
                                </p:cTn>
                              </p:par>
                              <p:par>
                                <p:cTn id="250" presetID="10" presetClass="exit" presetSubtype="0" fill="hold" grpId="1" nodeType="withEffect">
                                  <p:stCondLst>
                                    <p:cond delay="0"/>
                                  </p:stCondLst>
                                  <p:childTnLst>
                                    <p:animEffect transition="out" filter="fade">
                                      <p:cBhvr>
                                        <p:cTn id="251" dur="500"/>
                                        <p:tgtEl>
                                          <p:spTgt spid="27"/>
                                        </p:tgtEl>
                                      </p:cBhvr>
                                    </p:animEffect>
                                    <p:set>
                                      <p:cBhvr>
                                        <p:cTn id="252"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2"/>
      <p:bldP spid="10" grpId="3"/>
      <p:bldP spid="10" grpId="4"/>
      <p:bldP spid="10" grpId="5"/>
      <p:bldP spid="10" grpId="6"/>
      <p:bldP spid="10" grpId="7"/>
      <p:bldP spid="7" grpId="0"/>
      <p:bldP spid="7" grpId="1"/>
      <p:bldP spid="7" grpId="2"/>
      <p:bldP spid="2" grpId="0"/>
      <p:bldP spid="2" grpId="2"/>
      <p:bldP spid="2" grpId="3"/>
      <p:bldP spid="2" grpId="4"/>
      <p:bldP spid="2" grpId="5"/>
      <p:bldP spid="2" grpId="6"/>
      <p:bldP spid="2" grpId="7"/>
      <p:bldP spid="2" grpId="8"/>
      <p:bldP spid="5" grpId="1"/>
      <p:bldP spid="5" grpId="2"/>
      <p:bldP spid="5" grpId="3"/>
      <p:bldP spid="6" grpId="0"/>
      <p:bldP spid="6" grpId="1"/>
      <p:bldP spid="6" grpId="2"/>
      <p:bldP spid="6" grpId="3"/>
      <p:bldP spid="11" grpId="0"/>
      <p:bldP spid="11" grpId="1"/>
      <p:bldP spid="11" grpId="2"/>
      <p:bldP spid="13" grpId="0"/>
      <p:bldP spid="13" grpId="1"/>
      <p:bldP spid="13" grpId="2"/>
      <p:bldP spid="14" grpId="0"/>
      <p:bldP spid="14" grpId="1"/>
      <p:bldP spid="14" grpId="2"/>
      <p:bldP spid="14" grpId="3"/>
      <p:bldP spid="14" grpId="4"/>
      <p:bldP spid="15" grpId="0"/>
      <p:bldP spid="15" grpId="1"/>
      <p:bldP spid="15" grpId="2"/>
      <p:bldP spid="15" grpId="3"/>
      <p:bldP spid="15" grpId="4"/>
      <p:bldP spid="9" grpId="0"/>
      <p:bldP spid="9" grpId="1"/>
      <p:bldP spid="9" grpId="3"/>
      <p:bldP spid="9" grpId="4"/>
      <p:bldP spid="9" grpId="5"/>
      <p:bldP spid="9" grpId="6"/>
      <p:bldP spid="12" grpId="0"/>
      <p:bldP spid="12" grpId="1"/>
      <p:bldP spid="12" grpId="2"/>
      <p:bldP spid="12" grpId="3"/>
      <p:bldP spid="17" grpId="0"/>
      <p:bldP spid="17" grpId="1"/>
      <p:bldP spid="17" grpId="2"/>
      <p:bldP spid="18" grpId="0"/>
      <p:bldP spid="18" grpId="1"/>
      <p:bldP spid="18" grpId="2"/>
      <p:bldP spid="19" grpId="0"/>
      <p:bldP spid="19" grpId="1"/>
      <p:bldP spid="19" grpId="2"/>
      <p:bldP spid="16" grpId="0"/>
      <p:bldP spid="16" grpId="1"/>
      <p:bldP spid="20" grpId="0"/>
      <p:bldP spid="20" grpId="1"/>
      <p:bldP spid="20" grpId="2"/>
      <p:bldP spid="22" grpId="0"/>
      <p:bldP spid="22" grpId="1"/>
      <p:bldP spid="22" grpId="2"/>
      <p:bldP spid="23" grpId="0"/>
      <p:bldP spid="23" grpId="2"/>
      <p:bldP spid="23" grpId="3"/>
      <p:bldP spid="23" grpId="4"/>
      <p:bldP spid="21" grpId="0"/>
      <p:bldP spid="21" grpId="2"/>
      <p:bldP spid="21" grpId="3"/>
      <p:bldP spid="21" grpId="4"/>
      <p:bldP spid="25" grpId="0"/>
      <p:bldP spid="24" grpId="0"/>
      <p:bldP spid="26" grpId="0"/>
      <p:bldP spid="26" grpId="1"/>
      <p:bldP spid="26" grpId="2"/>
      <p:bldP spid="26" grpId="3"/>
      <p:bldP spid="27" grpId="0"/>
      <p:bldP spid="27" grpId="1"/>
      <p:bldP spid="27" grpId="2"/>
      <p:bldP spid="27" grpId="3"/>
      <p:bldP spid="27" grpId="4"/>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4" name="Title 1"/>
          <p:cNvSpPr txBox="1">
            <a:spLocks/>
          </p:cNvSpPr>
          <p:nvPr/>
        </p:nvSpPr>
        <p:spPr>
          <a:xfrm>
            <a:off x="2844799" y="563223"/>
            <a:ext cx="3614057" cy="80582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let us worship</a:t>
            </a:r>
          </a:p>
        </p:txBody>
      </p:sp>
      <p:sp>
        <p:nvSpPr>
          <p:cNvPr id="5" name="Title 1"/>
          <p:cNvSpPr txBox="1">
            <a:spLocks/>
          </p:cNvSpPr>
          <p:nvPr/>
        </p:nvSpPr>
        <p:spPr>
          <a:xfrm>
            <a:off x="3889488" y="1847284"/>
            <a:ext cx="3614057" cy="80582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He is our God</a:t>
            </a:r>
          </a:p>
        </p:txBody>
      </p:sp>
      <p:sp>
        <p:nvSpPr>
          <p:cNvPr id="6" name="Title 1"/>
          <p:cNvSpPr txBox="1">
            <a:spLocks/>
          </p:cNvSpPr>
          <p:nvPr/>
        </p:nvSpPr>
        <p:spPr>
          <a:xfrm>
            <a:off x="2880603" y="3767241"/>
            <a:ext cx="3614057" cy="80582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hear His voice</a:t>
            </a:r>
          </a:p>
        </p:txBody>
      </p:sp>
      <p:sp>
        <p:nvSpPr>
          <p:cNvPr id="3074" name="Rectangle 2"/>
          <p:cNvSpPr>
            <a:spLocks noGrp="1" noChangeArrowheads="1"/>
          </p:cNvSpPr>
          <p:nvPr>
            <p:ph type="title"/>
          </p:nvPr>
        </p:nvSpPr>
        <p:spPr>
          <a:xfrm>
            <a:off x="315685" y="566056"/>
            <a:ext cx="8474529" cy="5916385"/>
          </a:xfrm>
        </p:spPr>
        <p:txBody>
          <a:bodyPr>
            <a:scene3d>
              <a:camera prst="orthographicFront"/>
              <a:lightRig rig="flat" dir="t"/>
            </a:scene3d>
            <a:sp3d extrusionH="57150" prstMaterial="plastic">
              <a:bevelT w="38100" h="38100"/>
            </a:sp3d>
          </a:bodyPr>
          <a:lstStyle/>
          <a:p>
            <a:pPr eaLnBrk="1" hangingPunct="1"/>
            <a:r>
              <a:rPr lang="en-US" altLang="en-US" sz="4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Oh come, let us worship and bow down; Let us kneel before the LORD our Maker. For He is our God, And we are the people of His pasture, And the sheep of His hand. Today,      if you will hear His voice: "Do not harden your hearts, as in the rebellion, As in the day of trial in     the wilderness, …"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Psalms 95:6-8 </a:t>
            </a:r>
          </a:p>
        </p:txBody>
      </p:sp>
      <p:sp>
        <p:nvSpPr>
          <p:cNvPr id="8" name="Title 1"/>
          <p:cNvSpPr txBox="1">
            <a:spLocks/>
          </p:cNvSpPr>
          <p:nvPr/>
        </p:nvSpPr>
        <p:spPr>
          <a:xfrm>
            <a:off x="3320031" y="840955"/>
            <a:ext cx="346710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I will worship</a:t>
            </a:r>
          </a:p>
        </p:txBody>
      </p:sp>
      <p:sp>
        <p:nvSpPr>
          <p:cNvPr id="9" name="Title 1"/>
          <p:cNvSpPr txBox="1">
            <a:spLocks/>
          </p:cNvSpPr>
          <p:nvPr/>
        </p:nvSpPr>
        <p:spPr>
          <a:xfrm>
            <a:off x="5729916" y="4038780"/>
            <a:ext cx="270510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Y</a:t>
            </a:r>
            <a:r>
              <a:rPr lang="en-US" sz="430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o</a:t>
            </a:r>
            <a:r>
              <a:rPr lang="en-US" sz="42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ur word</a:t>
            </a:r>
          </a:p>
        </p:txBody>
      </p:sp>
      <p:sp>
        <p:nvSpPr>
          <p:cNvPr id="7" name="Rectangle 2"/>
          <p:cNvSpPr txBox="1">
            <a:spLocks noChangeArrowheads="1"/>
          </p:cNvSpPr>
          <p:nvPr/>
        </p:nvSpPr>
        <p:spPr bwMode="auto">
          <a:xfrm>
            <a:off x="2971800" y="947057"/>
            <a:ext cx="5892800" cy="5148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 will worship toward Your holy temple, And praise Your name For Your lovingkindness and Your truth; For You have magnified Your word above all Your name.      </a:t>
            </a:r>
            <a:r>
              <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Psalms 138:2</a:t>
            </a:r>
            <a:r>
              <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
        <p:nvSpPr>
          <p:cNvPr id="10" name="Heart 9"/>
          <p:cNvSpPr/>
          <p:nvPr/>
        </p:nvSpPr>
        <p:spPr bwMode="auto">
          <a:xfrm>
            <a:off x="4652127" y="4627433"/>
            <a:ext cx="440377" cy="462727"/>
          </a:xfrm>
          <a:prstGeom prst="hear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
        <p:nvSpPr>
          <p:cNvPr id="11" name="Rectangle 2">
            <a:extLst>
              <a:ext uri="{FF2B5EF4-FFF2-40B4-BE49-F238E27FC236}">
                <a16:creationId xmlns:a16="http://schemas.microsoft.com/office/drawing/2014/main" id="{2E427CDD-147A-4891-AF72-8BF51826E10A}"/>
              </a:ext>
            </a:extLst>
          </p:cNvPr>
          <p:cNvSpPr txBox="1">
            <a:spLocks noChangeArrowheads="1"/>
          </p:cNvSpPr>
          <p:nvPr/>
        </p:nvSpPr>
        <p:spPr bwMode="auto">
          <a:xfrm>
            <a:off x="3006247" y="1196066"/>
            <a:ext cx="217818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800" b="1" dirty="0">
                <a:ln w="3175" cmpd="sng">
                  <a:solidFill>
                    <a:srgbClr val="FFFFFF"/>
                  </a:solidFill>
                  <a:prstDash val="solid"/>
                  <a:miter lim="800000"/>
                </a:ln>
                <a:solidFill>
                  <a:srgbClr val="FF0000"/>
                </a:solidFill>
                <a:effectLst>
                  <a:glow rad="101600">
                    <a:schemeClr val="tx1"/>
                  </a:glow>
                  <a:outerShdw blurRad="50800" algn="tl" rotWithShape="0">
                    <a:srgbClr val="000000"/>
                  </a:outerShdw>
                </a:effectLst>
                <a:latin typeface="Calibri" panose="020F0502020204030204" pitchFamily="34" charset="0"/>
              </a:rPr>
              <a:t>submit</a:t>
            </a:r>
            <a:endParaRPr lang="en-US" altLang="en-US" b="1" i="1" kern="0" dirty="0">
              <a:ln w="3175" cmpd="sng">
                <a:solidFill>
                  <a:srgbClr val="FFFFFF"/>
                </a:solidFill>
                <a:prstDash val="solid"/>
                <a:miter lim="800000"/>
              </a:ln>
              <a:solidFill>
                <a:srgbClr val="FF0000"/>
              </a:solidFill>
              <a:effectLst>
                <a:glow rad="101600">
                  <a:schemeClr val="tx1"/>
                </a:glow>
                <a:outerShdw blurRad="50800" algn="tl" rotWithShape="0">
                  <a:srgbClr val="000000"/>
                </a:outerShdw>
              </a:effectLst>
              <a:latin typeface="Calibri" panose="020F0502020204030204" pitchFamily="34" charset="0"/>
            </a:endParaRPr>
          </a:p>
        </p:txBody>
      </p:sp>
      <p:sp>
        <p:nvSpPr>
          <p:cNvPr id="12" name="Rectangle 2">
            <a:extLst>
              <a:ext uri="{FF2B5EF4-FFF2-40B4-BE49-F238E27FC236}">
                <a16:creationId xmlns:a16="http://schemas.microsoft.com/office/drawing/2014/main" id="{D3149604-81F2-443D-AE75-50CC2659167E}"/>
              </a:ext>
            </a:extLst>
          </p:cNvPr>
          <p:cNvSpPr txBox="1">
            <a:spLocks noChangeArrowheads="1"/>
          </p:cNvSpPr>
          <p:nvPr/>
        </p:nvSpPr>
        <p:spPr bwMode="auto">
          <a:xfrm>
            <a:off x="3255944" y="1562543"/>
            <a:ext cx="1394544"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200" b="1" kern="0" dirty="0">
                <a:ln w="17780" cmpd="sng">
                  <a:solidFill>
                    <a:srgbClr val="FFFFFF"/>
                  </a:solidFill>
                  <a:prstDash val="solid"/>
                  <a:miter lim="800000"/>
                </a:ln>
                <a:solidFill>
                  <a:srgbClr val="0066FF"/>
                </a:solidFill>
                <a:effectLst>
                  <a:glow rad="50800">
                    <a:schemeClr val="tx1"/>
                  </a:glow>
                  <a:outerShdw blurRad="50800" algn="tl" rotWithShape="0">
                    <a:srgbClr val="000000"/>
                  </a:outerShdw>
                </a:effectLst>
                <a:latin typeface="Calibri" panose="020F0502020204030204" pitchFamily="34" charset="0"/>
              </a:rPr>
              <a:t>Your</a:t>
            </a:r>
            <a:endParaRPr lang="en-US" altLang="en-US" sz="3200" b="1" i="1" kern="0" dirty="0">
              <a:ln w="17780" cmpd="sng">
                <a:solidFill>
                  <a:srgbClr val="FFFFFF"/>
                </a:solidFill>
                <a:prstDash val="solid"/>
                <a:miter lim="800000"/>
              </a:ln>
              <a:solidFill>
                <a:srgbClr val="0066FF"/>
              </a:solidFill>
              <a:effectLst>
                <a:glow rad="50800">
                  <a:schemeClr val="tx1"/>
                </a:glow>
                <a:outerShdw blurRad="50800" algn="tl" rotWithShape="0">
                  <a:srgbClr val="000000"/>
                </a:outerShdw>
              </a:effectLst>
              <a:latin typeface="Calibri" panose="020F0502020204030204" pitchFamily="34" charset="0"/>
            </a:endParaRPr>
          </a:p>
        </p:txBody>
      </p:sp>
      <p:sp>
        <p:nvSpPr>
          <p:cNvPr id="13" name="Rectangle 2">
            <a:extLst>
              <a:ext uri="{FF2B5EF4-FFF2-40B4-BE49-F238E27FC236}">
                <a16:creationId xmlns:a16="http://schemas.microsoft.com/office/drawing/2014/main" id="{24E45EBD-4ED1-45F1-A5FE-0DC52DAB82E0}"/>
              </a:ext>
            </a:extLst>
          </p:cNvPr>
          <p:cNvSpPr txBox="1">
            <a:spLocks noChangeArrowheads="1"/>
          </p:cNvSpPr>
          <p:nvPr/>
        </p:nvSpPr>
        <p:spPr bwMode="auto">
          <a:xfrm>
            <a:off x="3038295" y="2845085"/>
            <a:ext cx="1394544"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200" b="1" kern="0" dirty="0">
                <a:ln w="17780" cmpd="sng">
                  <a:solidFill>
                    <a:srgbClr val="FFFFFF"/>
                  </a:solidFill>
                  <a:prstDash val="solid"/>
                  <a:miter lim="800000"/>
                </a:ln>
                <a:solidFill>
                  <a:srgbClr val="0066FF"/>
                </a:solidFill>
                <a:effectLst>
                  <a:glow rad="50800">
                    <a:schemeClr val="tx1"/>
                  </a:glow>
                  <a:outerShdw blurRad="50800" algn="tl" rotWithShape="0">
                    <a:srgbClr val="000000"/>
                  </a:outerShdw>
                </a:effectLst>
                <a:latin typeface="Calibri" panose="020F0502020204030204" pitchFamily="34" charset="0"/>
              </a:rPr>
              <a:t>Your</a:t>
            </a:r>
            <a:endParaRPr lang="en-US" altLang="en-US" sz="3200" b="1" i="1" kern="0" dirty="0">
              <a:ln w="17780" cmpd="sng">
                <a:solidFill>
                  <a:srgbClr val="FFFFFF"/>
                </a:solidFill>
                <a:prstDash val="solid"/>
                <a:miter lim="800000"/>
              </a:ln>
              <a:solidFill>
                <a:srgbClr val="0066FF"/>
              </a:solidFill>
              <a:effectLst>
                <a:glow rad="50800">
                  <a:schemeClr val="tx1"/>
                </a:glow>
                <a:outerShdw blurRad="50800" algn="tl" rotWithShape="0">
                  <a:srgbClr val="000000"/>
                </a:outerShdw>
              </a:effectLst>
              <a:latin typeface="Calibri" panose="020F0502020204030204" pitchFamily="34" charset="0"/>
            </a:endParaRPr>
          </a:p>
        </p:txBody>
      </p:sp>
      <p:sp>
        <p:nvSpPr>
          <p:cNvPr id="14" name="Rectangle 2">
            <a:extLst>
              <a:ext uri="{FF2B5EF4-FFF2-40B4-BE49-F238E27FC236}">
                <a16:creationId xmlns:a16="http://schemas.microsoft.com/office/drawing/2014/main" id="{F8E73FE5-7546-4C8B-92A4-D9A184C65B4D}"/>
              </a:ext>
            </a:extLst>
          </p:cNvPr>
          <p:cNvSpPr txBox="1">
            <a:spLocks noChangeArrowheads="1"/>
          </p:cNvSpPr>
          <p:nvPr/>
        </p:nvSpPr>
        <p:spPr bwMode="auto">
          <a:xfrm>
            <a:off x="3021341" y="3489166"/>
            <a:ext cx="1394544"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200" b="1" kern="0" dirty="0">
                <a:ln w="17780" cmpd="sng">
                  <a:solidFill>
                    <a:srgbClr val="FFFFFF"/>
                  </a:solidFill>
                  <a:prstDash val="solid"/>
                  <a:miter lim="800000"/>
                </a:ln>
                <a:solidFill>
                  <a:srgbClr val="0066FF"/>
                </a:solidFill>
                <a:effectLst>
                  <a:glow rad="50800">
                    <a:schemeClr val="tx1"/>
                  </a:glow>
                  <a:outerShdw blurRad="50800" algn="tl" rotWithShape="0">
                    <a:srgbClr val="000000"/>
                  </a:outerShdw>
                </a:effectLst>
                <a:latin typeface="Calibri" panose="020F0502020204030204" pitchFamily="34" charset="0"/>
              </a:rPr>
              <a:t>Your</a:t>
            </a:r>
            <a:endParaRPr lang="en-US" altLang="en-US" sz="3200" b="1" i="1" kern="0" dirty="0">
              <a:ln w="17780" cmpd="sng">
                <a:solidFill>
                  <a:srgbClr val="FFFFFF"/>
                </a:solidFill>
                <a:prstDash val="solid"/>
                <a:miter lim="800000"/>
              </a:ln>
              <a:solidFill>
                <a:srgbClr val="0066FF"/>
              </a:solidFill>
              <a:effectLst>
                <a:glow rad="50800">
                  <a:schemeClr val="tx1"/>
                </a:glow>
                <a:outerShdw blurRad="50800" algn="tl" rotWithShape="0">
                  <a:srgbClr val="000000"/>
                </a:outerShdw>
              </a:effectLst>
              <a:latin typeface="Calibri" panose="020F0502020204030204" pitchFamily="34" charset="0"/>
            </a:endParaRPr>
          </a:p>
        </p:txBody>
      </p:sp>
      <p:sp>
        <p:nvSpPr>
          <p:cNvPr id="15" name="Rectangle 2">
            <a:extLst>
              <a:ext uri="{FF2B5EF4-FFF2-40B4-BE49-F238E27FC236}">
                <a16:creationId xmlns:a16="http://schemas.microsoft.com/office/drawing/2014/main" id="{46ED630A-286D-4424-BAAF-1455DC664E2C}"/>
              </a:ext>
            </a:extLst>
          </p:cNvPr>
          <p:cNvSpPr txBox="1">
            <a:spLocks noChangeArrowheads="1"/>
          </p:cNvSpPr>
          <p:nvPr/>
        </p:nvSpPr>
        <p:spPr bwMode="auto">
          <a:xfrm>
            <a:off x="7028793" y="1230948"/>
            <a:ext cx="1771449"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200" b="1" kern="0" dirty="0">
                <a:ln w="17780" cmpd="sng">
                  <a:solidFill>
                    <a:srgbClr val="FFFFFF"/>
                  </a:solidFill>
                  <a:prstDash val="solid"/>
                  <a:miter lim="800000"/>
                </a:ln>
                <a:solidFill>
                  <a:srgbClr val="0066FF"/>
                </a:solidFill>
                <a:effectLst>
                  <a:glow rad="50800">
                    <a:schemeClr val="tx1"/>
                  </a:glow>
                  <a:outerShdw blurRad="50800" algn="tl" rotWithShape="0">
                    <a:srgbClr val="000000"/>
                  </a:outerShdw>
                </a:effectLst>
                <a:latin typeface="Calibri" panose="020F0502020204030204" pitchFamily="34" charset="0"/>
              </a:rPr>
              <a:t>LORD</a:t>
            </a:r>
            <a:endParaRPr lang="en-US" altLang="en-US" sz="3200" b="1" i="1" kern="0" dirty="0">
              <a:ln w="17780" cmpd="sng">
                <a:solidFill>
                  <a:srgbClr val="FFFFFF"/>
                </a:solidFill>
                <a:prstDash val="solid"/>
                <a:miter lim="800000"/>
              </a:ln>
              <a:solidFill>
                <a:srgbClr val="0066FF"/>
              </a:solidFill>
              <a:effectLst>
                <a:glow rad="50800">
                  <a:schemeClr val="tx1"/>
                </a:glow>
                <a:outerShdw blurRad="50800" algn="tl" rotWithShape="0">
                  <a:srgbClr val="000000"/>
                </a:outerShdw>
              </a:effectLst>
              <a:latin typeface="Calibri" panose="020F0502020204030204" pitchFamily="34" charset="0"/>
            </a:endParaRPr>
          </a:p>
        </p:txBody>
      </p:sp>
      <p:sp>
        <p:nvSpPr>
          <p:cNvPr id="17" name="Rectangle 2">
            <a:extLst>
              <a:ext uri="{FF2B5EF4-FFF2-40B4-BE49-F238E27FC236}">
                <a16:creationId xmlns:a16="http://schemas.microsoft.com/office/drawing/2014/main" id="{B256516E-5FA3-4D9D-88E8-B2FDDF2D4E2F}"/>
              </a:ext>
            </a:extLst>
          </p:cNvPr>
          <p:cNvSpPr txBox="1">
            <a:spLocks noChangeArrowheads="1"/>
          </p:cNvSpPr>
          <p:nvPr/>
        </p:nvSpPr>
        <p:spPr bwMode="auto">
          <a:xfrm>
            <a:off x="6125538" y="1876076"/>
            <a:ext cx="1204522"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200" b="1" kern="0" dirty="0">
                <a:ln w="17780" cmpd="sng">
                  <a:solidFill>
                    <a:srgbClr val="FFFFFF"/>
                  </a:solidFill>
                  <a:prstDash val="solid"/>
                  <a:miter lim="800000"/>
                </a:ln>
                <a:solidFill>
                  <a:srgbClr val="0066FF"/>
                </a:solidFill>
                <a:effectLst>
                  <a:glow rad="50800">
                    <a:schemeClr val="tx1"/>
                  </a:glow>
                  <a:outerShdw blurRad="50800" algn="tl" rotWithShape="0">
                    <a:srgbClr val="000000"/>
                  </a:outerShdw>
                </a:effectLst>
                <a:latin typeface="Calibri" panose="020F0502020204030204" pitchFamily="34" charset="0"/>
              </a:rPr>
              <a:t>God</a:t>
            </a:r>
            <a:endParaRPr lang="en-US" altLang="en-US" sz="3200" b="1" i="1" kern="0" dirty="0">
              <a:ln w="17780" cmpd="sng">
                <a:solidFill>
                  <a:srgbClr val="FFFFFF"/>
                </a:solidFill>
                <a:prstDash val="solid"/>
                <a:miter lim="800000"/>
              </a:ln>
              <a:solidFill>
                <a:srgbClr val="0066FF"/>
              </a:solidFill>
              <a:effectLst>
                <a:glow rad="50800">
                  <a:schemeClr val="tx1"/>
                </a:glow>
                <a:outerShdw blurRad="50800" algn="tl" rotWithShape="0">
                  <a:srgbClr val="000000"/>
                </a:outerShdw>
              </a:effectLst>
              <a:latin typeface="Calibri" panose="020F0502020204030204" pitchFamily="34" charset="0"/>
            </a:endParaRPr>
          </a:p>
        </p:txBody>
      </p:sp>
      <p:sp>
        <p:nvSpPr>
          <p:cNvPr id="18" name="Rectangle 2">
            <a:extLst>
              <a:ext uri="{FF2B5EF4-FFF2-40B4-BE49-F238E27FC236}">
                <a16:creationId xmlns:a16="http://schemas.microsoft.com/office/drawing/2014/main" id="{3359A0C3-2C68-474B-84BB-9C5852F17A4B}"/>
              </a:ext>
            </a:extLst>
          </p:cNvPr>
          <p:cNvSpPr txBox="1">
            <a:spLocks noChangeArrowheads="1"/>
          </p:cNvSpPr>
          <p:nvPr/>
        </p:nvSpPr>
        <p:spPr bwMode="auto">
          <a:xfrm>
            <a:off x="4066137" y="3795014"/>
            <a:ext cx="1100889"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200" b="1" kern="0" dirty="0">
                <a:ln w="17780" cmpd="sng">
                  <a:solidFill>
                    <a:srgbClr val="FFFFFF"/>
                  </a:solidFill>
                  <a:prstDash val="solid"/>
                  <a:miter lim="800000"/>
                </a:ln>
                <a:solidFill>
                  <a:schemeClr val="bg1"/>
                </a:solidFill>
                <a:effectLst>
                  <a:glow rad="50800">
                    <a:schemeClr val="tx1"/>
                  </a:glow>
                  <a:outerShdw blurRad="50800" algn="tl" rotWithShape="0">
                    <a:srgbClr val="000000"/>
                  </a:outerShdw>
                </a:effectLst>
                <a:latin typeface="Calibri" panose="020F0502020204030204" pitchFamily="34" charset="0"/>
              </a:rPr>
              <a:t>His</a:t>
            </a:r>
            <a:endParaRPr lang="en-US" altLang="en-US" sz="3200" b="1" i="1" kern="0" dirty="0">
              <a:ln w="17780" cmpd="sng">
                <a:solidFill>
                  <a:srgbClr val="FFFFFF"/>
                </a:solidFill>
                <a:prstDash val="solid"/>
                <a:miter lim="800000"/>
              </a:ln>
              <a:solidFill>
                <a:schemeClr val="bg1"/>
              </a:solidFill>
              <a:effectLst>
                <a:glow rad="508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9617078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0" presetClass="exit" presetSubtype="0" fill="hold" grpId="0" nodeType="afterEffect">
                                  <p:stCondLst>
                                    <p:cond delay="0"/>
                                  </p:stCondLst>
                                  <p:childTnLst>
                                    <p:animEffect transition="out" filter="fade">
                                      <p:cBhvr>
                                        <p:cTn id="13" dur="250"/>
                                        <p:tgtEl>
                                          <p:spTgt spid="15"/>
                                        </p:tgtEl>
                                      </p:cBhvr>
                                    </p:animEffect>
                                    <p:set>
                                      <p:cBhvr>
                                        <p:cTn id="14" dur="1" fill="hold">
                                          <p:stCondLst>
                                            <p:cond delay="249"/>
                                          </p:stCondLst>
                                        </p:cTn>
                                        <p:tgtEl>
                                          <p:spTgt spid="15"/>
                                        </p:tgtEl>
                                        <p:attrNameLst>
                                          <p:attrName>style.visibility</p:attrName>
                                        </p:attrNameLst>
                                      </p:cBhvr>
                                      <p:to>
                                        <p:strVal val="hidden"/>
                                      </p:to>
                                    </p:set>
                                  </p:childTnLst>
                                </p:cTn>
                              </p:par>
                              <p:par>
                                <p:cTn id="15" presetID="10" presetClass="exit" presetSubtype="0" fill="hold" grpId="0" nodeType="withEffect">
                                  <p:stCondLst>
                                    <p:cond delay="0"/>
                                  </p:stCondLst>
                                  <p:childTnLst>
                                    <p:animEffect transition="out" filter="fade">
                                      <p:cBhvr>
                                        <p:cTn id="16" dur="250"/>
                                        <p:tgtEl>
                                          <p:spTgt spid="17"/>
                                        </p:tgtEl>
                                      </p:cBhvr>
                                    </p:animEffect>
                                    <p:set>
                                      <p:cBhvr>
                                        <p:cTn id="17" dur="1" fill="hold">
                                          <p:stCondLst>
                                            <p:cond delay="249"/>
                                          </p:stCondLst>
                                        </p:cTn>
                                        <p:tgtEl>
                                          <p:spTgt spid="1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par>
                                <p:cTn id="23" presetID="18" presetClass="emph" presetSubtype="0" fill="hold" grpId="1" nodeType="withEffect">
                                  <p:stCondLst>
                                    <p:cond delay="0"/>
                                  </p:stCondLst>
                                  <p:childTnLst>
                                    <p:set>
                                      <p:cBhvr override="childStyle">
                                        <p:cTn id="24" dur="500" fill="hold"/>
                                        <p:tgtEl>
                                          <p:spTgt spid="4"/>
                                        </p:tgtEl>
                                        <p:attrNameLst>
                                          <p:attrName>style.textDecorationUnderline</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25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par>
                                <p:cTn id="30" presetID="18" presetClass="emph" presetSubtype="0" fill="hold" grpId="1" nodeType="withEffect">
                                  <p:stCondLst>
                                    <p:cond delay="250"/>
                                  </p:stCondLst>
                                  <p:childTnLst>
                                    <p:set>
                                      <p:cBhvr override="childStyle">
                                        <p:cTn id="31" dur="500" fill="hold"/>
                                        <p:tgtEl>
                                          <p:spTgt spid="5"/>
                                        </p:tgtEl>
                                        <p:attrNameLst>
                                          <p:attrName>style.textDecorationUnderline</p:attrName>
                                        </p:attrNameLst>
                                      </p:cBhvr>
                                      <p:to>
                                        <p:strVal val="true"/>
                                      </p:to>
                                    </p:set>
                                  </p:childTnLst>
                                </p:cTn>
                              </p:par>
                              <p:par>
                                <p:cTn id="32" presetID="22" presetClass="exit" presetSubtype="8" fill="hold" grpId="3" nodeType="withEffect">
                                  <p:stCondLst>
                                    <p:cond delay="0"/>
                                  </p:stCondLst>
                                  <p:childTnLst>
                                    <p:animEffect transition="out" filter="wipe(left)">
                                      <p:cBhvr>
                                        <p:cTn id="33" dur="500"/>
                                        <p:tgtEl>
                                          <p:spTgt spid="4"/>
                                        </p:tgtEl>
                                      </p:cBhvr>
                                    </p:animEffect>
                                    <p:set>
                                      <p:cBhvr>
                                        <p:cTn id="34" dur="1" fill="hold">
                                          <p:stCondLst>
                                            <p:cond delay="499"/>
                                          </p:stCondLst>
                                        </p:cTn>
                                        <p:tgtEl>
                                          <p:spTgt spid="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25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par>
                                <p:cTn id="40" presetID="18" presetClass="emph" presetSubtype="0" fill="hold" grpId="1" nodeType="withEffect">
                                  <p:stCondLst>
                                    <p:cond delay="250"/>
                                  </p:stCondLst>
                                  <p:childTnLst>
                                    <p:set>
                                      <p:cBhvr override="childStyle">
                                        <p:cTn id="41" dur="500" fill="hold"/>
                                        <p:tgtEl>
                                          <p:spTgt spid="6"/>
                                        </p:tgtEl>
                                        <p:attrNameLst>
                                          <p:attrName>style.textDecorationUnderline</p:attrName>
                                        </p:attrNameLst>
                                      </p:cBhvr>
                                      <p:to>
                                        <p:strVal val="true"/>
                                      </p:to>
                                    </p:set>
                                  </p:childTnLst>
                                </p:cTn>
                              </p:par>
                              <p:par>
                                <p:cTn id="42" presetID="22" presetClass="exit" presetSubtype="8" fill="hold" grpId="2" nodeType="withEffect">
                                  <p:stCondLst>
                                    <p:cond delay="0"/>
                                  </p:stCondLst>
                                  <p:childTnLst>
                                    <p:animEffect transition="out" filter="wipe(left)">
                                      <p:cBhvr>
                                        <p:cTn id="43" dur="500"/>
                                        <p:tgtEl>
                                          <p:spTgt spid="5"/>
                                        </p:tgtEl>
                                      </p:cBhvr>
                                    </p:animEffect>
                                    <p:set>
                                      <p:cBhvr>
                                        <p:cTn id="44" dur="1" fill="hold">
                                          <p:stCondLst>
                                            <p:cond delay="499"/>
                                          </p:stCondLst>
                                        </p:cTn>
                                        <p:tgtEl>
                                          <p:spTgt spid="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1"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1000"/>
                                        <p:tgtEl>
                                          <p:spTgt spid="11"/>
                                        </p:tgtEl>
                                      </p:cBhvr>
                                    </p:animEffect>
                                    <p:anim calcmode="lin" valueType="num">
                                      <p:cBhvr>
                                        <p:cTn id="62" dur="1000" fill="hold"/>
                                        <p:tgtEl>
                                          <p:spTgt spid="11"/>
                                        </p:tgtEl>
                                        <p:attrNameLst>
                                          <p:attrName>ppt_x</p:attrName>
                                        </p:attrNameLst>
                                      </p:cBhvr>
                                      <p:tavLst>
                                        <p:tav tm="0">
                                          <p:val>
                                            <p:strVal val="#ppt_x"/>
                                          </p:val>
                                        </p:tav>
                                        <p:tav tm="100000">
                                          <p:val>
                                            <p:strVal val="#ppt_x"/>
                                          </p:val>
                                        </p:tav>
                                      </p:tavLst>
                                    </p:anim>
                                    <p:anim calcmode="lin" valueType="num">
                                      <p:cBhvr>
                                        <p:cTn id="63" dur="1000" fill="hold"/>
                                        <p:tgtEl>
                                          <p:spTgt spid="11"/>
                                        </p:tgtEl>
                                        <p:attrNameLst>
                                          <p:attrName>ppt_y</p:attrName>
                                        </p:attrNameLst>
                                      </p:cBhvr>
                                      <p:tavLst>
                                        <p:tav tm="0">
                                          <p:val>
                                            <p:strVal val="#ppt_y+.1"/>
                                          </p:val>
                                        </p:tav>
                                        <p:tav tm="100000">
                                          <p:val>
                                            <p:strVal val="#ppt_y"/>
                                          </p:val>
                                        </p:tav>
                                      </p:tavLst>
                                    </p:anim>
                                  </p:childTnLst>
                                </p:cTn>
                              </p:par>
                              <p:par>
                                <p:cTn id="64" presetID="42" presetClass="path" presetSubtype="0" accel="50000" decel="50000" fill="hold" grpId="2" nodeType="withEffect">
                                  <p:stCondLst>
                                    <p:cond delay="0"/>
                                  </p:stCondLst>
                                  <p:childTnLst>
                                    <p:animMotion origin="layout" path="M -1.11111E-6 4.07407E-6 L -0.05434 -0.37593 " pathEditMode="relative" rAng="0" ptsTypes="AA">
                                      <p:cBhvr>
                                        <p:cTn id="65" dur="1000" fill="hold"/>
                                        <p:tgtEl>
                                          <p:spTgt spid="18"/>
                                        </p:tgtEl>
                                        <p:attrNameLst>
                                          <p:attrName>ppt_x</p:attrName>
                                          <p:attrName>ppt_y</p:attrName>
                                        </p:attrNameLst>
                                      </p:cBhvr>
                                      <p:rCtr x="-2726" y="-18796"/>
                                    </p:animMotion>
                                  </p:childTnLst>
                                </p:cTn>
                              </p:par>
                              <p:par>
                                <p:cTn id="66" presetID="23" presetClass="exit" presetSubtype="16" fill="hold" grpId="1" nodeType="withEffect">
                                  <p:stCondLst>
                                    <p:cond delay="0"/>
                                  </p:stCondLst>
                                  <p:childTnLst>
                                    <p:anim calcmode="lin" valueType="num">
                                      <p:cBhvr>
                                        <p:cTn id="67" dur="1000"/>
                                        <p:tgtEl>
                                          <p:spTgt spid="18"/>
                                        </p:tgtEl>
                                        <p:attrNameLst>
                                          <p:attrName>ppt_w</p:attrName>
                                        </p:attrNameLst>
                                      </p:cBhvr>
                                      <p:tavLst>
                                        <p:tav tm="0">
                                          <p:val>
                                            <p:strVal val="ppt_w"/>
                                          </p:val>
                                        </p:tav>
                                        <p:tav tm="100000">
                                          <p:val>
                                            <p:strVal val="4*ppt_w"/>
                                          </p:val>
                                        </p:tav>
                                      </p:tavLst>
                                    </p:anim>
                                    <p:anim calcmode="lin" valueType="num">
                                      <p:cBhvr>
                                        <p:cTn id="68" dur="1000"/>
                                        <p:tgtEl>
                                          <p:spTgt spid="18"/>
                                        </p:tgtEl>
                                        <p:attrNameLst>
                                          <p:attrName>ppt_h</p:attrName>
                                        </p:attrNameLst>
                                      </p:cBhvr>
                                      <p:tavLst>
                                        <p:tav tm="0">
                                          <p:val>
                                            <p:strVal val="ppt_h"/>
                                          </p:val>
                                        </p:tav>
                                        <p:tav tm="100000">
                                          <p:val>
                                            <p:strVal val="4*ppt_h"/>
                                          </p:val>
                                        </p:tav>
                                      </p:tavLst>
                                    </p:anim>
                                    <p:set>
                                      <p:cBhvr>
                                        <p:cTn id="69" dur="1" fill="hold">
                                          <p:stCondLst>
                                            <p:cond delay="999"/>
                                          </p:stCondLst>
                                        </p:cTn>
                                        <p:tgtEl>
                                          <p:spTgt spid="18"/>
                                        </p:tgtEl>
                                        <p:attrNameLst>
                                          <p:attrName>style.visibility</p:attrName>
                                        </p:attrNameLst>
                                      </p:cBhvr>
                                      <p:to>
                                        <p:strVal val="hidden"/>
                                      </p:to>
                                    </p:set>
                                  </p:childTnLst>
                                </p:cTn>
                              </p:par>
                              <p:par>
                                <p:cTn id="70" presetID="10" presetClass="exit" presetSubtype="0" fill="hold" grpId="3" nodeType="withEffect">
                                  <p:stCondLst>
                                    <p:cond delay="0"/>
                                  </p:stCondLst>
                                  <p:childTnLst>
                                    <p:animEffect transition="out" filter="fade">
                                      <p:cBhvr>
                                        <p:cTn id="71" dur="1000"/>
                                        <p:tgtEl>
                                          <p:spTgt spid="18"/>
                                        </p:tgtEl>
                                      </p:cBhvr>
                                    </p:animEffect>
                                    <p:set>
                                      <p:cBhvr>
                                        <p:cTn id="72" dur="1" fill="hold">
                                          <p:stCondLst>
                                            <p:cond delay="999"/>
                                          </p:stCondLst>
                                        </p:cTn>
                                        <p:tgtEl>
                                          <p:spTgt spid="18"/>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5" presetClass="entr" presetSubtype="0" fill="hold" grpId="0" nodeType="clickEffect">
                                  <p:stCondLst>
                                    <p:cond delay="250"/>
                                  </p:stCondLst>
                                  <p:childTnLst>
                                    <p:set>
                                      <p:cBhvr>
                                        <p:cTn id="76" dur="1" fill="hold">
                                          <p:stCondLst>
                                            <p:cond delay="0"/>
                                          </p:stCondLst>
                                        </p:cTn>
                                        <p:tgtEl>
                                          <p:spTgt spid="7"/>
                                        </p:tgtEl>
                                        <p:attrNameLst>
                                          <p:attrName>style.visibility</p:attrName>
                                        </p:attrNameLst>
                                      </p:cBhvr>
                                      <p:to>
                                        <p:strVal val="visible"/>
                                      </p:to>
                                    </p:set>
                                    <p:anim calcmode="lin" valueType="num">
                                      <p:cBhvr>
                                        <p:cTn id="7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80" dur="1000" fill="hold"/>
                                        <p:tgtEl>
                                          <p:spTgt spid="7"/>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7"/>
                                        </p:tgtEl>
                                      </p:cBhvr>
                                    </p:animEffect>
                                  </p:childTnLst>
                                </p:cTn>
                              </p:par>
                              <p:par>
                                <p:cTn id="85" presetID="42" presetClass="path" presetSubtype="0" accel="50000" decel="50000" fill="hold" grpId="3" nodeType="withEffect">
                                  <p:stCondLst>
                                    <p:cond delay="0"/>
                                  </p:stCondLst>
                                  <p:childTnLst>
                                    <p:animMotion origin="layout" path="M -2.5E-6 -3.33333E-6 L -0.29045 -0.0074 " pathEditMode="relative" rAng="0" ptsTypes="AA">
                                      <p:cBhvr>
                                        <p:cTn id="86" dur="1250" fill="hold"/>
                                        <p:tgtEl>
                                          <p:spTgt spid="10"/>
                                        </p:tgtEl>
                                        <p:attrNameLst>
                                          <p:attrName>ppt_x</p:attrName>
                                          <p:attrName>ppt_y</p:attrName>
                                        </p:attrNameLst>
                                      </p:cBhvr>
                                      <p:rCtr x="-14531" y="-370"/>
                                    </p:animMotion>
                                  </p:childTnLst>
                                </p:cTn>
                              </p:par>
                              <p:par>
                                <p:cTn id="87" presetID="2" presetClass="exit" presetSubtype="8" fill="hold" grpId="1" nodeType="withEffect">
                                  <p:stCondLst>
                                    <p:cond delay="0"/>
                                  </p:stCondLst>
                                  <p:childTnLst>
                                    <p:anim calcmode="lin" valueType="num">
                                      <p:cBhvr additive="base">
                                        <p:cTn id="88" dur="600"/>
                                        <p:tgtEl>
                                          <p:spTgt spid="3074"/>
                                        </p:tgtEl>
                                        <p:attrNameLst>
                                          <p:attrName>ppt_x</p:attrName>
                                        </p:attrNameLst>
                                      </p:cBhvr>
                                      <p:tavLst>
                                        <p:tav tm="0">
                                          <p:val>
                                            <p:strVal val="ppt_x"/>
                                          </p:val>
                                        </p:tav>
                                        <p:tav tm="100000">
                                          <p:val>
                                            <p:strVal val="0-ppt_w/2"/>
                                          </p:val>
                                        </p:tav>
                                      </p:tavLst>
                                    </p:anim>
                                    <p:anim calcmode="lin" valueType="num">
                                      <p:cBhvr additive="base">
                                        <p:cTn id="89" dur="600"/>
                                        <p:tgtEl>
                                          <p:spTgt spid="3074"/>
                                        </p:tgtEl>
                                        <p:attrNameLst>
                                          <p:attrName>ppt_y</p:attrName>
                                        </p:attrNameLst>
                                      </p:cBhvr>
                                      <p:tavLst>
                                        <p:tav tm="0">
                                          <p:val>
                                            <p:strVal val="ppt_y"/>
                                          </p:val>
                                        </p:tav>
                                        <p:tav tm="100000">
                                          <p:val>
                                            <p:strVal val="ppt_y"/>
                                          </p:val>
                                        </p:tav>
                                      </p:tavLst>
                                    </p:anim>
                                    <p:set>
                                      <p:cBhvr>
                                        <p:cTn id="90" dur="1" fill="hold">
                                          <p:stCondLst>
                                            <p:cond delay="599"/>
                                          </p:stCondLst>
                                        </p:cTn>
                                        <p:tgtEl>
                                          <p:spTgt spid="3074"/>
                                        </p:tgtEl>
                                        <p:attrNameLst>
                                          <p:attrName>style.visibility</p:attrName>
                                        </p:attrNameLst>
                                      </p:cBhvr>
                                      <p:to>
                                        <p:strVal val="hidden"/>
                                      </p:to>
                                    </p:set>
                                  </p:childTnLst>
                                </p:cTn>
                              </p:par>
                              <p:par>
                                <p:cTn id="91" presetID="2" presetClass="exit" presetSubtype="8" fill="hold" grpId="2" nodeType="withEffect">
                                  <p:stCondLst>
                                    <p:cond delay="0"/>
                                  </p:stCondLst>
                                  <p:childTnLst>
                                    <p:anim calcmode="lin" valueType="num">
                                      <p:cBhvr additive="base">
                                        <p:cTn id="92" dur="600"/>
                                        <p:tgtEl>
                                          <p:spTgt spid="6"/>
                                        </p:tgtEl>
                                        <p:attrNameLst>
                                          <p:attrName>ppt_x</p:attrName>
                                        </p:attrNameLst>
                                      </p:cBhvr>
                                      <p:tavLst>
                                        <p:tav tm="0">
                                          <p:val>
                                            <p:strVal val="ppt_x"/>
                                          </p:val>
                                        </p:tav>
                                        <p:tav tm="100000">
                                          <p:val>
                                            <p:strVal val="0-ppt_w/2"/>
                                          </p:val>
                                        </p:tav>
                                      </p:tavLst>
                                    </p:anim>
                                    <p:anim calcmode="lin" valueType="num">
                                      <p:cBhvr additive="base">
                                        <p:cTn id="93" dur="600"/>
                                        <p:tgtEl>
                                          <p:spTgt spid="6"/>
                                        </p:tgtEl>
                                        <p:attrNameLst>
                                          <p:attrName>ppt_y</p:attrName>
                                        </p:attrNameLst>
                                      </p:cBhvr>
                                      <p:tavLst>
                                        <p:tav tm="0">
                                          <p:val>
                                            <p:strVal val="ppt_y"/>
                                          </p:val>
                                        </p:tav>
                                        <p:tav tm="100000">
                                          <p:val>
                                            <p:strVal val="ppt_y"/>
                                          </p:val>
                                        </p:tav>
                                      </p:tavLst>
                                    </p:anim>
                                    <p:set>
                                      <p:cBhvr>
                                        <p:cTn id="94" dur="1" fill="hold">
                                          <p:stCondLst>
                                            <p:cond delay="599"/>
                                          </p:stCondLst>
                                        </p:cTn>
                                        <p:tgtEl>
                                          <p:spTgt spid="6"/>
                                        </p:tgtEl>
                                        <p:attrNameLst>
                                          <p:attrName>style.visibility</p:attrName>
                                        </p:attrNameLst>
                                      </p:cBhvr>
                                      <p:to>
                                        <p:strVal val="hidden"/>
                                      </p:to>
                                    </p:set>
                                  </p:childTnLst>
                                </p:cTn>
                              </p:par>
                              <p:par>
                                <p:cTn id="95" presetID="10" presetClass="exit" presetSubtype="0" fill="hold" grpId="2" nodeType="withEffect">
                                  <p:stCondLst>
                                    <p:cond delay="0"/>
                                  </p:stCondLst>
                                  <p:childTnLst>
                                    <p:animEffect transition="out" filter="fade">
                                      <p:cBhvr>
                                        <p:cTn id="96" dur="500"/>
                                        <p:tgtEl>
                                          <p:spTgt spid="11"/>
                                        </p:tgtEl>
                                      </p:cBhvr>
                                    </p:animEffect>
                                    <p:set>
                                      <p:cBhvr>
                                        <p:cTn id="97" dur="1" fill="hold">
                                          <p:stCondLst>
                                            <p:cond delay="499"/>
                                          </p:stCondLst>
                                        </p:cTn>
                                        <p:tgtEl>
                                          <p:spTgt spid="11"/>
                                        </p:tgtEl>
                                        <p:attrNameLst>
                                          <p:attrName>style.visibility</p:attrName>
                                        </p:attrNameLst>
                                      </p:cBhvr>
                                      <p:to>
                                        <p:strVal val="hidden"/>
                                      </p:to>
                                    </p:set>
                                  </p:childTnLst>
                                </p:cTn>
                              </p:par>
                              <p:par>
                                <p:cTn id="98" presetID="10" presetClass="exit" presetSubtype="0" fill="hold" grpId="3" nodeType="withEffect">
                                  <p:stCondLst>
                                    <p:cond delay="0"/>
                                  </p:stCondLst>
                                  <p:childTnLst>
                                    <p:animEffect transition="out" filter="fade">
                                      <p:cBhvr>
                                        <p:cTn id="99" dur="250"/>
                                        <p:tgtEl>
                                          <p:spTgt spid="6"/>
                                        </p:tgtEl>
                                      </p:cBhvr>
                                    </p:animEffect>
                                    <p:set>
                                      <p:cBhvr>
                                        <p:cTn id="100" dur="1" fill="hold">
                                          <p:stCondLst>
                                            <p:cond delay="249"/>
                                          </p:stCondLst>
                                        </p:cTn>
                                        <p:tgtEl>
                                          <p:spTgt spid="6"/>
                                        </p:tgtEl>
                                        <p:attrNameLst>
                                          <p:attrName>style.visibility</p:attrName>
                                        </p:attrNameLst>
                                      </p:cBhvr>
                                      <p:to>
                                        <p:strVal val="hidden"/>
                                      </p:to>
                                    </p:set>
                                  </p:childTnLst>
                                </p:cTn>
                              </p:par>
                            </p:childTnLst>
                          </p:cTn>
                        </p:par>
                        <p:par>
                          <p:cTn id="101" fill="hold">
                            <p:stCondLst>
                              <p:cond delay="1250"/>
                            </p:stCondLst>
                            <p:childTnLst>
                              <p:par>
                                <p:cTn id="102" presetID="23" presetClass="exit" presetSubtype="32" fill="hold" grpId="1" nodeType="afterEffect">
                                  <p:stCondLst>
                                    <p:cond delay="250"/>
                                  </p:stCondLst>
                                  <p:childTnLst>
                                    <p:anim calcmode="lin" valueType="num">
                                      <p:cBhvr>
                                        <p:cTn id="103" dur="500"/>
                                        <p:tgtEl>
                                          <p:spTgt spid="10"/>
                                        </p:tgtEl>
                                        <p:attrNameLst>
                                          <p:attrName>ppt_w</p:attrName>
                                        </p:attrNameLst>
                                      </p:cBhvr>
                                      <p:tavLst>
                                        <p:tav tm="0">
                                          <p:val>
                                            <p:strVal val="ppt_w"/>
                                          </p:val>
                                        </p:tav>
                                        <p:tav tm="100000">
                                          <p:val>
                                            <p:fltVal val="0"/>
                                          </p:val>
                                        </p:tav>
                                      </p:tavLst>
                                    </p:anim>
                                    <p:anim calcmode="lin" valueType="num">
                                      <p:cBhvr>
                                        <p:cTn id="104" dur="500"/>
                                        <p:tgtEl>
                                          <p:spTgt spid="10"/>
                                        </p:tgtEl>
                                        <p:attrNameLst>
                                          <p:attrName>ppt_h</p:attrName>
                                        </p:attrNameLst>
                                      </p:cBhvr>
                                      <p:tavLst>
                                        <p:tav tm="0">
                                          <p:val>
                                            <p:strVal val="ppt_h"/>
                                          </p:val>
                                        </p:tav>
                                        <p:tav tm="100000">
                                          <p:val>
                                            <p:fltVal val="0"/>
                                          </p:val>
                                        </p:tav>
                                      </p:tavLst>
                                    </p:anim>
                                    <p:set>
                                      <p:cBhvr>
                                        <p:cTn id="105" dur="1" fill="hold">
                                          <p:stCondLst>
                                            <p:cond delay="499"/>
                                          </p:stCondLst>
                                        </p:cTn>
                                        <p:tgtEl>
                                          <p:spTgt spid="10"/>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8"/>
                                        </p:tgtEl>
                                        <p:attrNameLst>
                                          <p:attrName>style.visibility</p:attrName>
                                        </p:attrNameLst>
                                      </p:cBhvr>
                                      <p:to>
                                        <p:strVal val="visible"/>
                                      </p:to>
                                    </p:set>
                                    <p:animEffect transition="in" filter="wipe(left)">
                                      <p:cBhvr>
                                        <p:cTn id="110" dur="500"/>
                                        <p:tgtEl>
                                          <p:spTgt spid="8"/>
                                        </p:tgtEl>
                                      </p:cBhvr>
                                    </p:animEffect>
                                  </p:childTnLst>
                                </p:cTn>
                              </p:par>
                              <p:par>
                                <p:cTn id="111" presetID="18" presetClass="emph" presetSubtype="0" fill="hold" grpId="1" nodeType="withEffect">
                                  <p:stCondLst>
                                    <p:cond delay="0"/>
                                  </p:stCondLst>
                                  <p:childTnLst>
                                    <p:set>
                                      <p:cBhvr override="childStyle">
                                        <p:cTn id="112" dur="500" fill="hold"/>
                                        <p:tgtEl>
                                          <p:spTgt spid="8"/>
                                        </p:tgtEl>
                                        <p:attrNameLst>
                                          <p:attrName>style.textDecorationUnderline</p:attrName>
                                        </p:attrNameLst>
                                      </p:cBhvr>
                                      <p:to>
                                        <p:strVal val="true"/>
                                      </p:to>
                                    </p:se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12"/>
                                        </p:tgtEl>
                                        <p:attrNameLst>
                                          <p:attrName>style.visibility</p:attrName>
                                        </p:attrNameLst>
                                      </p:cBhvr>
                                      <p:to>
                                        <p:strVal val="visible"/>
                                      </p:to>
                                    </p:set>
                                    <p:animEffect transition="in" filter="fade">
                                      <p:cBhvr>
                                        <p:cTn id="117" dur="250"/>
                                        <p:tgtEl>
                                          <p:spTgt spid="12"/>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3"/>
                                        </p:tgtEl>
                                        <p:attrNameLst>
                                          <p:attrName>style.visibility</p:attrName>
                                        </p:attrNameLst>
                                      </p:cBhvr>
                                      <p:to>
                                        <p:strVal val="visible"/>
                                      </p:to>
                                    </p:set>
                                    <p:animEffect transition="in" filter="fade">
                                      <p:cBhvr>
                                        <p:cTn id="120" dur="250"/>
                                        <p:tgtEl>
                                          <p:spTgt spid="13"/>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4"/>
                                        </p:tgtEl>
                                        <p:attrNameLst>
                                          <p:attrName>style.visibility</p:attrName>
                                        </p:attrNameLst>
                                      </p:cBhvr>
                                      <p:to>
                                        <p:strVal val="visible"/>
                                      </p:to>
                                    </p:set>
                                    <p:animEffect transition="in" filter="fade">
                                      <p:cBhvr>
                                        <p:cTn id="123" dur="250"/>
                                        <p:tgtEl>
                                          <p:spTgt spid="14"/>
                                        </p:tgtEl>
                                      </p:cBhvr>
                                    </p:animEffect>
                                  </p:childTnLst>
                                </p:cTn>
                              </p:par>
                              <p:par>
                                <p:cTn id="124" presetID="42" presetClass="path" presetSubtype="0" accel="50000" decel="50000" fill="hold" grpId="2" nodeType="withEffect">
                                  <p:stCondLst>
                                    <p:cond delay="0"/>
                                  </p:stCondLst>
                                  <p:childTnLst>
                                    <p:animMotion origin="layout" path="M -1.66667E-6 -1.48148E-6 L 0.27309 0.37408 " pathEditMode="relative" rAng="0" ptsTypes="AA">
                                      <p:cBhvr>
                                        <p:cTn id="125" dur="2000" fill="hold"/>
                                        <p:tgtEl>
                                          <p:spTgt spid="12"/>
                                        </p:tgtEl>
                                        <p:attrNameLst>
                                          <p:attrName>ppt_x</p:attrName>
                                          <p:attrName>ppt_y</p:attrName>
                                        </p:attrNameLst>
                                      </p:cBhvr>
                                      <p:rCtr x="13646" y="18704"/>
                                    </p:animMotion>
                                  </p:childTnLst>
                                </p:cTn>
                              </p:par>
                              <p:par>
                                <p:cTn id="126" presetID="42" presetClass="path" presetSubtype="0" accel="50000" decel="50000" fill="hold" grpId="2" nodeType="withEffect">
                                  <p:stCondLst>
                                    <p:cond delay="0"/>
                                  </p:stCondLst>
                                  <p:childTnLst>
                                    <p:animMotion origin="layout" path="M 3.05556E-6 1.48148E-6 L 0.29652 0.18727 " pathEditMode="relative" rAng="0" ptsTypes="AA">
                                      <p:cBhvr>
                                        <p:cTn id="127" dur="2000" fill="hold"/>
                                        <p:tgtEl>
                                          <p:spTgt spid="13"/>
                                        </p:tgtEl>
                                        <p:attrNameLst>
                                          <p:attrName>ppt_x</p:attrName>
                                          <p:attrName>ppt_y</p:attrName>
                                        </p:attrNameLst>
                                      </p:cBhvr>
                                      <p:rCtr x="14826" y="9352"/>
                                    </p:animMotion>
                                  </p:childTnLst>
                                </p:cTn>
                              </p:par>
                              <p:par>
                                <p:cTn id="128" presetID="42" presetClass="path" presetSubtype="0" accel="50000" decel="50000" fill="hold" grpId="2" nodeType="withEffect">
                                  <p:stCondLst>
                                    <p:cond delay="0"/>
                                  </p:stCondLst>
                                  <p:childTnLst>
                                    <p:animMotion origin="layout" path="M 2.77778E-6 0 L 0.29913 0.09282 " pathEditMode="relative" rAng="0" ptsTypes="AA">
                                      <p:cBhvr>
                                        <p:cTn id="129" dur="2000" fill="hold"/>
                                        <p:tgtEl>
                                          <p:spTgt spid="14"/>
                                        </p:tgtEl>
                                        <p:attrNameLst>
                                          <p:attrName>ppt_x</p:attrName>
                                          <p:attrName>ppt_y</p:attrName>
                                        </p:attrNameLst>
                                      </p:cBhvr>
                                      <p:rCtr x="14948" y="4630"/>
                                    </p:animMotion>
                                  </p:childTnLst>
                                </p:cTn>
                              </p:par>
                            </p:childTnLst>
                          </p:cTn>
                        </p:par>
                        <p:par>
                          <p:cTn id="130" fill="hold">
                            <p:stCondLst>
                              <p:cond delay="2000"/>
                            </p:stCondLst>
                            <p:childTnLst>
                              <p:par>
                                <p:cTn id="131" presetID="22" presetClass="entr" presetSubtype="8" fill="hold" grpId="0" nodeType="afterEffect">
                                  <p:stCondLst>
                                    <p:cond delay="0"/>
                                  </p:stCondLst>
                                  <p:childTnLst>
                                    <p:set>
                                      <p:cBhvr>
                                        <p:cTn id="132" dur="1" fill="hold">
                                          <p:stCondLst>
                                            <p:cond delay="0"/>
                                          </p:stCondLst>
                                        </p:cTn>
                                        <p:tgtEl>
                                          <p:spTgt spid="9"/>
                                        </p:tgtEl>
                                        <p:attrNameLst>
                                          <p:attrName>style.visibility</p:attrName>
                                        </p:attrNameLst>
                                      </p:cBhvr>
                                      <p:to>
                                        <p:strVal val="visible"/>
                                      </p:to>
                                    </p:set>
                                    <p:animEffect transition="in" filter="wipe(left)">
                                      <p:cBhvr>
                                        <p:cTn id="133" dur="500"/>
                                        <p:tgtEl>
                                          <p:spTgt spid="9"/>
                                        </p:tgtEl>
                                      </p:cBhvr>
                                    </p:animEffect>
                                  </p:childTnLst>
                                </p:cTn>
                              </p:par>
                              <p:par>
                                <p:cTn id="134" presetID="18" presetClass="emph" presetSubtype="0" fill="hold" grpId="1" nodeType="withEffect">
                                  <p:stCondLst>
                                    <p:cond delay="0"/>
                                  </p:stCondLst>
                                  <p:childTnLst>
                                    <p:set>
                                      <p:cBhvr override="childStyle">
                                        <p:cTn id="135" dur="500" fill="hold"/>
                                        <p:tgtEl>
                                          <p:spTgt spid="9"/>
                                        </p:tgtEl>
                                        <p:attrNameLst>
                                          <p:attrName>style.textDecorationUnderline</p:attrName>
                                        </p:attrNameLst>
                                      </p:cBhvr>
                                      <p:to>
                                        <p:strVal val="true"/>
                                      </p:to>
                                    </p:set>
                                  </p:childTnLst>
                                </p:cTn>
                              </p:par>
                              <p:par>
                                <p:cTn id="136" presetID="10" presetClass="exit" presetSubtype="0" fill="hold" grpId="1" nodeType="withEffect">
                                  <p:stCondLst>
                                    <p:cond delay="0"/>
                                  </p:stCondLst>
                                  <p:childTnLst>
                                    <p:animEffect transition="out" filter="fade">
                                      <p:cBhvr>
                                        <p:cTn id="137" dur="500"/>
                                        <p:tgtEl>
                                          <p:spTgt spid="12"/>
                                        </p:tgtEl>
                                      </p:cBhvr>
                                    </p:animEffect>
                                    <p:set>
                                      <p:cBhvr>
                                        <p:cTn id="138" dur="1" fill="hold">
                                          <p:stCondLst>
                                            <p:cond delay="499"/>
                                          </p:stCondLst>
                                        </p:cTn>
                                        <p:tgtEl>
                                          <p:spTgt spid="12"/>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13"/>
                                        </p:tgtEl>
                                      </p:cBhvr>
                                    </p:animEffect>
                                    <p:set>
                                      <p:cBhvr>
                                        <p:cTn id="141" dur="1" fill="hold">
                                          <p:stCondLst>
                                            <p:cond delay="499"/>
                                          </p:stCondLst>
                                        </p:cTn>
                                        <p:tgtEl>
                                          <p:spTgt spid="13"/>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14"/>
                                        </p:tgtEl>
                                      </p:cBhvr>
                                    </p:animEffect>
                                    <p:set>
                                      <p:cBhvr>
                                        <p:cTn id="144"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3"/>
      <p:bldP spid="5" grpId="0"/>
      <p:bldP spid="5" grpId="1"/>
      <p:bldP spid="5" grpId="2"/>
      <p:bldP spid="6" grpId="0"/>
      <p:bldP spid="6" grpId="1"/>
      <p:bldP spid="6" grpId="2"/>
      <p:bldP spid="6" grpId="3"/>
      <p:bldP spid="3074" grpId="0"/>
      <p:bldP spid="3074" grpId="1"/>
      <p:bldP spid="8" grpId="0"/>
      <p:bldP spid="8" grpId="1"/>
      <p:bldP spid="9" grpId="0"/>
      <p:bldP spid="9" grpId="1"/>
      <p:bldP spid="7" grpId="0"/>
      <p:bldP spid="10" grpId="0" animBg="1"/>
      <p:bldP spid="10" grpId="1" animBg="1"/>
      <p:bldP spid="10" grpId="3" animBg="1"/>
      <p:bldP spid="11" grpId="1"/>
      <p:bldP spid="11" grpId="2"/>
      <p:bldP spid="12" grpId="0"/>
      <p:bldP spid="12" grpId="1"/>
      <p:bldP spid="12" grpId="2"/>
      <p:bldP spid="13" grpId="0"/>
      <p:bldP spid="13" grpId="1"/>
      <p:bldP spid="13" grpId="2"/>
      <p:bldP spid="14" grpId="0"/>
      <p:bldP spid="14" grpId="1"/>
      <p:bldP spid="14" grpId="2"/>
      <p:bldP spid="15" grpId="0"/>
      <p:bldP spid="17" grpId="0"/>
      <p:bldP spid="18" grpId="0"/>
      <p:bldP spid="18" grpId="1"/>
      <p:bldP spid="18" grpId="2"/>
      <p:bldP spid="18" grpId="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txBox="1">
            <a:spLocks/>
          </p:cNvSpPr>
          <p:nvPr/>
        </p:nvSpPr>
        <p:spPr>
          <a:xfrm>
            <a:off x="1638057" y="3241890"/>
            <a:ext cx="6555782"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tx1"/>
                  </a:solidFill>
                  <a:prstDash val="solid"/>
                </a:ln>
                <a:solidFill>
                  <a:srgbClr val="66FF33"/>
                </a:solidFill>
                <a:effectLst>
                  <a:outerShdw blurRad="63500" dir="3600000" algn="tl" rotWithShape="0">
                    <a:srgbClr val="000000">
                      <a:alpha val="70000"/>
                    </a:srgbClr>
                  </a:outerShdw>
                </a:effectLst>
                <a:latin typeface="Calibri" panose="020F0502020204030204" pitchFamily="34" charset="0"/>
              </a:rPr>
              <a:t>I must be regarded as holy</a:t>
            </a:r>
          </a:p>
        </p:txBody>
      </p:sp>
      <p:sp>
        <p:nvSpPr>
          <p:cNvPr id="3074" name="Rectangle 2"/>
          <p:cNvSpPr>
            <a:spLocks noGrp="1" noChangeArrowheads="1"/>
          </p:cNvSpPr>
          <p:nvPr>
            <p:ph type="title"/>
          </p:nvPr>
        </p:nvSpPr>
        <p:spPr>
          <a:xfrm>
            <a:off x="425822" y="1162367"/>
            <a:ext cx="8229600" cy="5052447"/>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rPr>
              <a:t>And Moses said to Aaron,              "This is what the LORD spoke, saying: 'By those who come near Me I must be regarded as holy; And before all the people I must be glorified.'" So Aaron held       his peace. </a:t>
            </a:r>
            <a:r>
              <a:rPr lang="en-US" altLang="en-US" sz="3200" b="1" i="1"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rPr>
              <a:t>— Leviticus 10:3</a:t>
            </a:r>
            <a:r>
              <a:rPr lang="en-US" altLang="en-US" sz="4000" b="1" i="1"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rPr>
              <a:t> </a:t>
            </a:r>
          </a:p>
        </p:txBody>
      </p:sp>
      <p:sp>
        <p:nvSpPr>
          <p:cNvPr id="5" name="Rectangle 4"/>
          <p:cNvSpPr>
            <a:spLocks noChangeArrowheads="1"/>
          </p:cNvSpPr>
          <p:nvPr/>
        </p:nvSpPr>
        <p:spPr bwMode="auto">
          <a:xfrm>
            <a:off x="6644422" y="3225128"/>
            <a:ext cx="16705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10" b="1" dirty="0">
                <a:solidFill>
                  <a:srgbClr val="CC9900"/>
                </a:solidFill>
                <a:latin typeface="Calibri" panose="020F0502020204030204" pitchFamily="34" charset="0"/>
                <a:cs typeface="Calibri" panose="020F0502020204030204" pitchFamily="34" charset="0"/>
              </a:rPr>
              <a:t>holy</a:t>
            </a:r>
            <a:endParaRPr lang="en-US" sz="4410" b="1" i="1" dirty="0">
              <a:solidFill>
                <a:srgbClr val="CC9900"/>
              </a:solidFill>
              <a:latin typeface="Calibri" panose="020F0502020204030204" pitchFamily="34" charset="0"/>
              <a:cs typeface="Calibri" panose="020F0502020204030204" pitchFamily="34" charset="0"/>
            </a:endParaRPr>
          </a:p>
        </p:txBody>
      </p:sp>
      <p:sp>
        <p:nvSpPr>
          <p:cNvPr id="9" name="Title 1"/>
          <p:cNvSpPr txBox="1">
            <a:spLocks/>
          </p:cNvSpPr>
          <p:nvPr/>
        </p:nvSpPr>
        <p:spPr>
          <a:xfrm>
            <a:off x="1685925" y="4044481"/>
            <a:ext cx="2287778" cy="7931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tx1"/>
                  </a:solidFill>
                  <a:prstDash val="solid"/>
                </a:ln>
                <a:solidFill>
                  <a:srgbClr val="66FF33"/>
                </a:solidFill>
                <a:effectLst>
                  <a:outerShdw blurRad="63500" dir="3600000" algn="tl" rotWithShape="0">
                    <a:srgbClr val="000000">
                      <a:alpha val="70000"/>
                    </a:srgbClr>
                  </a:outerShdw>
                </a:effectLst>
                <a:latin typeface="Calibri" panose="020F0502020204030204" pitchFamily="34" charset="0"/>
              </a:rPr>
              <a:t>rejected</a:t>
            </a:r>
          </a:p>
        </p:txBody>
      </p:sp>
      <p:sp>
        <p:nvSpPr>
          <p:cNvPr id="10" name="Title 1"/>
          <p:cNvSpPr txBox="1">
            <a:spLocks/>
          </p:cNvSpPr>
          <p:nvPr/>
        </p:nvSpPr>
        <p:spPr>
          <a:xfrm>
            <a:off x="6048795" y="4017587"/>
            <a:ext cx="2819497" cy="84688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tx1"/>
                  </a:solidFill>
                  <a:prstDash val="solid"/>
                </a:ln>
                <a:solidFill>
                  <a:srgbClr val="66FF33"/>
                </a:solidFill>
                <a:effectLst>
                  <a:outerShdw blurRad="63500" dir="3600000" algn="tl" rotWithShape="0">
                    <a:srgbClr val="000000">
                      <a:alpha val="70000"/>
                    </a:srgbClr>
                  </a:outerShdw>
                </a:effectLst>
                <a:latin typeface="Calibri" panose="020F0502020204030204" pitchFamily="34" charset="0"/>
              </a:rPr>
              <a:t>the LORD</a:t>
            </a:r>
          </a:p>
        </p:txBody>
      </p:sp>
      <p:sp>
        <p:nvSpPr>
          <p:cNvPr id="11" name="Title 1"/>
          <p:cNvSpPr txBox="1">
            <a:spLocks/>
          </p:cNvSpPr>
          <p:nvPr/>
        </p:nvSpPr>
        <p:spPr>
          <a:xfrm>
            <a:off x="3451971" y="4736190"/>
            <a:ext cx="4836557" cy="7471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tx1"/>
                  </a:solidFill>
                  <a:prstDash val="solid"/>
                </a:ln>
                <a:solidFill>
                  <a:srgbClr val="66FF33"/>
                </a:solidFill>
                <a:effectLst>
                  <a:outerShdw blurRad="63500" dir="3600000" algn="tl" rotWithShape="0">
                    <a:srgbClr val="000000">
                      <a:alpha val="70000"/>
                    </a:srgbClr>
                  </a:outerShdw>
                </a:effectLst>
                <a:latin typeface="Calibri" panose="020F0502020204030204" pitchFamily="34" charset="0"/>
              </a:rPr>
              <a:t>despised the word</a:t>
            </a:r>
          </a:p>
        </p:txBody>
      </p:sp>
      <p:sp>
        <p:nvSpPr>
          <p:cNvPr id="18" name="Rectangle 2">
            <a:extLst>
              <a:ext uri="{FF2B5EF4-FFF2-40B4-BE49-F238E27FC236}">
                <a16:creationId xmlns:a16="http://schemas.microsoft.com/office/drawing/2014/main" id="{6CEC3140-DFC7-4284-BCDE-E655DEBD65E2}"/>
              </a:ext>
            </a:extLst>
          </p:cNvPr>
          <p:cNvSpPr txBox="1">
            <a:spLocks noChangeArrowheads="1"/>
          </p:cNvSpPr>
          <p:nvPr/>
        </p:nvSpPr>
        <p:spPr bwMode="auto">
          <a:xfrm>
            <a:off x="3506517" y="4691264"/>
            <a:ext cx="2190460" cy="81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rPr>
              <a:t>despise</a:t>
            </a:r>
          </a:p>
        </p:txBody>
      </p:sp>
      <p:sp>
        <p:nvSpPr>
          <p:cNvPr id="8" name="Rectangle 2"/>
          <p:cNvSpPr txBox="1">
            <a:spLocks noChangeArrowheads="1"/>
          </p:cNvSpPr>
          <p:nvPr/>
        </p:nvSpPr>
        <p:spPr bwMode="auto">
          <a:xfrm>
            <a:off x="457200" y="672353"/>
            <a:ext cx="8256493" cy="5493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rPr>
              <a:t>Therefore, as the fire devours the stubble, And the flame consumes the chaff, So their root will be as rottenness, And their blossom will ascend like dust; Because they have rejected the law of the LORD of hosts, And despised the word of the Holy One of Israel. </a:t>
            </a:r>
            <a:r>
              <a:rPr lang="en-US" altLang="en-US" sz="3200" b="1" i="1" kern="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rPr>
              <a:t>— Isaiah 5:24</a:t>
            </a:r>
            <a:r>
              <a:rPr lang="en-US" altLang="en-US" sz="4000" b="1" i="1" kern="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rPr>
              <a:t> </a:t>
            </a:r>
          </a:p>
        </p:txBody>
      </p:sp>
      <p:sp>
        <p:nvSpPr>
          <p:cNvPr id="13" name="Rectangle 2">
            <a:extLst>
              <a:ext uri="{FF2B5EF4-FFF2-40B4-BE49-F238E27FC236}">
                <a16:creationId xmlns:a16="http://schemas.microsoft.com/office/drawing/2014/main" id="{0A734B3E-9000-4405-B516-5284CAA02608}"/>
              </a:ext>
            </a:extLst>
          </p:cNvPr>
          <p:cNvSpPr txBox="1">
            <a:spLocks noChangeArrowheads="1"/>
          </p:cNvSpPr>
          <p:nvPr/>
        </p:nvSpPr>
        <p:spPr bwMode="auto">
          <a:xfrm>
            <a:off x="1618729" y="3281818"/>
            <a:ext cx="6586666" cy="81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rPr>
              <a:t>I must be regarded as holy</a:t>
            </a:r>
          </a:p>
        </p:txBody>
      </p:sp>
      <p:sp>
        <p:nvSpPr>
          <p:cNvPr id="14" name="Rectangle 2">
            <a:extLst>
              <a:ext uri="{FF2B5EF4-FFF2-40B4-BE49-F238E27FC236}">
                <a16:creationId xmlns:a16="http://schemas.microsoft.com/office/drawing/2014/main" id="{C7D2E64D-E7EE-406D-9E58-4D97DD9F1033}"/>
              </a:ext>
            </a:extLst>
          </p:cNvPr>
          <p:cNvSpPr txBox="1">
            <a:spLocks noChangeArrowheads="1"/>
          </p:cNvSpPr>
          <p:nvPr/>
        </p:nvSpPr>
        <p:spPr bwMode="auto">
          <a:xfrm>
            <a:off x="6622419" y="3957604"/>
            <a:ext cx="1880992" cy="803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rPr>
              <a:t>I must</a:t>
            </a:r>
            <a:endParaRPr lang="en-US" altLang="en-US" b="1" i="1" kern="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endParaRPr>
          </a:p>
        </p:txBody>
      </p:sp>
      <p:sp>
        <p:nvSpPr>
          <p:cNvPr id="15" name="Rectangle 2">
            <a:extLst>
              <a:ext uri="{FF2B5EF4-FFF2-40B4-BE49-F238E27FC236}">
                <a16:creationId xmlns:a16="http://schemas.microsoft.com/office/drawing/2014/main" id="{EADEB5EE-DD3D-49C7-9650-C5A59F857177}"/>
              </a:ext>
            </a:extLst>
          </p:cNvPr>
          <p:cNvSpPr txBox="1">
            <a:spLocks noChangeArrowheads="1"/>
          </p:cNvSpPr>
          <p:nvPr/>
        </p:nvSpPr>
        <p:spPr bwMode="auto">
          <a:xfrm>
            <a:off x="1047946" y="4627487"/>
            <a:ext cx="3083490" cy="803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be glorified</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7" name="Rectangle 2">
            <a:extLst>
              <a:ext uri="{FF2B5EF4-FFF2-40B4-BE49-F238E27FC236}">
                <a16:creationId xmlns:a16="http://schemas.microsoft.com/office/drawing/2014/main" id="{F2A61847-9D44-48F4-A78F-5EA8E0881242}"/>
              </a:ext>
            </a:extLst>
          </p:cNvPr>
          <p:cNvSpPr txBox="1">
            <a:spLocks noChangeArrowheads="1"/>
          </p:cNvSpPr>
          <p:nvPr/>
        </p:nvSpPr>
        <p:spPr bwMode="auto">
          <a:xfrm>
            <a:off x="610174" y="1211178"/>
            <a:ext cx="257607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spurn</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9" name="Rectangle 2">
            <a:extLst>
              <a:ext uri="{FF2B5EF4-FFF2-40B4-BE49-F238E27FC236}">
                <a16:creationId xmlns:a16="http://schemas.microsoft.com/office/drawing/2014/main" id="{BE750286-E030-444F-B54C-0EFAE580F9DA}"/>
              </a:ext>
            </a:extLst>
          </p:cNvPr>
          <p:cNvSpPr txBox="1">
            <a:spLocks noChangeArrowheads="1"/>
          </p:cNvSpPr>
          <p:nvPr/>
        </p:nvSpPr>
        <p:spPr bwMode="auto">
          <a:xfrm>
            <a:off x="4215637" y="2133599"/>
            <a:ext cx="257607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reject</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20" name="Rectangle 2">
            <a:extLst>
              <a:ext uri="{FF2B5EF4-FFF2-40B4-BE49-F238E27FC236}">
                <a16:creationId xmlns:a16="http://schemas.microsoft.com/office/drawing/2014/main" id="{415224D9-CB2C-4DD7-B60A-73FB040C7C23}"/>
              </a:ext>
            </a:extLst>
          </p:cNvPr>
          <p:cNvSpPr txBox="1">
            <a:spLocks noChangeArrowheads="1"/>
          </p:cNvSpPr>
          <p:nvPr/>
        </p:nvSpPr>
        <p:spPr bwMode="auto">
          <a:xfrm>
            <a:off x="6152721" y="3589420"/>
            <a:ext cx="257607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detest</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21" name="Rectangle 2">
            <a:extLst>
              <a:ext uri="{FF2B5EF4-FFF2-40B4-BE49-F238E27FC236}">
                <a16:creationId xmlns:a16="http://schemas.microsoft.com/office/drawing/2014/main" id="{5D0BD844-9DF4-456E-AF32-A8CCC3858CC2}"/>
              </a:ext>
            </a:extLst>
          </p:cNvPr>
          <p:cNvSpPr txBox="1">
            <a:spLocks noChangeArrowheads="1"/>
          </p:cNvSpPr>
          <p:nvPr/>
        </p:nvSpPr>
        <p:spPr bwMode="auto">
          <a:xfrm>
            <a:off x="1123521" y="2903621"/>
            <a:ext cx="257607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loathe</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22" name="Rectangle 2">
            <a:extLst>
              <a:ext uri="{FF2B5EF4-FFF2-40B4-BE49-F238E27FC236}">
                <a16:creationId xmlns:a16="http://schemas.microsoft.com/office/drawing/2014/main" id="{9EDE5E52-9B6F-4834-9344-DE831DACB370}"/>
              </a:ext>
            </a:extLst>
          </p:cNvPr>
          <p:cNvSpPr txBox="1">
            <a:spLocks noChangeArrowheads="1"/>
          </p:cNvSpPr>
          <p:nvPr/>
        </p:nvSpPr>
        <p:spPr bwMode="auto">
          <a:xfrm>
            <a:off x="5442858" y="509336"/>
            <a:ext cx="257607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dislike</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23" name="Rectangle 2">
            <a:extLst>
              <a:ext uri="{FF2B5EF4-FFF2-40B4-BE49-F238E27FC236}">
                <a16:creationId xmlns:a16="http://schemas.microsoft.com/office/drawing/2014/main" id="{53DFC659-A3DF-4583-A5E1-0AD7CE7C4476}"/>
              </a:ext>
            </a:extLst>
          </p:cNvPr>
          <p:cNvSpPr txBox="1">
            <a:spLocks noChangeArrowheads="1"/>
          </p:cNvSpPr>
          <p:nvPr/>
        </p:nvSpPr>
        <p:spPr bwMode="auto">
          <a:xfrm>
            <a:off x="4938604" y="2032854"/>
            <a:ext cx="12630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noFill/>
                  <a:prstDash val="solid"/>
                  <a:miter lim="800000"/>
                </a:ln>
                <a:solidFill>
                  <a:schemeClr val="tx1"/>
                </a:solidFill>
                <a:effectLst>
                  <a:glow rad="50800">
                    <a:srgbClr val="FF0000"/>
                  </a:glow>
                  <a:outerShdw blurRad="50800" algn="tl" rotWithShape="0">
                    <a:srgbClr val="000000"/>
                  </a:outerShdw>
                </a:effectLst>
                <a:latin typeface="Calibri" panose="020F0502020204030204" pitchFamily="34" charset="0"/>
              </a:rPr>
              <a:t>root</a:t>
            </a:r>
            <a:endParaRPr lang="en-US" altLang="en-US" sz="4000" b="1" i="1" kern="0" dirty="0">
              <a:ln w="17780" cmpd="sng">
                <a:noFill/>
                <a:prstDash val="solid"/>
                <a:miter lim="800000"/>
              </a:ln>
              <a:solidFill>
                <a:schemeClr val="tx1"/>
              </a:solidFill>
              <a:effectLst>
                <a:glow rad="50800">
                  <a:srgbClr val="FF0000"/>
                </a:glow>
                <a:outerShdw blurRad="50800" algn="tl" rotWithShape="0">
                  <a:srgbClr val="000000"/>
                </a:outerShdw>
              </a:effectLst>
              <a:latin typeface="Calibri" panose="020F0502020204030204" pitchFamily="34" charset="0"/>
            </a:endParaRPr>
          </a:p>
        </p:txBody>
      </p:sp>
      <p:sp>
        <p:nvSpPr>
          <p:cNvPr id="24" name="Rectangle 2">
            <a:extLst>
              <a:ext uri="{FF2B5EF4-FFF2-40B4-BE49-F238E27FC236}">
                <a16:creationId xmlns:a16="http://schemas.microsoft.com/office/drawing/2014/main" id="{714EB4F1-F8B9-4982-A346-B7F4585D838C}"/>
              </a:ext>
            </a:extLst>
          </p:cNvPr>
          <p:cNvSpPr txBox="1">
            <a:spLocks noChangeArrowheads="1"/>
          </p:cNvSpPr>
          <p:nvPr/>
        </p:nvSpPr>
        <p:spPr bwMode="auto">
          <a:xfrm>
            <a:off x="473505" y="2693927"/>
            <a:ext cx="2766646"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noFill/>
                  <a:prstDash val="solid"/>
                  <a:miter lim="800000"/>
                </a:ln>
                <a:solidFill>
                  <a:schemeClr val="tx1"/>
                </a:solidFill>
                <a:effectLst>
                  <a:glow rad="63500">
                    <a:srgbClr val="FF0000"/>
                  </a:glow>
                  <a:outerShdw blurRad="50800" algn="tl" rotWithShape="0">
                    <a:srgbClr val="000000"/>
                  </a:outerShdw>
                </a:effectLst>
                <a:latin typeface="Calibri" panose="020F0502020204030204" pitchFamily="34" charset="0"/>
              </a:rPr>
              <a:t>rottenness</a:t>
            </a:r>
            <a:endParaRPr lang="en-US" altLang="en-US" sz="4000" b="1" i="1" kern="0" dirty="0">
              <a:ln w="17780" cmpd="sng">
                <a:noFill/>
                <a:prstDash val="solid"/>
                <a:miter lim="800000"/>
              </a:ln>
              <a:solidFill>
                <a:schemeClr val="tx1"/>
              </a:solidFill>
              <a:effectLst>
                <a:glow rad="63500">
                  <a:srgbClr val="FF0000"/>
                </a:glow>
                <a:outerShdw blurRad="50800" algn="tl" rotWithShape="0">
                  <a:srgbClr val="000000"/>
                </a:outerShdw>
              </a:effectLst>
              <a:latin typeface="Calibri" panose="020F0502020204030204" pitchFamily="34" charset="0"/>
            </a:endParaRPr>
          </a:p>
        </p:txBody>
      </p:sp>
      <p:sp>
        <p:nvSpPr>
          <p:cNvPr id="12" name="Rectangle 2" hidden="1">
            <a:extLst>
              <a:ext uri="{FF2B5EF4-FFF2-40B4-BE49-F238E27FC236}">
                <a16:creationId xmlns:a16="http://schemas.microsoft.com/office/drawing/2014/main" id="{14EAA717-CD84-453C-B1A2-CEAF25414EFF}"/>
              </a:ext>
            </a:extLst>
          </p:cNvPr>
          <p:cNvSpPr txBox="1">
            <a:spLocks noChangeArrowheads="1"/>
          </p:cNvSpPr>
          <p:nvPr/>
        </p:nvSpPr>
        <p:spPr bwMode="auto">
          <a:xfrm>
            <a:off x="1229575" y="1139404"/>
            <a:ext cx="6586666" cy="1916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FF0000"/>
                </a:solidFill>
                <a:effectLst>
                  <a:glow rad="88900">
                    <a:schemeClr val="tx1"/>
                  </a:glow>
                  <a:outerShdw blurRad="50800" algn="tl" rotWithShape="0">
                    <a:srgbClr val="000000"/>
                  </a:outerShdw>
                </a:effectLst>
                <a:latin typeface="Calibri" panose="020F0502020204030204" pitchFamily="34" charset="0"/>
              </a:rPr>
              <a:t>I must be glorified</a:t>
            </a:r>
            <a:endParaRPr lang="en-US" altLang="en-US" sz="8000" b="1" i="1" kern="0" dirty="0">
              <a:ln w="17780" cmpd="sng">
                <a:solidFill>
                  <a:srgbClr val="FFFFFF"/>
                </a:solidFill>
                <a:prstDash val="solid"/>
                <a:miter lim="800000"/>
              </a:ln>
              <a:solidFill>
                <a:srgbClr val="FF0000"/>
              </a:solidFill>
              <a:effectLst>
                <a:glow rad="88900">
                  <a:schemeClr val="tx1"/>
                </a:glow>
                <a:outerShdw blurRad="50800" algn="tl" rotWithShape="0">
                  <a:srgbClr val="000000"/>
                </a:outerShdw>
              </a:effectLst>
              <a:latin typeface="Calibri" panose="020F0502020204030204" pitchFamily="34" charset="0"/>
            </a:endParaRPr>
          </a:p>
          <a:p>
            <a:pPr eaLnBrk="1" hangingPunct="1"/>
            <a:r>
              <a:rPr lang="en-US" altLang="en-US" b="1" kern="0" dirty="0">
                <a:ln w="17780" cmpd="sng">
                  <a:solidFill>
                    <a:srgbClr val="FFFFFF"/>
                  </a:solidFill>
                  <a:prstDash val="solid"/>
                  <a:miter lim="800000"/>
                </a:ln>
                <a:solidFill>
                  <a:srgbClr val="FF0000"/>
                </a:solidFill>
                <a:effectLst>
                  <a:glow rad="88900">
                    <a:schemeClr val="tx1"/>
                  </a:glow>
                  <a:outerShdw blurRad="50800" algn="tl" rotWithShape="0">
                    <a:srgbClr val="000000"/>
                  </a:outerShdw>
                </a:effectLst>
                <a:latin typeface="Calibri" panose="020F0502020204030204" pitchFamily="34" charset="0"/>
              </a:rPr>
              <a:t>I must be regarded as holy</a:t>
            </a:r>
          </a:p>
        </p:txBody>
      </p:sp>
    </p:spTree>
    <p:extLst>
      <p:ext uri="{BB962C8B-B14F-4D97-AF65-F5344CB8AC3E}">
        <p14:creationId xmlns:p14="http://schemas.microsoft.com/office/powerpoint/2010/main" val="2657360796"/>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500"/>
                                        <p:tgtEl>
                                          <p:spTgt spid="3074"/>
                                        </p:tgtEl>
                                      </p:cBhvr>
                                    </p:animEffect>
                                    <p:anim calcmode="lin" valueType="num">
                                      <p:cBhvr>
                                        <p:cTn id="8" dur="1500" fill="hold"/>
                                        <p:tgtEl>
                                          <p:spTgt spid="3074"/>
                                        </p:tgtEl>
                                        <p:attrNameLst>
                                          <p:attrName>style.rotation</p:attrName>
                                        </p:attrNameLst>
                                      </p:cBhvr>
                                      <p:tavLst>
                                        <p:tav tm="0">
                                          <p:val>
                                            <p:fltVal val="720"/>
                                          </p:val>
                                        </p:tav>
                                        <p:tav tm="100000">
                                          <p:val>
                                            <p:fltVal val="0"/>
                                          </p:val>
                                        </p:tav>
                                      </p:tavLst>
                                    </p:anim>
                                    <p:anim calcmode="lin" valueType="num">
                                      <p:cBhvr>
                                        <p:cTn id="9" dur="1500" fill="hold"/>
                                        <p:tgtEl>
                                          <p:spTgt spid="3074"/>
                                        </p:tgtEl>
                                        <p:attrNameLst>
                                          <p:attrName>ppt_h</p:attrName>
                                        </p:attrNameLst>
                                      </p:cBhvr>
                                      <p:tavLst>
                                        <p:tav tm="0">
                                          <p:val>
                                            <p:fltVal val="0"/>
                                          </p:val>
                                        </p:tav>
                                        <p:tav tm="100000">
                                          <p:val>
                                            <p:strVal val="#ppt_h"/>
                                          </p:val>
                                        </p:tav>
                                      </p:tavLst>
                                    </p:anim>
                                    <p:anim calcmode="lin" valueType="num">
                                      <p:cBhvr>
                                        <p:cTn id="10" dur="1500" fill="hold"/>
                                        <p:tgtEl>
                                          <p:spTgt spid="307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par>
                                <p:cTn id="16" presetID="18" presetClass="emph" presetSubtype="0" fill="hold" grpId="1" nodeType="withEffect">
                                  <p:stCondLst>
                                    <p:cond delay="0"/>
                                  </p:stCondLst>
                                  <p:childTnLst>
                                    <p:set>
                                      <p:cBhvr override="childStyle">
                                        <p:cTn id="17" dur="750" fill="hold"/>
                                        <p:tgtEl>
                                          <p:spTgt spid="4"/>
                                        </p:tgtEl>
                                        <p:attrNameLst>
                                          <p:attrName>style.textDecorationUnderline</p:attrName>
                                        </p:attrNameLst>
                                      </p:cBhvr>
                                      <p:to>
                                        <p:strVal val="true"/>
                                      </p:to>
                                    </p:set>
                                  </p:childTnLst>
                                </p:cTn>
                              </p:par>
                              <p:par>
                                <p:cTn id="18" presetID="0" presetClass="entr" presetSubtype="0" fill="hold" grpId="0" nodeType="withEffect">
                                  <p:stCondLst>
                                    <p:cond delay="500"/>
                                  </p:stCondLst>
                                  <p:iterate type="lt">
                                    <p:tmPct val="10000"/>
                                  </p:iterate>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stCondLst>
                                            <p:cond delay="0"/>
                                          </p:stCondLst>
                                        </p:cTn>
                                        <p:tgtEl>
                                          <p:spTgt spid="5"/>
                                        </p:tgtEl>
                                      </p:cBhvr>
                                    </p:animEffect>
                                    <p:anim to="" calcmode="lin" valueType="num">
                                      <p:cBhvr>
                                        <p:cTn id="21" dur="50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22" dur="500" fill="hold">
                                          <p:stCondLst>
                                            <p:cond delay="0"/>
                                          </p:stCondLst>
                                        </p:cTn>
                                        <p:tgtEl>
                                          <p:spTgt spid="5"/>
                                        </p:tgtEl>
                                        <p:attrNameLst>
                                          <p:attrName>ppt_h</p:attrName>
                                        </p:attrNameLst>
                                      </p:cBhvr>
                                      <p:tavLst>
                                        <p:tav tm="0">
                                          <p:val>
                                            <p:strVal val="#ppt_h*4"/>
                                          </p:val>
                                        </p:tav>
                                        <p:tav tm="100000">
                                          <p:val>
                                            <p:strVal val="#ppt_h"/>
                                          </p:val>
                                        </p:tav>
                                      </p:tavLst>
                                    </p:anim>
                                  </p:childTnLst>
                                </p:cTn>
                              </p:par>
                            </p:childTnLst>
                          </p:cTn>
                        </p:par>
                        <p:par>
                          <p:cTn id="23" fill="hold">
                            <p:stCondLst>
                              <p:cond delay="1150"/>
                            </p:stCondLst>
                            <p:childTnLst>
                              <p:par>
                                <p:cTn id="24" presetID="26" presetClass="emph" presetSubtype="0" fill="hold" grpId="1" nodeType="afterEffect">
                                  <p:stCondLst>
                                    <p:cond delay="0"/>
                                  </p:stCondLst>
                                  <p:iterate type="lt">
                                    <p:tmPct val="0"/>
                                  </p:iterate>
                                  <p:childTnLst>
                                    <p:animEffect transition="out" filter="fade">
                                      <p:cBhvr>
                                        <p:cTn id="25" dur="500" tmFilter="0, 0; .2, .5; .8, .5; 1, 0"/>
                                        <p:tgtEl>
                                          <p:spTgt spid="5"/>
                                        </p:tgtEl>
                                      </p:cBhvr>
                                    </p:animEffect>
                                    <p:animScale>
                                      <p:cBhvr>
                                        <p:cTn id="26" dur="250" autoRev="1" fill="hold"/>
                                        <p:tgtEl>
                                          <p:spTgt spid="5"/>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250"/>
                                        <p:tgtEl>
                                          <p:spTgt spid="13"/>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50"/>
                                        <p:tgtEl>
                                          <p:spTgt spid="14"/>
                                        </p:tgtEl>
                                      </p:cBhvr>
                                    </p:animEffect>
                                  </p:childTnLst>
                                </p:cTn>
                              </p:par>
                              <p:par>
                                <p:cTn id="35" presetID="10" presetClass="entr" presetSubtype="0" fill="hold" grpId="1"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250"/>
                                        <p:tgtEl>
                                          <p:spTgt spid="15"/>
                                        </p:tgtEl>
                                      </p:cBhvr>
                                    </p:animEffect>
                                  </p:childTnLst>
                                </p:cTn>
                              </p:par>
                              <p:par>
                                <p:cTn id="38" presetID="0" presetClass="path" presetSubtype="0" accel="50000" decel="50000" fill="hold" grpId="0" nodeType="withEffect">
                                  <p:stCondLst>
                                    <p:cond delay="0"/>
                                  </p:stCondLst>
                                  <p:childTnLst>
                                    <p:animMotion origin="layout" path="M -0.00086 -0.0007 C -0.04496 0.00046 -0.13593 0.00555 -0.21267 0.00555 C -0.28854 0.0044 -0.40086 0.0044 -0.46336 -0.0007 C -0.52586 -0.00671 -0.55069 -0.00671 -0.58836 -0.0257 C -0.62639 -0.04398 -0.67118 -0.07199 -0.69114 -0.11389 C -0.71059 -0.15602 -0.71458 -0.24213 -0.7 -0.28658 C -0.68576 -0.33125 -0.63559 -0.36875 -0.60451 -0.38148 C -0.57309 -0.39421 -0.51718 -0.3838 -0.4835 -0.37894 " pathEditMode="relative" rAng="0" ptsTypes="AAAAAAAA">
                                      <p:cBhvr>
                                        <p:cTn id="39" dur="2000" fill="hold"/>
                                        <p:tgtEl>
                                          <p:spTgt spid="14"/>
                                        </p:tgtEl>
                                        <p:attrNameLst>
                                          <p:attrName>ppt_x</p:attrName>
                                          <p:attrName>ppt_y</p:attrName>
                                        </p:attrNameLst>
                                      </p:cBhvr>
                                      <p:rCtr x="-35399" y="-19028"/>
                                    </p:animMotion>
                                  </p:childTnLst>
                                </p:cTn>
                              </p:par>
                              <p:par>
                                <p:cTn id="40" presetID="0" presetClass="path" presetSubtype="0" accel="50000" decel="50000" fill="hold" grpId="0" nodeType="withEffect">
                                  <p:stCondLst>
                                    <p:cond delay="0"/>
                                  </p:stCondLst>
                                  <p:childTnLst>
                                    <p:animMotion origin="layout" path="M 2.77778E-7 -0.00046 C 0.0783 -0.00439 0.28854 -0.00277 0.37604 -0.01875 C 0.46337 -0.03541 0.48958 -0.06551 0.52431 -0.09838 C 0.55885 -0.13125 0.57587 -0.16713 0.58385 -0.21481 C 0.59201 -0.2625 0.59444 -0.34166 0.57257 -0.38356 C 0.55069 -0.42546 0.50035 -0.45393 0.45312 -0.46597 C 0.40556 -0.47731 0.3559 -0.47685 0.29809 -0.47685 " pathEditMode="relative" rAng="0" ptsTypes="AAAAAAA">
                                      <p:cBhvr>
                                        <p:cTn id="41" dur="2000" fill="hold"/>
                                        <p:tgtEl>
                                          <p:spTgt spid="15"/>
                                        </p:tgtEl>
                                        <p:attrNameLst>
                                          <p:attrName>ppt_x</p:attrName>
                                          <p:attrName>ppt_y</p:attrName>
                                        </p:attrNameLst>
                                      </p:cBhvr>
                                      <p:rCtr x="29479" y="-23819"/>
                                    </p:animMotion>
                                  </p:childTnLst>
                                </p:cTn>
                              </p:par>
                              <p:par>
                                <p:cTn id="42" presetID="42" presetClass="path" presetSubtype="0" accel="50000" decel="50000" fill="hold" grpId="2" nodeType="withEffect">
                                  <p:stCondLst>
                                    <p:cond delay="0"/>
                                  </p:stCondLst>
                                  <p:childTnLst>
                                    <p:animMotion origin="layout" path="M -2.77778E-6 -2.96296E-6 L -0.04184 -0.1831 " pathEditMode="relative" rAng="0" ptsTypes="AA">
                                      <p:cBhvr>
                                        <p:cTn id="43" dur="2000" fill="hold"/>
                                        <p:tgtEl>
                                          <p:spTgt spid="13"/>
                                        </p:tgtEl>
                                        <p:attrNameLst>
                                          <p:attrName>ppt_x</p:attrName>
                                          <p:attrName>ppt_y</p:attrName>
                                        </p:attrNameLst>
                                      </p:cBhvr>
                                      <p:rCtr x="-2101" y="-9167"/>
                                    </p:animMotion>
                                  </p:childTnLst>
                                </p:cTn>
                              </p:par>
                              <p:par>
                                <p:cTn id="44" presetID="10" presetClass="exit" presetSubtype="0" fill="hold" grpId="1" nodeType="withEffect">
                                  <p:stCondLst>
                                    <p:cond delay="0"/>
                                  </p:stCondLst>
                                  <p:childTnLst>
                                    <p:animEffect transition="out" filter="fade">
                                      <p:cBhvr>
                                        <p:cTn id="45" dur="1250"/>
                                        <p:tgtEl>
                                          <p:spTgt spid="3074"/>
                                        </p:tgtEl>
                                      </p:cBhvr>
                                    </p:animEffect>
                                    <p:set>
                                      <p:cBhvr>
                                        <p:cTn id="46" dur="1" fill="hold">
                                          <p:stCondLst>
                                            <p:cond delay="1249"/>
                                          </p:stCondLst>
                                        </p:cTn>
                                        <p:tgtEl>
                                          <p:spTgt spid="3074"/>
                                        </p:tgtEl>
                                        <p:attrNameLst>
                                          <p:attrName>style.visibility</p:attrName>
                                        </p:attrNameLst>
                                      </p:cBhvr>
                                      <p:to>
                                        <p:strVal val="hidden"/>
                                      </p:to>
                                    </p:set>
                                  </p:childTnLst>
                                </p:cTn>
                              </p:par>
                              <p:par>
                                <p:cTn id="47" presetID="10" presetClass="exit" presetSubtype="0" fill="hold" grpId="2" nodeType="withEffect">
                                  <p:stCondLst>
                                    <p:cond delay="0"/>
                                  </p:stCondLst>
                                  <p:childTnLst>
                                    <p:animEffect transition="out" filter="fade">
                                      <p:cBhvr>
                                        <p:cTn id="48" dur="500"/>
                                        <p:tgtEl>
                                          <p:spTgt spid="4"/>
                                        </p:tgtEl>
                                      </p:cBhvr>
                                    </p:animEffect>
                                    <p:set>
                                      <p:cBhvr>
                                        <p:cTn id="49" dur="1" fill="hold">
                                          <p:stCondLst>
                                            <p:cond delay="499"/>
                                          </p:stCondLst>
                                        </p:cTn>
                                        <p:tgtEl>
                                          <p:spTgt spid="4"/>
                                        </p:tgtEl>
                                        <p:attrNameLst>
                                          <p:attrName>style.visibility</p:attrName>
                                        </p:attrNameLst>
                                      </p:cBhvr>
                                      <p:to>
                                        <p:strVal val="hidden"/>
                                      </p:to>
                                    </p:set>
                                  </p:childTnLst>
                                </p:cTn>
                              </p:par>
                              <p:par>
                                <p:cTn id="50" presetID="10" presetClass="exit" presetSubtype="0" fill="hold" grpId="2" nodeType="withEffect">
                                  <p:stCondLst>
                                    <p:cond delay="0"/>
                                  </p:stCondLst>
                                  <p:iterate type="lt">
                                    <p:tmPct val="0"/>
                                  </p:iterate>
                                  <p:childTnLst>
                                    <p:animEffect transition="out" filter="fade">
                                      <p:cBhvr>
                                        <p:cTn id="51" dur="500"/>
                                        <p:tgtEl>
                                          <p:spTgt spid="5"/>
                                        </p:tgtEl>
                                      </p:cBhvr>
                                    </p:animEffect>
                                    <p:set>
                                      <p:cBhvr>
                                        <p:cTn id="52" dur="1" fill="hold">
                                          <p:stCondLst>
                                            <p:cond delay="499"/>
                                          </p:stCondLst>
                                        </p:cTn>
                                        <p:tgtEl>
                                          <p:spTgt spid="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52" presetClass="entr" presetSubtype="0" fill="hold" grpId="0" nodeType="clickEffect">
                                  <p:stCondLst>
                                    <p:cond delay="150"/>
                                  </p:stCondLst>
                                  <p:childTnLst>
                                    <p:set>
                                      <p:cBhvr>
                                        <p:cTn id="56" dur="1" fill="hold">
                                          <p:stCondLst>
                                            <p:cond delay="0"/>
                                          </p:stCondLst>
                                        </p:cTn>
                                        <p:tgtEl>
                                          <p:spTgt spid="8"/>
                                        </p:tgtEl>
                                        <p:attrNameLst>
                                          <p:attrName>style.visibility</p:attrName>
                                        </p:attrNameLst>
                                      </p:cBhvr>
                                      <p:to>
                                        <p:strVal val="visible"/>
                                      </p:to>
                                    </p:set>
                                    <p:animScale>
                                      <p:cBhvr>
                                        <p:cTn id="5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8"/>
                                        </p:tgtEl>
                                        <p:attrNameLst>
                                          <p:attrName>ppt_x</p:attrName>
                                          <p:attrName>ppt_y</p:attrName>
                                        </p:attrNameLst>
                                      </p:cBhvr>
                                    </p:animMotion>
                                    <p:animEffect transition="in" filter="fade">
                                      <p:cBhvr>
                                        <p:cTn id="59" dur="1000"/>
                                        <p:tgtEl>
                                          <p:spTgt spid="8"/>
                                        </p:tgtEl>
                                      </p:cBhvr>
                                    </p:animEffect>
                                  </p:childTnLst>
                                </p:cTn>
                              </p:par>
                              <p:par>
                                <p:cTn id="60" presetID="10" presetClass="exit" presetSubtype="0" fill="hold" grpId="3" nodeType="withEffect">
                                  <p:stCondLst>
                                    <p:cond delay="0"/>
                                  </p:stCondLst>
                                  <p:childTnLst>
                                    <p:animEffect transition="out" filter="fade">
                                      <p:cBhvr>
                                        <p:cTn id="61" dur="500"/>
                                        <p:tgtEl>
                                          <p:spTgt spid="13"/>
                                        </p:tgtEl>
                                      </p:cBhvr>
                                    </p:animEffect>
                                    <p:set>
                                      <p:cBhvr>
                                        <p:cTn id="62" dur="1" fill="hold">
                                          <p:stCondLst>
                                            <p:cond delay="499"/>
                                          </p:stCondLst>
                                        </p:cTn>
                                        <p:tgtEl>
                                          <p:spTgt spid="13"/>
                                        </p:tgtEl>
                                        <p:attrNameLst>
                                          <p:attrName>style.visibility</p:attrName>
                                        </p:attrNameLst>
                                      </p:cBhvr>
                                      <p:to>
                                        <p:strVal val="hidden"/>
                                      </p:to>
                                    </p:set>
                                  </p:childTnLst>
                                </p:cTn>
                              </p:par>
                              <p:par>
                                <p:cTn id="63" presetID="10" presetClass="exit" presetSubtype="0" fill="hold" grpId="2" nodeType="withEffect">
                                  <p:stCondLst>
                                    <p:cond delay="0"/>
                                  </p:stCondLst>
                                  <p:childTnLst>
                                    <p:animEffect transition="out" filter="fade">
                                      <p:cBhvr>
                                        <p:cTn id="64" dur="500"/>
                                        <p:tgtEl>
                                          <p:spTgt spid="14"/>
                                        </p:tgtEl>
                                      </p:cBhvr>
                                    </p:animEffect>
                                    <p:set>
                                      <p:cBhvr>
                                        <p:cTn id="65" dur="1" fill="hold">
                                          <p:stCondLst>
                                            <p:cond delay="499"/>
                                          </p:stCondLst>
                                        </p:cTn>
                                        <p:tgtEl>
                                          <p:spTgt spid="14"/>
                                        </p:tgtEl>
                                        <p:attrNameLst>
                                          <p:attrName>style.visibility</p:attrName>
                                        </p:attrNameLst>
                                      </p:cBhvr>
                                      <p:to>
                                        <p:strVal val="hidden"/>
                                      </p:to>
                                    </p:set>
                                  </p:childTnLst>
                                </p:cTn>
                              </p:par>
                              <p:par>
                                <p:cTn id="66" presetID="10" presetClass="exit" presetSubtype="0" fill="hold" grpId="2" nodeType="withEffect">
                                  <p:stCondLst>
                                    <p:cond delay="0"/>
                                  </p:stCondLst>
                                  <p:childTnLst>
                                    <p:animEffect transition="out" filter="fade">
                                      <p:cBhvr>
                                        <p:cTn id="67" dur="500"/>
                                        <p:tgtEl>
                                          <p:spTgt spid="15"/>
                                        </p:tgtEl>
                                      </p:cBhvr>
                                    </p:animEffect>
                                    <p:set>
                                      <p:cBhvr>
                                        <p:cTn id="68" dur="1" fill="hold">
                                          <p:stCondLst>
                                            <p:cond delay="499"/>
                                          </p:stCondLst>
                                        </p:cTn>
                                        <p:tgtEl>
                                          <p:spTgt spid="15"/>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wipe(left)">
                                      <p:cBhvr>
                                        <p:cTn id="73" dur="500"/>
                                        <p:tgtEl>
                                          <p:spTgt spid="9"/>
                                        </p:tgtEl>
                                      </p:cBhvr>
                                    </p:animEffect>
                                  </p:childTnLst>
                                </p:cTn>
                              </p:par>
                              <p:par>
                                <p:cTn id="74" presetID="18" presetClass="emph" presetSubtype="0" fill="hold" grpId="1" nodeType="withEffect">
                                  <p:stCondLst>
                                    <p:cond delay="0"/>
                                  </p:stCondLst>
                                  <p:childTnLst>
                                    <p:set>
                                      <p:cBhvr override="childStyle">
                                        <p:cTn id="75" dur="500" fill="hold"/>
                                        <p:tgtEl>
                                          <p:spTgt spid="9"/>
                                        </p:tgtEl>
                                        <p:attrNameLst>
                                          <p:attrName>style.textDecorationUnderline</p:attrName>
                                        </p:attrNameLst>
                                      </p:cBhvr>
                                      <p:to>
                                        <p:strVal val="true"/>
                                      </p:to>
                                    </p:set>
                                  </p:childTnLst>
                                </p:cTn>
                              </p:par>
                              <p:par>
                                <p:cTn id="76" presetID="22" presetClass="entr" presetSubtype="8" fill="hold" grpId="0" nodeType="withEffect">
                                  <p:stCondLst>
                                    <p:cond delay="40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par>
                                <p:cTn id="79" presetID="18" presetClass="emph" presetSubtype="0" fill="hold" grpId="1" nodeType="withEffect">
                                  <p:stCondLst>
                                    <p:cond delay="400"/>
                                  </p:stCondLst>
                                  <p:childTnLst>
                                    <p:set>
                                      <p:cBhvr override="childStyle">
                                        <p:cTn id="80" dur="500" fill="hold"/>
                                        <p:tgtEl>
                                          <p:spTgt spid="10"/>
                                        </p:tgtEl>
                                        <p:attrNameLst>
                                          <p:attrName>style.textDecorationUnderline</p:attrName>
                                        </p:attrNameLst>
                                      </p:cBhvr>
                                      <p:to>
                                        <p:strVal val="true"/>
                                      </p:to>
                                    </p:se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500"/>
                                  </p:stCondLst>
                                  <p:childTnLst>
                                    <p:set>
                                      <p:cBhvr>
                                        <p:cTn id="84" dur="1" fill="hold">
                                          <p:stCondLst>
                                            <p:cond delay="0"/>
                                          </p:stCondLst>
                                        </p:cTn>
                                        <p:tgtEl>
                                          <p:spTgt spid="11"/>
                                        </p:tgtEl>
                                        <p:attrNameLst>
                                          <p:attrName>style.visibility</p:attrName>
                                        </p:attrNameLst>
                                      </p:cBhvr>
                                      <p:to>
                                        <p:strVal val="visible"/>
                                      </p:to>
                                    </p:set>
                                    <p:animEffect transition="in" filter="wipe(left)">
                                      <p:cBhvr>
                                        <p:cTn id="85" dur="500"/>
                                        <p:tgtEl>
                                          <p:spTgt spid="11"/>
                                        </p:tgtEl>
                                      </p:cBhvr>
                                    </p:animEffect>
                                  </p:childTnLst>
                                </p:cTn>
                              </p:par>
                              <p:par>
                                <p:cTn id="86" presetID="18" presetClass="emph" presetSubtype="0" fill="hold" grpId="1" nodeType="withEffect">
                                  <p:stCondLst>
                                    <p:cond delay="500"/>
                                  </p:stCondLst>
                                  <p:childTnLst>
                                    <p:set>
                                      <p:cBhvr override="childStyle">
                                        <p:cTn id="87" dur="500" fill="hold"/>
                                        <p:tgtEl>
                                          <p:spTgt spid="11"/>
                                        </p:tgtEl>
                                        <p:attrNameLst>
                                          <p:attrName>style.textDecorationUnderline</p:attrName>
                                        </p:attrNameLst>
                                      </p:cBhvr>
                                      <p:to>
                                        <p:strVal val="true"/>
                                      </p:to>
                                    </p:set>
                                  </p:childTnLst>
                                </p:cTn>
                              </p:par>
                              <p:par>
                                <p:cTn id="88" presetID="22" presetClass="exit" presetSubtype="8" fill="hold" grpId="2" nodeType="withEffect">
                                  <p:stCondLst>
                                    <p:cond delay="0"/>
                                  </p:stCondLst>
                                  <p:childTnLst>
                                    <p:animEffect transition="out" filter="wipe(left)">
                                      <p:cBhvr>
                                        <p:cTn id="89" dur="500"/>
                                        <p:tgtEl>
                                          <p:spTgt spid="9"/>
                                        </p:tgtEl>
                                      </p:cBhvr>
                                    </p:animEffect>
                                    <p:set>
                                      <p:cBhvr>
                                        <p:cTn id="90" dur="1" fill="hold">
                                          <p:stCondLst>
                                            <p:cond delay="499"/>
                                          </p:stCondLst>
                                        </p:cTn>
                                        <p:tgtEl>
                                          <p:spTgt spid="9"/>
                                        </p:tgtEl>
                                        <p:attrNameLst>
                                          <p:attrName>style.visibility</p:attrName>
                                        </p:attrNameLst>
                                      </p:cBhvr>
                                      <p:to>
                                        <p:strVal val="hidden"/>
                                      </p:to>
                                    </p:set>
                                  </p:childTnLst>
                                </p:cTn>
                              </p:par>
                              <p:par>
                                <p:cTn id="91" presetID="22" presetClass="exit" presetSubtype="8" fill="hold" grpId="2" nodeType="withEffect">
                                  <p:stCondLst>
                                    <p:cond delay="250"/>
                                  </p:stCondLst>
                                  <p:childTnLst>
                                    <p:animEffect transition="out" filter="wipe(left)">
                                      <p:cBhvr>
                                        <p:cTn id="92" dur="500"/>
                                        <p:tgtEl>
                                          <p:spTgt spid="10"/>
                                        </p:tgtEl>
                                      </p:cBhvr>
                                    </p:animEffect>
                                    <p:set>
                                      <p:cBhvr>
                                        <p:cTn id="93" dur="1" fill="hold">
                                          <p:stCondLst>
                                            <p:cond delay="499"/>
                                          </p:stCondLst>
                                        </p:cTn>
                                        <p:tgtEl>
                                          <p:spTgt spid="10"/>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23" presetClass="entr" presetSubtype="16" fill="hold" grpId="1" nodeType="clickEffect">
                                  <p:stCondLst>
                                    <p:cond delay="0"/>
                                  </p:stCondLst>
                                  <p:childTnLst>
                                    <p:set>
                                      <p:cBhvr>
                                        <p:cTn id="97" dur="1" fill="hold">
                                          <p:stCondLst>
                                            <p:cond delay="0"/>
                                          </p:stCondLst>
                                        </p:cTn>
                                        <p:tgtEl>
                                          <p:spTgt spid="23"/>
                                        </p:tgtEl>
                                        <p:attrNameLst>
                                          <p:attrName>style.visibility</p:attrName>
                                        </p:attrNameLst>
                                      </p:cBhvr>
                                      <p:to>
                                        <p:strVal val="visible"/>
                                      </p:to>
                                    </p:set>
                                    <p:anim calcmode="lin" valueType="num">
                                      <p:cBhvr>
                                        <p:cTn id="98" dur="500" fill="hold"/>
                                        <p:tgtEl>
                                          <p:spTgt spid="23"/>
                                        </p:tgtEl>
                                        <p:attrNameLst>
                                          <p:attrName>ppt_w</p:attrName>
                                        </p:attrNameLst>
                                      </p:cBhvr>
                                      <p:tavLst>
                                        <p:tav tm="0">
                                          <p:val>
                                            <p:fltVal val="0"/>
                                          </p:val>
                                        </p:tav>
                                        <p:tav tm="100000">
                                          <p:val>
                                            <p:strVal val="#ppt_w"/>
                                          </p:val>
                                        </p:tav>
                                      </p:tavLst>
                                    </p:anim>
                                    <p:anim calcmode="lin" valueType="num">
                                      <p:cBhvr>
                                        <p:cTn id="99" dur="500" fill="hold"/>
                                        <p:tgtEl>
                                          <p:spTgt spid="23"/>
                                        </p:tgtEl>
                                        <p:attrNameLst>
                                          <p:attrName>ppt_h</p:attrName>
                                        </p:attrNameLst>
                                      </p:cBhvr>
                                      <p:tavLst>
                                        <p:tav tm="0">
                                          <p:val>
                                            <p:fltVal val="0"/>
                                          </p:val>
                                        </p:tav>
                                        <p:tav tm="100000">
                                          <p:val>
                                            <p:strVal val="#ppt_h"/>
                                          </p:val>
                                        </p:tav>
                                      </p:tavLst>
                                    </p:anim>
                                  </p:childTnLst>
                                </p:cTn>
                              </p:par>
                              <p:par>
                                <p:cTn id="100" presetID="23" presetClass="entr" presetSubtype="16" fill="hold" grpId="0" nodeType="withEffect">
                                  <p:stCondLst>
                                    <p:cond delay="250"/>
                                  </p:stCondLst>
                                  <p:childTnLst>
                                    <p:set>
                                      <p:cBhvr>
                                        <p:cTn id="101" dur="1" fill="hold">
                                          <p:stCondLst>
                                            <p:cond delay="0"/>
                                          </p:stCondLst>
                                        </p:cTn>
                                        <p:tgtEl>
                                          <p:spTgt spid="24"/>
                                        </p:tgtEl>
                                        <p:attrNameLst>
                                          <p:attrName>style.visibility</p:attrName>
                                        </p:attrNameLst>
                                      </p:cBhvr>
                                      <p:to>
                                        <p:strVal val="visible"/>
                                      </p:to>
                                    </p:set>
                                    <p:anim calcmode="lin" valueType="num">
                                      <p:cBhvr>
                                        <p:cTn id="102" dur="500" fill="hold"/>
                                        <p:tgtEl>
                                          <p:spTgt spid="24"/>
                                        </p:tgtEl>
                                        <p:attrNameLst>
                                          <p:attrName>ppt_w</p:attrName>
                                        </p:attrNameLst>
                                      </p:cBhvr>
                                      <p:tavLst>
                                        <p:tav tm="0">
                                          <p:val>
                                            <p:fltVal val="0"/>
                                          </p:val>
                                        </p:tav>
                                        <p:tav tm="100000">
                                          <p:val>
                                            <p:strVal val="#ppt_w"/>
                                          </p:val>
                                        </p:tav>
                                      </p:tavLst>
                                    </p:anim>
                                    <p:anim calcmode="lin" valueType="num">
                                      <p:cBhvr>
                                        <p:cTn id="103"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fade">
                                      <p:cBhvr>
                                        <p:cTn id="108" dur="250"/>
                                        <p:tgtEl>
                                          <p:spTgt spid="18"/>
                                        </p:tgtEl>
                                      </p:cBhvr>
                                    </p:animEffect>
                                  </p:childTnLst>
                                </p:cTn>
                              </p:par>
                              <p:par>
                                <p:cTn id="109" presetID="10" presetClass="exit" presetSubtype="0" fill="hold" grpId="1" nodeType="withEffect">
                                  <p:stCondLst>
                                    <p:cond delay="0"/>
                                  </p:stCondLst>
                                  <p:childTnLst>
                                    <p:animEffect transition="out" filter="fade">
                                      <p:cBhvr>
                                        <p:cTn id="110" dur="1250"/>
                                        <p:tgtEl>
                                          <p:spTgt spid="8"/>
                                        </p:tgtEl>
                                      </p:cBhvr>
                                    </p:animEffect>
                                    <p:set>
                                      <p:cBhvr>
                                        <p:cTn id="111" dur="1" fill="hold">
                                          <p:stCondLst>
                                            <p:cond delay="1249"/>
                                          </p:stCondLst>
                                        </p:cTn>
                                        <p:tgtEl>
                                          <p:spTgt spid="8"/>
                                        </p:tgtEl>
                                        <p:attrNameLst>
                                          <p:attrName>style.visibility</p:attrName>
                                        </p:attrNameLst>
                                      </p:cBhvr>
                                      <p:to>
                                        <p:strVal val="hidden"/>
                                      </p:to>
                                    </p:set>
                                  </p:childTnLst>
                                </p:cTn>
                              </p:par>
                              <p:par>
                                <p:cTn id="112" presetID="10" presetClass="exit" presetSubtype="0" fill="hold" grpId="2" nodeType="withEffect">
                                  <p:stCondLst>
                                    <p:cond delay="0"/>
                                  </p:stCondLst>
                                  <p:childTnLst>
                                    <p:animEffect transition="out" filter="fade">
                                      <p:cBhvr>
                                        <p:cTn id="113" dur="500"/>
                                        <p:tgtEl>
                                          <p:spTgt spid="11"/>
                                        </p:tgtEl>
                                      </p:cBhvr>
                                    </p:animEffect>
                                    <p:set>
                                      <p:cBhvr>
                                        <p:cTn id="114" dur="1" fill="hold">
                                          <p:stCondLst>
                                            <p:cond delay="499"/>
                                          </p:stCondLst>
                                        </p:cTn>
                                        <p:tgtEl>
                                          <p:spTgt spid="11"/>
                                        </p:tgtEl>
                                        <p:attrNameLst>
                                          <p:attrName>style.visibility</p:attrName>
                                        </p:attrNameLst>
                                      </p:cBhvr>
                                      <p:to>
                                        <p:strVal val="hidden"/>
                                      </p:to>
                                    </p:set>
                                  </p:childTnLst>
                                </p:cTn>
                              </p:par>
                              <p:par>
                                <p:cTn id="115" presetID="23" presetClass="exit" presetSubtype="32" fill="hold" grpId="1" nodeType="withEffect">
                                  <p:stCondLst>
                                    <p:cond delay="0"/>
                                  </p:stCondLst>
                                  <p:childTnLst>
                                    <p:anim calcmode="lin" valueType="num">
                                      <p:cBhvr>
                                        <p:cTn id="116" dur="1250"/>
                                        <p:tgtEl>
                                          <p:spTgt spid="24"/>
                                        </p:tgtEl>
                                        <p:attrNameLst>
                                          <p:attrName>ppt_w</p:attrName>
                                        </p:attrNameLst>
                                      </p:cBhvr>
                                      <p:tavLst>
                                        <p:tav tm="0">
                                          <p:val>
                                            <p:strVal val="ppt_w"/>
                                          </p:val>
                                        </p:tav>
                                        <p:tav tm="100000">
                                          <p:val>
                                            <p:fltVal val="0"/>
                                          </p:val>
                                        </p:tav>
                                      </p:tavLst>
                                    </p:anim>
                                    <p:anim calcmode="lin" valueType="num">
                                      <p:cBhvr>
                                        <p:cTn id="117" dur="1250"/>
                                        <p:tgtEl>
                                          <p:spTgt spid="24"/>
                                        </p:tgtEl>
                                        <p:attrNameLst>
                                          <p:attrName>ppt_h</p:attrName>
                                        </p:attrNameLst>
                                      </p:cBhvr>
                                      <p:tavLst>
                                        <p:tav tm="0">
                                          <p:val>
                                            <p:strVal val="ppt_h"/>
                                          </p:val>
                                        </p:tav>
                                        <p:tav tm="100000">
                                          <p:val>
                                            <p:fltVal val="0"/>
                                          </p:val>
                                        </p:tav>
                                      </p:tavLst>
                                    </p:anim>
                                    <p:set>
                                      <p:cBhvr>
                                        <p:cTn id="118" dur="1" fill="hold">
                                          <p:stCondLst>
                                            <p:cond delay="1249"/>
                                          </p:stCondLst>
                                        </p:cTn>
                                        <p:tgtEl>
                                          <p:spTgt spid="24"/>
                                        </p:tgtEl>
                                        <p:attrNameLst>
                                          <p:attrName>style.visibility</p:attrName>
                                        </p:attrNameLst>
                                      </p:cBhvr>
                                      <p:to>
                                        <p:strVal val="hidden"/>
                                      </p:to>
                                    </p:set>
                                  </p:childTnLst>
                                </p:cTn>
                              </p:par>
                              <p:par>
                                <p:cTn id="119" presetID="23" presetClass="exit" presetSubtype="32" fill="hold" grpId="2" nodeType="withEffect">
                                  <p:stCondLst>
                                    <p:cond delay="0"/>
                                  </p:stCondLst>
                                  <p:childTnLst>
                                    <p:anim calcmode="lin" valueType="num">
                                      <p:cBhvr>
                                        <p:cTn id="120" dur="1250"/>
                                        <p:tgtEl>
                                          <p:spTgt spid="23"/>
                                        </p:tgtEl>
                                        <p:attrNameLst>
                                          <p:attrName>ppt_w</p:attrName>
                                        </p:attrNameLst>
                                      </p:cBhvr>
                                      <p:tavLst>
                                        <p:tav tm="0">
                                          <p:val>
                                            <p:strVal val="ppt_w"/>
                                          </p:val>
                                        </p:tav>
                                        <p:tav tm="100000">
                                          <p:val>
                                            <p:fltVal val="0"/>
                                          </p:val>
                                        </p:tav>
                                      </p:tavLst>
                                    </p:anim>
                                    <p:anim calcmode="lin" valueType="num">
                                      <p:cBhvr>
                                        <p:cTn id="121" dur="1250"/>
                                        <p:tgtEl>
                                          <p:spTgt spid="23"/>
                                        </p:tgtEl>
                                        <p:attrNameLst>
                                          <p:attrName>ppt_h</p:attrName>
                                        </p:attrNameLst>
                                      </p:cBhvr>
                                      <p:tavLst>
                                        <p:tav tm="0">
                                          <p:val>
                                            <p:strVal val="ppt_h"/>
                                          </p:val>
                                        </p:tav>
                                        <p:tav tm="100000">
                                          <p:val>
                                            <p:fltVal val="0"/>
                                          </p:val>
                                        </p:tav>
                                      </p:tavLst>
                                    </p:anim>
                                    <p:set>
                                      <p:cBhvr>
                                        <p:cTn id="122" dur="1" fill="hold">
                                          <p:stCondLst>
                                            <p:cond delay="1249"/>
                                          </p:stCondLst>
                                        </p:cTn>
                                        <p:tgtEl>
                                          <p:spTgt spid="23"/>
                                        </p:tgtEl>
                                        <p:attrNameLst>
                                          <p:attrName>style.visibility</p:attrName>
                                        </p:attrNameLst>
                                      </p:cBhvr>
                                      <p:to>
                                        <p:strVal val="hidden"/>
                                      </p:to>
                                    </p:set>
                                  </p:childTnLst>
                                </p:cTn>
                              </p:par>
                              <p:par>
                                <p:cTn id="123" presetID="42" presetClass="path" presetSubtype="0" accel="50000" decel="50000" fill="hold" grpId="3" nodeType="withEffect">
                                  <p:stCondLst>
                                    <p:cond delay="0"/>
                                  </p:stCondLst>
                                  <p:childTnLst>
                                    <p:animMotion origin="layout" path="M -1.38889E-6 -3.33333E-6 L -0.10555 0.39653 " pathEditMode="relative" rAng="0" ptsTypes="AA">
                                      <p:cBhvr>
                                        <p:cTn id="124" dur="1250" fill="hold"/>
                                        <p:tgtEl>
                                          <p:spTgt spid="23"/>
                                        </p:tgtEl>
                                        <p:attrNameLst>
                                          <p:attrName>ppt_x</p:attrName>
                                          <p:attrName>ppt_y</p:attrName>
                                        </p:attrNameLst>
                                      </p:cBhvr>
                                      <p:rCtr x="-5278" y="19815"/>
                                    </p:animMotion>
                                  </p:childTnLst>
                                </p:cTn>
                              </p:par>
                              <p:par>
                                <p:cTn id="125" presetID="42" presetClass="path" presetSubtype="0" accel="50000" decel="50000" fill="hold" grpId="2" nodeType="withEffect">
                                  <p:stCondLst>
                                    <p:cond delay="0"/>
                                  </p:stCondLst>
                                  <p:childTnLst>
                                    <p:animMotion origin="layout" path="M -1.38889E-6 3.7037E-7 L 0.30434 0.29699 " pathEditMode="relative" rAng="0" ptsTypes="AA">
                                      <p:cBhvr>
                                        <p:cTn id="126" dur="1250" fill="hold"/>
                                        <p:tgtEl>
                                          <p:spTgt spid="24"/>
                                        </p:tgtEl>
                                        <p:attrNameLst>
                                          <p:attrName>ppt_x</p:attrName>
                                          <p:attrName>ppt_y</p:attrName>
                                        </p:attrNameLst>
                                      </p:cBhvr>
                                      <p:rCtr x="15208" y="14838"/>
                                    </p:animMotion>
                                  </p:childTnLst>
                                </p:cTn>
                              </p:par>
                            </p:childTnLst>
                          </p:cTn>
                        </p:par>
                      </p:childTnLst>
                    </p:cTn>
                  </p:par>
                  <p:par>
                    <p:cTn id="127" fill="hold">
                      <p:stCondLst>
                        <p:cond delay="indefinite"/>
                      </p:stCondLst>
                      <p:childTnLst>
                        <p:par>
                          <p:cTn id="128" fill="hold">
                            <p:stCondLst>
                              <p:cond delay="0"/>
                            </p:stCondLst>
                            <p:childTnLst>
                              <p:par>
                                <p:cTn id="129" presetID="23" presetClass="entr" presetSubtype="16" fill="hold" grpId="1" nodeType="clickEffect">
                                  <p:stCondLst>
                                    <p:cond delay="0"/>
                                  </p:stCondLst>
                                  <p:childTnLst>
                                    <p:set>
                                      <p:cBhvr>
                                        <p:cTn id="130" dur="1" fill="hold">
                                          <p:stCondLst>
                                            <p:cond delay="0"/>
                                          </p:stCondLst>
                                        </p:cTn>
                                        <p:tgtEl>
                                          <p:spTgt spid="22"/>
                                        </p:tgtEl>
                                        <p:attrNameLst>
                                          <p:attrName>style.visibility</p:attrName>
                                        </p:attrNameLst>
                                      </p:cBhvr>
                                      <p:to>
                                        <p:strVal val="visible"/>
                                      </p:to>
                                    </p:set>
                                    <p:anim calcmode="lin" valueType="num">
                                      <p:cBhvr>
                                        <p:cTn id="131" dur="1500" fill="hold"/>
                                        <p:tgtEl>
                                          <p:spTgt spid="22"/>
                                        </p:tgtEl>
                                        <p:attrNameLst>
                                          <p:attrName>ppt_w</p:attrName>
                                        </p:attrNameLst>
                                      </p:cBhvr>
                                      <p:tavLst>
                                        <p:tav tm="0">
                                          <p:val>
                                            <p:fltVal val="0"/>
                                          </p:val>
                                        </p:tav>
                                        <p:tav tm="100000">
                                          <p:val>
                                            <p:strVal val="#ppt_w"/>
                                          </p:val>
                                        </p:tav>
                                      </p:tavLst>
                                    </p:anim>
                                    <p:anim calcmode="lin" valueType="num">
                                      <p:cBhvr>
                                        <p:cTn id="132" dur="1500" fill="hold"/>
                                        <p:tgtEl>
                                          <p:spTgt spid="22"/>
                                        </p:tgtEl>
                                        <p:attrNameLst>
                                          <p:attrName>ppt_h</p:attrName>
                                        </p:attrNameLst>
                                      </p:cBhvr>
                                      <p:tavLst>
                                        <p:tav tm="0">
                                          <p:val>
                                            <p:fltVal val="0"/>
                                          </p:val>
                                        </p:tav>
                                        <p:tav tm="100000">
                                          <p:val>
                                            <p:strVal val="#ppt_h"/>
                                          </p:val>
                                        </p:tav>
                                      </p:tavLst>
                                    </p:anim>
                                  </p:childTnLst>
                                </p:cTn>
                              </p:par>
                              <p:par>
                                <p:cTn id="133" presetID="0" presetClass="path" presetSubtype="0" accel="50000" decel="50000" fill="hold" grpId="0" nodeType="withEffect">
                                  <p:stCondLst>
                                    <p:cond delay="0"/>
                                  </p:stCondLst>
                                  <p:childTnLst>
                                    <p:animMotion origin="layout" path="M -1.11111E-6 -1.11111E-6 L -0.23351 0.61389 " pathEditMode="relative" rAng="0" ptsTypes="AA">
                                      <p:cBhvr>
                                        <p:cTn id="134" dur="1500" spd="-100000" fill="hold"/>
                                        <p:tgtEl>
                                          <p:spTgt spid="22"/>
                                        </p:tgtEl>
                                        <p:attrNameLst>
                                          <p:attrName>ppt_x</p:attrName>
                                          <p:attrName>ppt_y</p:attrName>
                                        </p:attrNameLst>
                                      </p:cBhvr>
                                      <p:rCtr x="-11684" y="30694"/>
                                    </p:animMotion>
                                  </p:childTnLst>
                                </p:cTn>
                              </p:par>
                              <p:par>
                                <p:cTn id="135" presetID="23" presetClass="entr" presetSubtype="16" fill="hold" grpId="1" nodeType="withEffect">
                                  <p:stCondLst>
                                    <p:cond delay="25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1500" fill="hold"/>
                                        <p:tgtEl>
                                          <p:spTgt spid="17"/>
                                        </p:tgtEl>
                                        <p:attrNameLst>
                                          <p:attrName>ppt_w</p:attrName>
                                        </p:attrNameLst>
                                      </p:cBhvr>
                                      <p:tavLst>
                                        <p:tav tm="0">
                                          <p:val>
                                            <p:fltVal val="0"/>
                                          </p:val>
                                        </p:tav>
                                        <p:tav tm="100000">
                                          <p:val>
                                            <p:strVal val="#ppt_w"/>
                                          </p:val>
                                        </p:tav>
                                      </p:tavLst>
                                    </p:anim>
                                    <p:anim calcmode="lin" valueType="num">
                                      <p:cBhvr>
                                        <p:cTn id="138" dur="1500" fill="hold"/>
                                        <p:tgtEl>
                                          <p:spTgt spid="17"/>
                                        </p:tgtEl>
                                        <p:attrNameLst>
                                          <p:attrName>ppt_h</p:attrName>
                                        </p:attrNameLst>
                                      </p:cBhvr>
                                      <p:tavLst>
                                        <p:tav tm="0">
                                          <p:val>
                                            <p:fltVal val="0"/>
                                          </p:val>
                                        </p:tav>
                                        <p:tav tm="100000">
                                          <p:val>
                                            <p:strVal val="#ppt_h"/>
                                          </p:val>
                                        </p:tav>
                                      </p:tavLst>
                                    </p:anim>
                                  </p:childTnLst>
                                </p:cTn>
                              </p:par>
                              <p:par>
                                <p:cTn id="139" presetID="0" presetClass="path" presetSubtype="0" accel="50000" decel="50000" fill="hold" grpId="0" nodeType="withEffect">
                                  <p:stCondLst>
                                    <p:cond delay="250"/>
                                  </p:stCondLst>
                                  <p:childTnLst>
                                    <p:animMotion origin="layout" path="M 4.72222E-6 4.07407E-6 L 0.29583 0.51226 " pathEditMode="relative" rAng="0" ptsTypes="AA">
                                      <p:cBhvr>
                                        <p:cTn id="140" dur="1500" spd="-100000" fill="hold"/>
                                        <p:tgtEl>
                                          <p:spTgt spid="17"/>
                                        </p:tgtEl>
                                        <p:attrNameLst>
                                          <p:attrName>ppt_x</p:attrName>
                                          <p:attrName>ppt_y</p:attrName>
                                        </p:attrNameLst>
                                      </p:cBhvr>
                                      <p:rCtr x="14792" y="25602"/>
                                    </p:animMotion>
                                  </p:childTnLst>
                                </p:cTn>
                              </p:par>
                              <p:par>
                                <p:cTn id="141" presetID="23" presetClass="entr" presetSubtype="16" fill="hold" grpId="1" nodeType="withEffect">
                                  <p:stCondLst>
                                    <p:cond delay="500"/>
                                  </p:stCondLst>
                                  <p:childTnLst>
                                    <p:set>
                                      <p:cBhvr>
                                        <p:cTn id="142" dur="1" fill="hold">
                                          <p:stCondLst>
                                            <p:cond delay="0"/>
                                          </p:stCondLst>
                                        </p:cTn>
                                        <p:tgtEl>
                                          <p:spTgt spid="20"/>
                                        </p:tgtEl>
                                        <p:attrNameLst>
                                          <p:attrName>style.visibility</p:attrName>
                                        </p:attrNameLst>
                                      </p:cBhvr>
                                      <p:to>
                                        <p:strVal val="visible"/>
                                      </p:to>
                                    </p:set>
                                    <p:anim calcmode="lin" valueType="num">
                                      <p:cBhvr>
                                        <p:cTn id="143" dur="1500" fill="hold"/>
                                        <p:tgtEl>
                                          <p:spTgt spid="20"/>
                                        </p:tgtEl>
                                        <p:attrNameLst>
                                          <p:attrName>ppt_w</p:attrName>
                                        </p:attrNameLst>
                                      </p:cBhvr>
                                      <p:tavLst>
                                        <p:tav tm="0">
                                          <p:val>
                                            <p:fltVal val="0"/>
                                          </p:val>
                                        </p:tav>
                                        <p:tav tm="100000">
                                          <p:val>
                                            <p:strVal val="#ppt_w"/>
                                          </p:val>
                                        </p:tav>
                                      </p:tavLst>
                                    </p:anim>
                                    <p:anim calcmode="lin" valueType="num">
                                      <p:cBhvr>
                                        <p:cTn id="144" dur="1500" fill="hold"/>
                                        <p:tgtEl>
                                          <p:spTgt spid="20"/>
                                        </p:tgtEl>
                                        <p:attrNameLst>
                                          <p:attrName>ppt_h</p:attrName>
                                        </p:attrNameLst>
                                      </p:cBhvr>
                                      <p:tavLst>
                                        <p:tav tm="0">
                                          <p:val>
                                            <p:fltVal val="0"/>
                                          </p:val>
                                        </p:tav>
                                        <p:tav tm="100000">
                                          <p:val>
                                            <p:strVal val="#ppt_h"/>
                                          </p:val>
                                        </p:tav>
                                      </p:tavLst>
                                    </p:anim>
                                  </p:childTnLst>
                                </p:cTn>
                              </p:par>
                              <p:par>
                                <p:cTn id="145" presetID="0" presetClass="path" presetSubtype="0" accel="50000" decel="50000" fill="hold" grpId="0" nodeType="withEffect">
                                  <p:stCondLst>
                                    <p:cond delay="500"/>
                                  </p:stCondLst>
                                  <p:childTnLst>
                                    <p:animMotion origin="layout" path="M 4.72222E-6 4.81481E-6 L -0.30973 0.16481 " pathEditMode="relative" rAng="0" ptsTypes="AA">
                                      <p:cBhvr>
                                        <p:cTn id="146" dur="1500" spd="-100000" fill="hold"/>
                                        <p:tgtEl>
                                          <p:spTgt spid="20"/>
                                        </p:tgtEl>
                                        <p:attrNameLst>
                                          <p:attrName>ppt_x</p:attrName>
                                          <p:attrName>ppt_y</p:attrName>
                                        </p:attrNameLst>
                                      </p:cBhvr>
                                      <p:rCtr x="-15486" y="8241"/>
                                    </p:animMotion>
                                  </p:childTnLst>
                                </p:cTn>
                              </p:par>
                              <p:par>
                                <p:cTn id="147" presetID="23" presetClass="entr" presetSubtype="16" fill="hold" grpId="1" nodeType="withEffect">
                                  <p:stCondLst>
                                    <p:cond delay="750"/>
                                  </p:stCondLst>
                                  <p:childTnLst>
                                    <p:set>
                                      <p:cBhvr>
                                        <p:cTn id="148" dur="1" fill="hold">
                                          <p:stCondLst>
                                            <p:cond delay="0"/>
                                          </p:stCondLst>
                                        </p:cTn>
                                        <p:tgtEl>
                                          <p:spTgt spid="19"/>
                                        </p:tgtEl>
                                        <p:attrNameLst>
                                          <p:attrName>style.visibility</p:attrName>
                                        </p:attrNameLst>
                                      </p:cBhvr>
                                      <p:to>
                                        <p:strVal val="visible"/>
                                      </p:to>
                                    </p:set>
                                    <p:anim calcmode="lin" valueType="num">
                                      <p:cBhvr>
                                        <p:cTn id="149" dur="1500" fill="hold"/>
                                        <p:tgtEl>
                                          <p:spTgt spid="19"/>
                                        </p:tgtEl>
                                        <p:attrNameLst>
                                          <p:attrName>ppt_w</p:attrName>
                                        </p:attrNameLst>
                                      </p:cBhvr>
                                      <p:tavLst>
                                        <p:tav tm="0">
                                          <p:val>
                                            <p:fltVal val="0"/>
                                          </p:val>
                                        </p:tav>
                                        <p:tav tm="100000">
                                          <p:val>
                                            <p:strVal val="#ppt_w"/>
                                          </p:val>
                                        </p:tav>
                                      </p:tavLst>
                                    </p:anim>
                                    <p:anim calcmode="lin" valueType="num">
                                      <p:cBhvr>
                                        <p:cTn id="150" dur="1500" fill="hold"/>
                                        <p:tgtEl>
                                          <p:spTgt spid="19"/>
                                        </p:tgtEl>
                                        <p:attrNameLst>
                                          <p:attrName>ppt_h</p:attrName>
                                        </p:attrNameLst>
                                      </p:cBhvr>
                                      <p:tavLst>
                                        <p:tav tm="0">
                                          <p:val>
                                            <p:fltVal val="0"/>
                                          </p:val>
                                        </p:tav>
                                        <p:tav tm="100000">
                                          <p:val>
                                            <p:strVal val="#ppt_h"/>
                                          </p:val>
                                        </p:tav>
                                      </p:tavLst>
                                    </p:anim>
                                  </p:childTnLst>
                                </p:cTn>
                              </p:par>
                              <p:par>
                                <p:cTn id="151" presetID="0" presetClass="path" presetSubtype="0" accel="50000" decel="50000" fill="hold" grpId="0" nodeType="withEffect">
                                  <p:stCondLst>
                                    <p:cond delay="750"/>
                                  </p:stCondLst>
                                  <p:childTnLst>
                                    <p:animMotion origin="layout" path="M 2.77778E-7 3.33333E-6 L -0.09792 0.37546 " pathEditMode="relative" rAng="0" ptsTypes="AA">
                                      <p:cBhvr>
                                        <p:cTn id="152" dur="1500" spd="-100000" fill="hold"/>
                                        <p:tgtEl>
                                          <p:spTgt spid="19"/>
                                        </p:tgtEl>
                                        <p:attrNameLst>
                                          <p:attrName>ppt_x</p:attrName>
                                          <p:attrName>ppt_y</p:attrName>
                                        </p:attrNameLst>
                                      </p:cBhvr>
                                      <p:rCtr x="-4896" y="18773"/>
                                    </p:animMotion>
                                  </p:childTnLst>
                                </p:cTn>
                              </p:par>
                              <p:par>
                                <p:cTn id="153" presetID="23" presetClass="entr" presetSubtype="16" fill="hold" grpId="1" nodeType="withEffect">
                                  <p:stCondLst>
                                    <p:cond delay="1000"/>
                                  </p:stCondLst>
                                  <p:childTnLst>
                                    <p:set>
                                      <p:cBhvr>
                                        <p:cTn id="154" dur="1" fill="hold">
                                          <p:stCondLst>
                                            <p:cond delay="0"/>
                                          </p:stCondLst>
                                        </p:cTn>
                                        <p:tgtEl>
                                          <p:spTgt spid="21"/>
                                        </p:tgtEl>
                                        <p:attrNameLst>
                                          <p:attrName>style.visibility</p:attrName>
                                        </p:attrNameLst>
                                      </p:cBhvr>
                                      <p:to>
                                        <p:strVal val="visible"/>
                                      </p:to>
                                    </p:set>
                                    <p:anim calcmode="lin" valueType="num">
                                      <p:cBhvr>
                                        <p:cTn id="155" dur="1500" fill="hold"/>
                                        <p:tgtEl>
                                          <p:spTgt spid="21"/>
                                        </p:tgtEl>
                                        <p:attrNameLst>
                                          <p:attrName>ppt_w</p:attrName>
                                        </p:attrNameLst>
                                      </p:cBhvr>
                                      <p:tavLst>
                                        <p:tav tm="0">
                                          <p:val>
                                            <p:fltVal val="0"/>
                                          </p:val>
                                        </p:tav>
                                        <p:tav tm="100000">
                                          <p:val>
                                            <p:strVal val="#ppt_w"/>
                                          </p:val>
                                        </p:tav>
                                      </p:tavLst>
                                    </p:anim>
                                    <p:anim calcmode="lin" valueType="num">
                                      <p:cBhvr>
                                        <p:cTn id="156" dur="1500" fill="hold"/>
                                        <p:tgtEl>
                                          <p:spTgt spid="21"/>
                                        </p:tgtEl>
                                        <p:attrNameLst>
                                          <p:attrName>ppt_h</p:attrName>
                                        </p:attrNameLst>
                                      </p:cBhvr>
                                      <p:tavLst>
                                        <p:tav tm="0">
                                          <p:val>
                                            <p:fltVal val="0"/>
                                          </p:val>
                                        </p:tav>
                                        <p:tav tm="100000">
                                          <p:val>
                                            <p:strVal val="#ppt_h"/>
                                          </p:val>
                                        </p:tav>
                                      </p:tavLst>
                                    </p:anim>
                                  </p:childTnLst>
                                </p:cTn>
                              </p:par>
                              <p:par>
                                <p:cTn id="157" presetID="0" presetClass="path" presetSubtype="0" accel="50000" decel="50000" fill="hold" grpId="0" nodeType="withEffect">
                                  <p:stCondLst>
                                    <p:cond delay="1000"/>
                                  </p:stCondLst>
                                  <p:childTnLst>
                                    <p:animMotion origin="layout" path="M 4.72222E-6 4.81481E-6 L 0.23923 0.26435 " pathEditMode="relative" rAng="0" ptsTypes="AA">
                                      <p:cBhvr>
                                        <p:cTn id="158" dur="1500" spd="-100000" fill="hold"/>
                                        <p:tgtEl>
                                          <p:spTgt spid="21"/>
                                        </p:tgtEl>
                                        <p:attrNameLst>
                                          <p:attrName>ppt_x</p:attrName>
                                          <p:attrName>ppt_y</p:attrName>
                                        </p:attrNameLst>
                                      </p:cBhvr>
                                      <p:rCtr x="11962" y="13218"/>
                                    </p:animMotion>
                                  </p:childTnLst>
                                </p:cTn>
                              </p:par>
                            </p:childTnLst>
                          </p:cTn>
                        </p:par>
                      </p:childTnLst>
                    </p:cTn>
                  </p:par>
                  <p:par>
                    <p:cTn id="159" fill="hold">
                      <p:stCondLst>
                        <p:cond delay="indefinite"/>
                      </p:stCondLst>
                      <p:childTnLst>
                        <p:par>
                          <p:cTn id="160" fill="hold">
                            <p:stCondLst>
                              <p:cond delay="0"/>
                            </p:stCondLst>
                            <p:childTnLst>
                              <p:par>
                                <p:cTn id="161" presetID="42" presetClass="path" presetSubtype="0" accel="50000" decel="50000" fill="hold" grpId="3" nodeType="clickEffect">
                                  <p:stCondLst>
                                    <p:cond delay="0"/>
                                  </p:stCondLst>
                                  <p:childTnLst>
                                    <p:animMotion origin="layout" path="M -1.11111E-6 -1.11111E-6 L -0.23229 0.61458 " pathEditMode="relative" rAng="0" ptsTypes="AA">
                                      <p:cBhvr>
                                        <p:cTn id="162" dur="1250" fill="hold"/>
                                        <p:tgtEl>
                                          <p:spTgt spid="22"/>
                                        </p:tgtEl>
                                        <p:attrNameLst>
                                          <p:attrName>ppt_x</p:attrName>
                                          <p:attrName>ppt_y</p:attrName>
                                        </p:attrNameLst>
                                      </p:cBhvr>
                                      <p:rCtr x="-11615" y="30718"/>
                                    </p:animMotion>
                                  </p:childTnLst>
                                </p:cTn>
                              </p:par>
                              <p:par>
                                <p:cTn id="163" presetID="42" presetClass="path" presetSubtype="0" accel="50000" decel="50000" fill="hold" grpId="3" nodeType="withEffect">
                                  <p:stCondLst>
                                    <p:cond delay="0"/>
                                  </p:stCondLst>
                                  <p:childTnLst>
                                    <p:animMotion origin="layout" path="M 4.72222E-6 4.07407E-6 L 0.2967 0.51273 " pathEditMode="relative" rAng="0" ptsTypes="AA">
                                      <p:cBhvr>
                                        <p:cTn id="164" dur="1250" fill="hold"/>
                                        <p:tgtEl>
                                          <p:spTgt spid="17"/>
                                        </p:tgtEl>
                                        <p:attrNameLst>
                                          <p:attrName>ppt_x</p:attrName>
                                          <p:attrName>ppt_y</p:attrName>
                                        </p:attrNameLst>
                                      </p:cBhvr>
                                      <p:rCtr x="14826" y="25625"/>
                                    </p:animMotion>
                                  </p:childTnLst>
                                </p:cTn>
                              </p:par>
                              <p:par>
                                <p:cTn id="165" presetID="42" presetClass="path" presetSubtype="0" accel="50000" decel="50000" fill="hold" grpId="3" nodeType="withEffect">
                                  <p:stCondLst>
                                    <p:cond delay="0"/>
                                  </p:stCondLst>
                                  <p:childTnLst>
                                    <p:animMotion origin="layout" path="M 4.72222E-6 4.81481E-6 L -0.30973 0.16574 " pathEditMode="relative" rAng="0" ptsTypes="AA">
                                      <p:cBhvr>
                                        <p:cTn id="166" dur="1250" fill="hold"/>
                                        <p:tgtEl>
                                          <p:spTgt spid="20"/>
                                        </p:tgtEl>
                                        <p:attrNameLst>
                                          <p:attrName>ppt_x</p:attrName>
                                          <p:attrName>ppt_y</p:attrName>
                                        </p:attrNameLst>
                                      </p:cBhvr>
                                      <p:rCtr x="-15486" y="8287"/>
                                    </p:animMotion>
                                  </p:childTnLst>
                                </p:cTn>
                              </p:par>
                              <p:par>
                                <p:cTn id="167" presetID="42" presetClass="path" presetSubtype="0" accel="50000" decel="50000" fill="hold" grpId="3" nodeType="withEffect">
                                  <p:stCondLst>
                                    <p:cond delay="0"/>
                                  </p:stCondLst>
                                  <p:childTnLst>
                                    <p:animMotion origin="layout" path="M 2.77778E-7 3.33333E-6 L -0.09774 0.37708 " pathEditMode="relative" rAng="0" ptsTypes="AA">
                                      <p:cBhvr>
                                        <p:cTn id="168" dur="1250" fill="hold"/>
                                        <p:tgtEl>
                                          <p:spTgt spid="19"/>
                                        </p:tgtEl>
                                        <p:attrNameLst>
                                          <p:attrName>ppt_x</p:attrName>
                                          <p:attrName>ppt_y</p:attrName>
                                        </p:attrNameLst>
                                      </p:cBhvr>
                                      <p:rCtr x="-4896" y="18843"/>
                                    </p:animMotion>
                                  </p:childTnLst>
                                </p:cTn>
                              </p:par>
                              <p:par>
                                <p:cTn id="169" presetID="42" presetClass="path" presetSubtype="0" accel="50000" decel="50000" fill="hold" grpId="3" nodeType="withEffect">
                                  <p:stCondLst>
                                    <p:cond delay="0"/>
                                  </p:stCondLst>
                                  <p:childTnLst>
                                    <p:animMotion origin="layout" path="M 4.72222E-6 4.81481E-6 L 0.24062 0.2655 " pathEditMode="relative" rAng="0" ptsTypes="AA">
                                      <p:cBhvr>
                                        <p:cTn id="170" dur="1250" fill="hold"/>
                                        <p:tgtEl>
                                          <p:spTgt spid="21"/>
                                        </p:tgtEl>
                                        <p:attrNameLst>
                                          <p:attrName>ppt_x</p:attrName>
                                          <p:attrName>ppt_y</p:attrName>
                                        </p:attrNameLst>
                                      </p:cBhvr>
                                      <p:rCtr x="12031" y="13264"/>
                                    </p:animMotion>
                                  </p:childTnLst>
                                </p:cTn>
                              </p:par>
                              <p:par>
                                <p:cTn id="171" presetID="23" presetClass="exit" presetSubtype="32" fill="hold" grpId="2" nodeType="withEffect">
                                  <p:stCondLst>
                                    <p:cond delay="0"/>
                                  </p:stCondLst>
                                  <p:childTnLst>
                                    <p:anim calcmode="lin" valueType="num">
                                      <p:cBhvr>
                                        <p:cTn id="172" dur="1250"/>
                                        <p:tgtEl>
                                          <p:spTgt spid="17"/>
                                        </p:tgtEl>
                                        <p:attrNameLst>
                                          <p:attrName>ppt_w</p:attrName>
                                        </p:attrNameLst>
                                      </p:cBhvr>
                                      <p:tavLst>
                                        <p:tav tm="0">
                                          <p:val>
                                            <p:strVal val="ppt_w"/>
                                          </p:val>
                                        </p:tav>
                                        <p:tav tm="100000">
                                          <p:val>
                                            <p:fltVal val="0"/>
                                          </p:val>
                                        </p:tav>
                                      </p:tavLst>
                                    </p:anim>
                                    <p:anim calcmode="lin" valueType="num">
                                      <p:cBhvr>
                                        <p:cTn id="173" dur="1250"/>
                                        <p:tgtEl>
                                          <p:spTgt spid="17"/>
                                        </p:tgtEl>
                                        <p:attrNameLst>
                                          <p:attrName>ppt_h</p:attrName>
                                        </p:attrNameLst>
                                      </p:cBhvr>
                                      <p:tavLst>
                                        <p:tav tm="0">
                                          <p:val>
                                            <p:strVal val="ppt_h"/>
                                          </p:val>
                                        </p:tav>
                                        <p:tav tm="100000">
                                          <p:val>
                                            <p:fltVal val="0"/>
                                          </p:val>
                                        </p:tav>
                                      </p:tavLst>
                                    </p:anim>
                                    <p:set>
                                      <p:cBhvr>
                                        <p:cTn id="174" dur="1" fill="hold">
                                          <p:stCondLst>
                                            <p:cond delay="1249"/>
                                          </p:stCondLst>
                                        </p:cTn>
                                        <p:tgtEl>
                                          <p:spTgt spid="17"/>
                                        </p:tgtEl>
                                        <p:attrNameLst>
                                          <p:attrName>style.visibility</p:attrName>
                                        </p:attrNameLst>
                                      </p:cBhvr>
                                      <p:to>
                                        <p:strVal val="hidden"/>
                                      </p:to>
                                    </p:set>
                                  </p:childTnLst>
                                </p:cTn>
                              </p:par>
                              <p:par>
                                <p:cTn id="175" presetID="23" presetClass="exit" presetSubtype="32" fill="hold" grpId="2" nodeType="withEffect">
                                  <p:stCondLst>
                                    <p:cond delay="0"/>
                                  </p:stCondLst>
                                  <p:childTnLst>
                                    <p:anim calcmode="lin" valueType="num">
                                      <p:cBhvr>
                                        <p:cTn id="176" dur="1250"/>
                                        <p:tgtEl>
                                          <p:spTgt spid="19"/>
                                        </p:tgtEl>
                                        <p:attrNameLst>
                                          <p:attrName>ppt_w</p:attrName>
                                        </p:attrNameLst>
                                      </p:cBhvr>
                                      <p:tavLst>
                                        <p:tav tm="0">
                                          <p:val>
                                            <p:strVal val="ppt_w"/>
                                          </p:val>
                                        </p:tav>
                                        <p:tav tm="100000">
                                          <p:val>
                                            <p:fltVal val="0"/>
                                          </p:val>
                                        </p:tav>
                                      </p:tavLst>
                                    </p:anim>
                                    <p:anim calcmode="lin" valueType="num">
                                      <p:cBhvr>
                                        <p:cTn id="177" dur="1250"/>
                                        <p:tgtEl>
                                          <p:spTgt spid="19"/>
                                        </p:tgtEl>
                                        <p:attrNameLst>
                                          <p:attrName>ppt_h</p:attrName>
                                        </p:attrNameLst>
                                      </p:cBhvr>
                                      <p:tavLst>
                                        <p:tav tm="0">
                                          <p:val>
                                            <p:strVal val="ppt_h"/>
                                          </p:val>
                                        </p:tav>
                                        <p:tav tm="100000">
                                          <p:val>
                                            <p:fltVal val="0"/>
                                          </p:val>
                                        </p:tav>
                                      </p:tavLst>
                                    </p:anim>
                                    <p:set>
                                      <p:cBhvr>
                                        <p:cTn id="178" dur="1" fill="hold">
                                          <p:stCondLst>
                                            <p:cond delay="1249"/>
                                          </p:stCondLst>
                                        </p:cTn>
                                        <p:tgtEl>
                                          <p:spTgt spid="19"/>
                                        </p:tgtEl>
                                        <p:attrNameLst>
                                          <p:attrName>style.visibility</p:attrName>
                                        </p:attrNameLst>
                                      </p:cBhvr>
                                      <p:to>
                                        <p:strVal val="hidden"/>
                                      </p:to>
                                    </p:set>
                                  </p:childTnLst>
                                </p:cTn>
                              </p:par>
                              <p:par>
                                <p:cTn id="179" presetID="23" presetClass="exit" presetSubtype="32" fill="hold" grpId="2" nodeType="withEffect">
                                  <p:stCondLst>
                                    <p:cond delay="0"/>
                                  </p:stCondLst>
                                  <p:childTnLst>
                                    <p:anim calcmode="lin" valueType="num">
                                      <p:cBhvr>
                                        <p:cTn id="180" dur="1250"/>
                                        <p:tgtEl>
                                          <p:spTgt spid="20"/>
                                        </p:tgtEl>
                                        <p:attrNameLst>
                                          <p:attrName>ppt_w</p:attrName>
                                        </p:attrNameLst>
                                      </p:cBhvr>
                                      <p:tavLst>
                                        <p:tav tm="0">
                                          <p:val>
                                            <p:strVal val="ppt_w"/>
                                          </p:val>
                                        </p:tav>
                                        <p:tav tm="100000">
                                          <p:val>
                                            <p:fltVal val="0"/>
                                          </p:val>
                                        </p:tav>
                                      </p:tavLst>
                                    </p:anim>
                                    <p:anim calcmode="lin" valueType="num">
                                      <p:cBhvr>
                                        <p:cTn id="181" dur="1250"/>
                                        <p:tgtEl>
                                          <p:spTgt spid="20"/>
                                        </p:tgtEl>
                                        <p:attrNameLst>
                                          <p:attrName>ppt_h</p:attrName>
                                        </p:attrNameLst>
                                      </p:cBhvr>
                                      <p:tavLst>
                                        <p:tav tm="0">
                                          <p:val>
                                            <p:strVal val="ppt_h"/>
                                          </p:val>
                                        </p:tav>
                                        <p:tav tm="100000">
                                          <p:val>
                                            <p:fltVal val="0"/>
                                          </p:val>
                                        </p:tav>
                                      </p:tavLst>
                                    </p:anim>
                                    <p:set>
                                      <p:cBhvr>
                                        <p:cTn id="182" dur="1" fill="hold">
                                          <p:stCondLst>
                                            <p:cond delay="1249"/>
                                          </p:stCondLst>
                                        </p:cTn>
                                        <p:tgtEl>
                                          <p:spTgt spid="20"/>
                                        </p:tgtEl>
                                        <p:attrNameLst>
                                          <p:attrName>style.visibility</p:attrName>
                                        </p:attrNameLst>
                                      </p:cBhvr>
                                      <p:to>
                                        <p:strVal val="hidden"/>
                                      </p:to>
                                    </p:set>
                                  </p:childTnLst>
                                </p:cTn>
                              </p:par>
                              <p:par>
                                <p:cTn id="183" presetID="23" presetClass="exit" presetSubtype="32" fill="hold" grpId="2" nodeType="withEffect">
                                  <p:stCondLst>
                                    <p:cond delay="0"/>
                                  </p:stCondLst>
                                  <p:childTnLst>
                                    <p:anim calcmode="lin" valueType="num">
                                      <p:cBhvr>
                                        <p:cTn id="184" dur="1250"/>
                                        <p:tgtEl>
                                          <p:spTgt spid="21"/>
                                        </p:tgtEl>
                                        <p:attrNameLst>
                                          <p:attrName>ppt_w</p:attrName>
                                        </p:attrNameLst>
                                      </p:cBhvr>
                                      <p:tavLst>
                                        <p:tav tm="0">
                                          <p:val>
                                            <p:strVal val="ppt_w"/>
                                          </p:val>
                                        </p:tav>
                                        <p:tav tm="100000">
                                          <p:val>
                                            <p:fltVal val="0"/>
                                          </p:val>
                                        </p:tav>
                                      </p:tavLst>
                                    </p:anim>
                                    <p:anim calcmode="lin" valueType="num">
                                      <p:cBhvr>
                                        <p:cTn id="185" dur="1250"/>
                                        <p:tgtEl>
                                          <p:spTgt spid="21"/>
                                        </p:tgtEl>
                                        <p:attrNameLst>
                                          <p:attrName>ppt_h</p:attrName>
                                        </p:attrNameLst>
                                      </p:cBhvr>
                                      <p:tavLst>
                                        <p:tav tm="0">
                                          <p:val>
                                            <p:strVal val="ppt_h"/>
                                          </p:val>
                                        </p:tav>
                                        <p:tav tm="100000">
                                          <p:val>
                                            <p:fltVal val="0"/>
                                          </p:val>
                                        </p:tav>
                                      </p:tavLst>
                                    </p:anim>
                                    <p:set>
                                      <p:cBhvr>
                                        <p:cTn id="186" dur="1" fill="hold">
                                          <p:stCondLst>
                                            <p:cond delay="1249"/>
                                          </p:stCondLst>
                                        </p:cTn>
                                        <p:tgtEl>
                                          <p:spTgt spid="21"/>
                                        </p:tgtEl>
                                        <p:attrNameLst>
                                          <p:attrName>style.visibility</p:attrName>
                                        </p:attrNameLst>
                                      </p:cBhvr>
                                      <p:to>
                                        <p:strVal val="hidden"/>
                                      </p:to>
                                    </p:set>
                                  </p:childTnLst>
                                </p:cTn>
                              </p:par>
                              <p:par>
                                <p:cTn id="187" presetID="23" presetClass="exit" presetSubtype="32" fill="hold" grpId="2" nodeType="withEffect">
                                  <p:stCondLst>
                                    <p:cond delay="0"/>
                                  </p:stCondLst>
                                  <p:childTnLst>
                                    <p:anim calcmode="lin" valueType="num">
                                      <p:cBhvr>
                                        <p:cTn id="188" dur="1250"/>
                                        <p:tgtEl>
                                          <p:spTgt spid="22"/>
                                        </p:tgtEl>
                                        <p:attrNameLst>
                                          <p:attrName>ppt_w</p:attrName>
                                        </p:attrNameLst>
                                      </p:cBhvr>
                                      <p:tavLst>
                                        <p:tav tm="0">
                                          <p:val>
                                            <p:strVal val="ppt_w"/>
                                          </p:val>
                                        </p:tav>
                                        <p:tav tm="100000">
                                          <p:val>
                                            <p:fltVal val="0"/>
                                          </p:val>
                                        </p:tav>
                                      </p:tavLst>
                                    </p:anim>
                                    <p:anim calcmode="lin" valueType="num">
                                      <p:cBhvr>
                                        <p:cTn id="189" dur="1250"/>
                                        <p:tgtEl>
                                          <p:spTgt spid="22"/>
                                        </p:tgtEl>
                                        <p:attrNameLst>
                                          <p:attrName>ppt_h</p:attrName>
                                        </p:attrNameLst>
                                      </p:cBhvr>
                                      <p:tavLst>
                                        <p:tav tm="0">
                                          <p:val>
                                            <p:strVal val="ppt_h"/>
                                          </p:val>
                                        </p:tav>
                                        <p:tav tm="100000">
                                          <p:val>
                                            <p:fltVal val="0"/>
                                          </p:val>
                                        </p:tav>
                                      </p:tavLst>
                                    </p:anim>
                                    <p:set>
                                      <p:cBhvr>
                                        <p:cTn id="190" dur="1" fill="hold">
                                          <p:stCondLst>
                                            <p:cond delay="124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3074" grpId="0"/>
      <p:bldP spid="3074" grpId="1"/>
      <p:bldP spid="5" grpId="0"/>
      <p:bldP spid="5" grpId="1"/>
      <p:bldP spid="5" grpId="2"/>
      <p:bldP spid="9" grpId="0"/>
      <p:bldP spid="9" grpId="1"/>
      <p:bldP spid="9" grpId="2"/>
      <p:bldP spid="10" grpId="0"/>
      <p:bldP spid="10" grpId="1"/>
      <p:bldP spid="10" grpId="2"/>
      <p:bldP spid="11" grpId="0"/>
      <p:bldP spid="11" grpId="1"/>
      <p:bldP spid="11" grpId="2"/>
      <p:bldP spid="18" grpId="0"/>
      <p:bldP spid="8" grpId="0"/>
      <p:bldP spid="8" grpId="1"/>
      <p:bldP spid="13" grpId="0"/>
      <p:bldP spid="13" grpId="2"/>
      <p:bldP spid="13" grpId="3"/>
      <p:bldP spid="14" grpId="0"/>
      <p:bldP spid="14" grpId="1"/>
      <p:bldP spid="14" grpId="2"/>
      <p:bldP spid="15" grpId="0"/>
      <p:bldP spid="15" grpId="1"/>
      <p:bldP spid="15" grpId="2"/>
      <p:bldP spid="17" grpId="0"/>
      <p:bldP spid="17" grpId="1"/>
      <p:bldP spid="17" grpId="2"/>
      <p:bldP spid="17" grpId="3"/>
      <p:bldP spid="19" grpId="0"/>
      <p:bldP spid="19" grpId="1"/>
      <p:bldP spid="19" grpId="2"/>
      <p:bldP spid="19" grpId="3"/>
      <p:bldP spid="20" grpId="0"/>
      <p:bldP spid="20" grpId="1"/>
      <p:bldP spid="20" grpId="2"/>
      <p:bldP spid="20" grpId="3"/>
      <p:bldP spid="21" grpId="0"/>
      <p:bldP spid="21" grpId="1"/>
      <p:bldP spid="21" grpId="2"/>
      <p:bldP spid="21" grpId="3"/>
      <p:bldP spid="22" grpId="0"/>
      <p:bldP spid="22" grpId="1"/>
      <p:bldP spid="22" grpId="2"/>
      <p:bldP spid="22" grpId="3"/>
      <p:bldP spid="23" grpId="1"/>
      <p:bldP spid="23" grpId="2"/>
      <p:bldP spid="23" grpId="3"/>
      <p:bldP spid="24" grpId="0"/>
      <p:bldP spid="24" grpId="1"/>
      <p:bldP spid="24" grpId="2"/>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228600" y="1828800"/>
            <a:ext cx="8686800" cy="411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2291" name="Rectangle 3"/>
          <p:cNvSpPr>
            <a:spLocks noChangeArrowheads="1"/>
          </p:cNvSpPr>
          <p:nvPr/>
        </p:nvSpPr>
        <p:spPr bwMode="auto">
          <a:xfrm>
            <a:off x="228600" y="1066800"/>
            <a:ext cx="8686800" cy="914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2292" name="Rectangle 4"/>
          <p:cNvSpPr>
            <a:spLocks noGrp="1" noChangeArrowheads="1"/>
          </p:cNvSpPr>
          <p:nvPr>
            <p:ph type="body" idx="1"/>
          </p:nvPr>
        </p:nvSpPr>
        <p:spPr>
          <a:xfrm>
            <a:off x="189978" y="2362200"/>
            <a:ext cx="6324600" cy="685800"/>
          </a:xfrm>
        </p:spPr>
        <p:txBody>
          <a:bodyPr/>
          <a:lstStyle/>
          <a:p>
            <a:pPr marL="0" indent="0"/>
            <a:r>
              <a:rPr lang="en-US" altLang="en-US" sz="3600" dirty="0">
                <a:latin typeface="Times New Roman" pitchFamily="18" charset="0"/>
              </a:rPr>
              <a:t>The Bible Alone</a:t>
            </a:r>
          </a:p>
        </p:txBody>
      </p:sp>
      <p:grpSp>
        <p:nvGrpSpPr>
          <p:cNvPr id="12293" name="Group 5"/>
          <p:cNvGrpSpPr>
            <a:grpSpLocks/>
          </p:cNvGrpSpPr>
          <p:nvPr/>
        </p:nvGrpSpPr>
        <p:grpSpPr bwMode="auto">
          <a:xfrm>
            <a:off x="5334001" y="4572000"/>
            <a:ext cx="3574461" cy="579438"/>
            <a:chOff x="3360" y="2880"/>
            <a:chExt cx="2104" cy="365"/>
          </a:xfrm>
        </p:grpSpPr>
        <p:sp>
          <p:nvSpPr>
            <p:cNvPr id="12294" name="Text Box 6"/>
            <p:cNvSpPr txBox="1">
              <a:spLocks noChangeArrowheads="1"/>
            </p:cNvSpPr>
            <p:nvPr/>
          </p:nvSpPr>
          <p:spPr bwMode="auto">
            <a:xfrm>
              <a:off x="4452" y="2880"/>
              <a:ext cx="101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a:solidFill>
                    <a:srgbClr val="000000"/>
                  </a:solidFill>
                  <a:latin typeface="Times New Roman" pitchFamily="18" charset="0"/>
                </a:rPr>
                <a:t>Mormon</a:t>
              </a:r>
            </a:p>
          </p:txBody>
        </p:sp>
        <p:sp>
          <p:nvSpPr>
            <p:cNvPr id="12295" name="Line 7"/>
            <p:cNvSpPr>
              <a:spLocks noChangeShapeType="1"/>
            </p:cNvSpPr>
            <p:nvPr/>
          </p:nvSpPr>
          <p:spPr bwMode="auto">
            <a:xfrm>
              <a:off x="3360" y="3072"/>
              <a:ext cx="964" cy="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grpSp>
      <p:sp>
        <p:nvSpPr>
          <p:cNvPr id="12296" name="Line 8"/>
          <p:cNvSpPr>
            <a:spLocks noChangeShapeType="1"/>
          </p:cNvSpPr>
          <p:nvPr/>
        </p:nvSpPr>
        <p:spPr bwMode="auto">
          <a:xfrm>
            <a:off x="228600" y="5257800"/>
            <a:ext cx="8686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grpSp>
        <p:nvGrpSpPr>
          <p:cNvPr id="12297" name="Group 9"/>
          <p:cNvGrpSpPr>
            <a:grpSpLocks/>
          </p:cNvGrpSpPr>
          <p:nvPr/>
        </p:nvGrpSpPr>
        <p:grpSpPr bwMode="auto">
          <a:xfrm>
            <a:off x="4909059" y="3857625"/>
            <a:ext cx="3996894" cy="579438"/>
            <a:chOff x="3273" y="2430"/>
            <a:chExt cx="2095" cy="365"/>
          </a:xfrm>
        </p:grpSpPr>
        <p:sp>
          <p:nvSpPr>
            <p:cNvPr id="12298" name="Text Box 10"/>
            <p:cNvSpPr txBox="1">
              <a:spLocks noChangeArrowheads="1"/>
            </p:cNvSpPr>
            <p:nvPr/>
          </p:nvSpPr>
          <p:spPr bwMode="auto">
            <a:xfrm>
              <a:off x="4526" y="2430"/>
              <a:ext cx="84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a:solidFill>
                    <a:srgbClr val="000000"/>
                  </a:solidFill>
                  <a:latin typeface="Times New Roman" pitchFamily="18" charset="0"/>
                </a:rPr>
                <a:t>Baptist</a:t>
              </a:r>
            </a:p>
          </p:txBody>
        </p:sp>
        <p:sp>
          <p:nvSpPr>
            <p:cNvPr id="12299" name="Line 11"/>
            <p:cNvSpPr>
              <a:spLocks noChangeShapeType="1"/>
            </p:cNvSpPr>
            <p:nvPr/>
          </p:nvSpPr>
          <p:spPr bwMode="auto">
            <a:xfrm>
              <a:off x="3273" y="2614"/>
              <a:ext cx="1077" cy="5"/>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grpSp>
      <p:grpSp>
        <p:nvGrpSpPr>
          <p:cNvPr id="12300" name="Group 12"/>
          <p:cNvGrpSpPr>
            <a:grpSpLocks/>
          </p:cNvGrpSpPr>
          <p:nvPr/>
        </p:nvGrpSpPr>
        <p:grpSpPr bwMode="auto">
          <a:xfrm>
            <a:off x="5867400" y="3098800"/>
            <a:ext cx="2984500" cy="579438"/>
            <a:chOff x="3696" y="1952"/>
            <a:chExt cx="1880" cy="365"/>
          </a:xfrm>
        </p:grpSpPr>
        <p:sp>
          <p:nvSpPr>
            <p:cNvPr id="12301" name="Text Box 13"/>
            <p:cNvSpPr txBox="1">
              <a:spLocks noChangeArrowheads="1"/>
            </p:cNvSpPr>
            <p:nvPr/>
          </p:nvSpPr>
          <p:spPr bwMode="auto">
            <a:xfrm>
              <a:off x="4421" y="1952"/>
              <a:ext cx="1155"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a:solidFill>
                    <a:srgbClr val="000000"/>
                  </a:solidFill>
                  <a:latin typeface="Times New Roman" pitchFamily="18" charset="0"/>
                </a:rPr>
                <a:t>Methodist</a:t>
              </a:r>
            </a:p>
          </p:txBody>
        </p:sp>
        <p:sp>
          <p:nvSpPr>
            <p:cNvPr id="12302" name="Line 14"/>
            <p:cNvSpPr>
              <a:spLocks noChangeShapeType="1"/>
            </p:cNvSpPr>
            <p:nvPr/>
          </p:nvSpPr>
          <p:spPr bwMode="auto">
            <a:xfrm flipV="1">
              <a:off x="3696" y="2144"/>
              <a:ext cx="696"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grpSp>
      <p:grpSp>
        <p:nvGrpSpPr>
          <p:cNvPr id="12303" name="Group 15"/>
          <p:cNvGrpSpPr>
            <a:grpSpLocks/>
          </p:cNvGrpSpPr>
          <p:nvPr/>
        </p:nvGrpSpPr>
        <p:grpSpPr bwMode="auto">
          <a:xfrm>
            <a:off x="4735512" y="2362200"/>
            <a:ext cx="4076700" cy="579438"/>
            <a:chOff x="2983" y="1488"/>
            <a:chExt cx="2568" cy="365"/>
          </a:xfrm>
        </p:grpSpPr>
        <p:sp>
          <p:nvSpPr>
            <p:cNvPr id="12304" name="Text Box 16"/>
            <p:cNvSpPr txBox="1">
              <a:spLocks noChangeArrowheads="1"/>
            </p:cNvSpPr>
            <p:nvPr/>
          </p:nvSpPr>
          <p:spPr bwMode="auto">
            <a:xfrm>
              <a:off x="4496" y="1488"/>
              <a:ext cx="1055"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a:solidFill>
                    <a:srgbClr val="000000"/>
                  </a:solidFill>
                  <a:latin typeface="Times New Roman" pitchFamily="18" charset="0"/>
                </a:rPr>
                <a:t>Christian</a:t>
              </a:r>
            </a:p>
          </p:txBody>
        </p:sp>
        <p:sp>
          <p:nvSpPr>
            <p:cNvPr id="12305" name="Line 17"/>
            <p:cNvSpPr>
              <a:spLocks noChangeShapeType="1"/>
            </p:cNvSpPr>
            <p:nvPr/>
          </p:nvSpPr>
          <p:spPr bwMode="auto">
            <a:xfrm flipV="1">
              <a:off x="2983" y="1680"/>
              <a:ext cx="1433" cy="11"/>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grpSp>
      <p:sp>
        <p:nvSpPr>
          <p:cNvPr id="12306" name="Text Box 18"/>
          <p:cNvSpPr txBox="1">
            <a:spLocks noChangeArrowheads="1"/>
          </p:cNvSpPr>
          <p:nvPr/>
        </p:nvSpPr>
        <p:spPr bwMode="auto">
          <a:xfrm>
            <a:off x="517525" y="1263650"/>
            <a:ext cx="8261350" cy="6413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3600" b="1" i="1" dirty="0">
                <a:solidFill>
                  <a:srgbClr val="FFFFFF"/>
                </a:solidFill>
                <a:latin typeface="Times New Roman" pitchFamily="18" charset="0"/>
              </a:rPr>
              <a:t>“The seed is the Word of God”</a:t>
            </a:r>
            <a:r>
              <a:rPr lang="en-US" altLang="en-US" sz="3600" dirty="0">
                <a:solidFill>
                  <a:srgbClr val="FFFFFF"/>
                </a:solidFill>
                <a:latin typeface="Times New Roman" pitchFamily="18" charset="0"/>
              </a:rPr>
              <a:t> (Luke 8:11)</a:t>
            </a:r>
          </a:p>
        </p:txBody>
      </p:sp>
      <p:pic>
        <p:nvPicPr>
          <p:cNvPr id="12307" name="Picture 19" descr="NA0082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1313" y="0"/>
            <a:ext cx="1182687"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2308" name="Picture 20" descr="so01872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6155" y="544689"/>
            <a:ext cx="990600" cy="873125"/>
          </a:xfrm>
          <a:prstGeom prst="rect">
            <a:avLst/>
          </a:prstGeom>
          <a:noFill/>
          <a:extLst>
            <a:ext uri="{909E8E84-426E-40DD-AFC4-6F175D3DCCD1}">
              <a14:hiddenFill xmlns:a14="http://schemas.microsoft.com/office/drawing/2010/main">
                <a:solidFill>
                  <a:srgbClr val="FFFFFF"/>
                </a:solidFill>
              </a14:hiddenFill>
            </a:ext>
          </a:extLst>
        </p:spPr>
      </p:pic>
      <p:sp>
        <p:nvSpPr>
          <p:cNvPr id="12309" name="Text Box 21"/>
          <p:cNvSpPr txBox="1">
            <a:spLocks noChangeArrowheads="1"/>
          </p:cNvSpPr>
          <p:nvPr/>
        </p:nvSpPr>
        <p:spPr bwMode="auto">
          <a:xfrm>
            <a:off x="228600" y="5283200"/>
            <a:ext cx="868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b="1" i="1" dirty="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100000" t="100000"/>
                  </a:path>
                  <a:tileRect r="-100000" b="-100000"/>
                </a:gradFill>
                <a:effectLst>
                  <a:glow rad="38100">
                    <a:schemeClr val="tx1"/>
                  </a:glow>
                </a:effectLst>
                <a:latin typeface="Times New Roman" pitchFamily="18" charset="0"/>
              </a:rPr>
              <a:t>Denominationalism necessitates different seeds!</a:t>
            </a:r>
          </a:p>
        </p:txBody>
      </p:sp>
      <p:sp>
        <p:nvSpPr>
          <p:cNvPr id="12310" name="Text Box 22"/>
          <p:cNvSpPr txBox="1">
            <a:spLocks noChangeArrowheads="1"/>
          </p:cNvSpPr>
          <p:nvPr/>
        </p:nvSpPr>
        <p:spPr bwMode="auto">
          <a:xfrm>
            <a:off x="189978" y="3101975"/>
            <a:ext cx="56689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FontTx/>
              <a:buChar char="•"/>
            </a:pPr>
            <a:r>
              <a:rPr lang="en-US" altLang="en-US" sz="3600" dirty="0">
                <a:solidFill>
                  <a:srgbClr val="000000"/>
                </a:solidFill>
                <a:latin typeface="Times New Roman" pitchFamily="18" charset="0"/>
              </a:rPr>
              <a:t>Bible + Methodist Discipline</a:t>
            </a:r>
            <a:endParaRPr lang="en-US" altLang="en-US" sz="2400" dirty="0">
              <a:solidFill>
                <a:srgbClr val="000000"/>
              </a:solidFill>
              <a:latin typeface="Times New Roman" pitchFamily="18" charset="0"/>
            </a:endParaRPr>
          </a:p>
        </p:txBody>
      </p:sp>
      <p:sp>
        <p:nvSpPr>
          <p:cNvPr id="12311" name="Text Box 23"/>
          <p:cNvSpPr txBox="1">
            <a:spLocks noChangeArrowheads="1"/>
          </p:cNvSpPr>
          <p:nvPr/>
        </p:nvSpPr>
        <p:spPr bwMode="auto">
          <a:xfrm>
            <a:off x="189978" y="3798888"/>
            <a:ext cx="47418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FontTx/>
              <a:buChar char="•"/>
            </a:pPr>
            <a:r>
              <a:rPr lang="en-US" altLang="en-US" sz="3600" dirty="0">
                <a:solidFill>
                  <a:srgbClr val="000000"/>
                </a:solidFill>
                <a:latin typeface="Times New Roman" pitchFamily="18" charset="0"/>
              </a:rPr>
              <a:t>Bible + Baptist Manual </a:t>
            </a:r>
          </a:p>
        </p:txBody>
      </p:sp>
      <p:sp>
        <p:nvSpPr>
          <p:cNvPr id="12312" name="Text Box 24"/>
          <p:cNvSpPr txBox="1">
            <a:spLocks noChangeArrowheads="1"/>
          </p:cNvSpPr>
          <p:nvPr/>
        </p:nvSpPr>
        <p:spPr bwMode="auto">
          <a:xfrm>
            <a:off x="189978" y="4495800"/>
            <a:ext cx="50212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ltLang="en-US" sz="3600" dirty="0">
                <a:solidFill>
                  <a:srgbClr val="000000"/>
                </a:solidFill>
                <a:latin typeface="Times New Roman" pitchFamily="18" charset="0"/>
              </a:rPr>
              <a:t>Bible + Book of Mormon</a:t>
            </a:r>
          </a:p>
        </p:txBody>
      </p:sp>
      <p:pic>
        <p:nvPicPr>
          <p:cNvPr id="12313" name="Picture 25" descr="SY01655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1400" y="2209800"/>
            <a:ext cx="1620838" cy="960438"/>
          </a:xfrm>
          <a:prstGeom prst="rect">
            <a:avLst/>
          </a:prstGeom>
          <a:noFill/>
          <a:extLst>
            <a:ext uri="{909E8E84-426E-40DD-AFC4-6F175D3DCCD1}">
              <a14:hiddenFill xmlns:a14="http://schemas.microsoft.com/office/drawing/2010/main">
                <a:solidFill>
                  <a:srgbClr val="FFFFFF"/>
                </a:solidFill>
              </a14:hiddenFill>
            </a:ext>
          </a:extLst>
        </p:spPr>
      </p:pic>
      <p:sp>
        <p:nvSpPr>
          <p:cNvPr id="12314" name="WordArt 26"/>
          <p:cNvSpPr>
            <a:spLocks noChangeArrowheads="1" noChangeShapeType="1" noTextEdit="1"/>
          </p:cNvSpPr>
          <p:nvPr/>
        </p:nvSpPr>
        <p:spPr bwMode="auto">
          <a:xfrm>
            <a:off x="228600" y="123634"/>
            <a:ext cx="7696200" cy="838200"/>
          </a:xfrm>
          <a:prstGeom prst="rect">
            <a:avLst/>
          </a:prstGeom>
        </p:spPr>
        <p:txBody>
          <a:bodyPr wrap="none" fromWordArt="1">
            <a:prstTxWarp prst="textPlain">
              <a:avLst>
                <a:gd name="adj" fmla="val 50000"/>
              </a:avLst>
            </a:prstTxWarp>
          </a:bodyPr>
          <a:lstStyle/>
          <a:p>
            <a:pPr algn="ctr"/>
            <a:r>
              <a:rPr lang="en-US" sz="3600" kern="10" dirty="0">
                <a:ln w="19050">
                  <a:noFill/>
                  <a:round/>
                  <a:headEnd/>
                  <a:tailEnd/>
                </a:ln>
                <a:solidFill>
                  <a:srgbClr val="FFCC00"/>
                </a:solidFill>
                <a:effectLst>
                  <a:glow rad="63500">
                    <a:schemeClr val="tx1"/>
                  </a:glow>
                  <a:outerShdw dist="35921" dir="2700000" algn="ctr" rotWithShape="0">
                    <a:srgbClr val="FF9999"/>
                  </a:outerShdw>
                </a:effectLst>
                <a:latin typeface="Black Chancery"/>
              </a:rPr>
              <a:t>To Know The Church Jesus Built </a:t>
            </a:r>
          </a:p>
        </p:txBody>
      </p:sp>
      <p:sp>
        <p:nvSpPr>
          <p:cNvPr id="12315" name="WordArt 27"/>
          <p:cNvSpPr>
            <a:spLocks noChangeArrowheads="1" noChangeShapeType="1" noTextEdit="1"/>
          </p:cNvSpPr>
          <p:nvPr/>
        </p:nvSpPr>
        <p:spPr bwMode="auto">
          <a:xfrm>
            <a:off x="914400" y="6108700"/>
            <a:ext cx="7391400" cy="685800"/>
          </a:xfrm>
          <a:prstGeom prst="rect">
            <a:avLst/>
          </a:prstGeom>
        </p:spPr>
        <p:txBody>
          <a:bodyPr wrap="none" fromWordArt="1">
            <a:prstTxWarp prst="textPlain">
              <a:avLst>
                <a:gd name="adj" fmla="val 50000"/>
              </a:avLst>
            </a:prstTxWarp>
          </a:bodyPr>
          <a:lstStyle/>
          <a:p>
            <a:pPr algn="ctr"/>
            <a:r>
              <a:rPr lang="en-US" sz="3600" kern="10" dirty="0">
                <a:ln w="19050">
                  <a:noFill/>
                  <a:round/>
                  <a:headEnd/>
                  <a:tailEnd/>
                </a:ln>
                <a:solidFill>
                  <a:srgbClr val="FFCC00"/>
                </a:solidFill>
                <a:effectLst>
                  <a:glow rad="63500">
                    <a:schemeClr val="tx1"/>
                  </a:glow>
                  <a:outerShdw dist="35921" dir="2700000" algn="ctr" rotWithShape="0">
                    <a:srgbClr val="FF9999"/>
                  </a:outerShdw>
                </a:effectLst>
                <a:latin typeface="Black Chancery"/>
              </a:rPr>
              <a:t>Men have tampered with the seed!!</a:t>
            </a:r>
          </a:p>
        </p:txBody>
      </p:sp>
      <p:grpSp>
        <p:nvGrpSpPr>
          <p:cNvPr id="28" name="Group 5"/>
          <p:cNvGrpSpPr>
            <a:grpSpLocks/>
          </p:cNvGrpSpPr>
          <p:nvPr/>
        </p:nvGrpSpPr>
        <p:grpSpPr bwMode="auto">
          <a:xfrm>
            <a:off x="3576238" y="5288726"/>
            <a:ext cx="5379501" cy="584201"/>
            <a:chOff x="3358" y="2888"/>
            <a:chExt cx="2085" cy="368"/>
          </a:xfrm>
        </p:grpSpPr>
        <p:sp>
          <p:nvSpPr>
            <p:cNvPr id="29" name="Text Box 6"/>
            <p:cNvSpPr txBox="1">
              <a:spLocks noChangeArrowheads="1"/>
            </p:cNvSpPr>
            <p:nvPr/>
          </p:nvSpPr>
          <p:spPr bwMode="auto">
            <a:xfrm>
              <a:off x="4792" y="2888"/>
              <a:ext cx="651"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200" dirty="0">
                  <a:solidFill>
                    <a:srgbClr val="000000"/>
                  </a:solidFill>
                  <a:latin typeface="Times New Roman" pitchFamily="18" charset="0"/>
                </a:rPr>
                <a:t>Muslim</a:t>
              </a:r>
            </a:p>
          </p:txBody>
        </p:sp>
        <p:sp>
          <p:nvSpPr>
            <p:cNvPr id="30" name="Line 7"/>
            <p:cNvSpPr>
              <a:spLocks noChangeShapeType="1"/>
            </p:cNvSpPr>
            <p:nvPr/>
          </p:nvSpPr>
          <p:spPr bwMode="auto">
            <a:xfrm>
              <a:off x="3358" y="3070"/>
              <a:ext cx="1316" cy="11"/>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grpSp>
      <p:sp>
        <p:nvSpPr>
          <p:cNvPr id="31" name="Text Box 24"/>
          <p:cNvSpPr txBox="1">
            <a:spLocks noChangeArrowheads="1"/>
          </p:cNvSpPr>
          <p:nvPr/>
        </p:nvSpPr>
        <p:spPr bwMode="auto">
          <a:xfrm>
            <a:off x="189978" y="5211861"/>
            <a:ext cx="403264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Char char="•"/>
            </a:pPr>
            <a:r>
              <a:rPr lang="en-US" altLang="en-US" sz="3600" dirty="0">
                <a:solidFill>
                  <a:srgbClr val="000000"/>
                </a:solidFill>
                <a:latin typeface="Times New Roman" pitchFamily="18" charset="0"/>
              </a:rPr>
              <a:t>Bible + Koran</a:t>
            </a:r>
          </a:p>
        </p:txBody>
      </p:sp>
      <p:sp>
        <p:nvSpPr>
          <p:cNvPr id="32" name="Rectangle 2"/>
          <p:cNvSpPr>
            <a:spLocks noChangeArrowheads="1"/>
          </p:cNvSpPr>
          <p:nvPr/>
        </p:nvSpPr>
        <p:spPr bwMode="auto">
          <a:xfrm>
            <a:off x="1927411" y="3200400"/>
            <a:ext cx="5118847" cy="1939159"/>
          </a:xfrm>
          <a:prstGeom prst="rect">
            <a:avLst/>
          </a:prstGeom>
          <a:solidFill>
            <a:schemeClr val="bg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2" name="TextBox 1"/>
          <p:cNvSpPr txBox="1"/>
          <p:nvPr/>
        </p:nvSpPr>
        <p:spPr>
          <a:xfrm>
            <a:off x="1872713" y="3816925"/>
            <a:ext cx="4329953" cy="646331"/>
          </a:xfrm>
          <a:prstGeom prst="rect">
            <a:avLst/>
          </a:prstGeom>
          <a:noFill/>
        </p:spPr>
        <p:txBody>
          <a:bodyPr wrap="square" rtlCol="0">
            <a:spAutoFit/>
          </a:bodyPr>
          <a:lstStyle/>
          <a:p>
            <a:r>
              <a:rPr lang="en-US" sz="3600" dirty="0">
                <a:solidFill>
                  <a:srgbClr val="000000"/>
                </a:solidFill>
                <a:latin typeface="Times New Roman" pitchFamily="18" charset="0"/>
              </a:rPr>
              <a:t>Doctrines of Mankind</a:t>
            </a:r>
          </a:p>
        </p:txBody>
      </p:sp>
      <p:sp>
        <p:nvSpPr>
          <p:cNvPr id="34" name="Line 17"/>
          <p:cNvSpPr>
            <a:spLocks noChangeShapeType="1"/>
          </p:cNvSpPr>
          <p:nvPr/>
        </p:nvSpPr>
        <p:spPr bwMode="auto">
          <a:xfrm flipV="1">
            <a:off x="6225987" y="4164888"/>
            <a:ext cx="727471" cy="2068"/>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35" name="Text Box 10"/>
          <p:cNvSpPr txBox="1">
            <a:spLocks noChangeArrowheads="1"/>
          </p:cNvSpPr>
          <p:nvPr/>
        </p:nvSpPr>
        <p:spPr bwMode="auto">
          <a:xfrm>
            <a:off x="7125426" y="3592085"/>
            <a:ext cx="168084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a:solidFill>
                  <a:srgbClr val="000000"/>
                </a:solidFill>
                <a:latin typeface="Times New Roman" pitchFamily="18" charset="0"/>
              </a:rPr>
              <a:t>Different</a:t>
            </a:r>
          </a:p>
          <a:p>
            <a:pPr algn="ctr"/>
            <a:r>
              <a:rPr lang="en-US" altLang="en-US" sz="3200" dirty="0">
                <a:solidFill>
                  <a:srgbClr val="000000"/>
                </a:solidFill>
                <a:latin typeface="Times New Roman" pitchFamily="18" charset="0"/>
              </a:rPr>
              <a:t>Word</a:t>
            </a:r>
          </a:p>
        </p:txBody>
      </p:sp>
      <p:sp>
        <p:nvSpPr>
          <p:cNvPr id="46" name="Text Box 23">
            <a:extLst>
              <a:ext uri="{FF2B5EF4-FFF2-40B4-BE49-F238E27FC236}">
                <a16:creationId xmlns:a16="http://schemas.microsoft.com/office/drawing/2014/main" id="{9404A784-0CAE-426F-A8F7-C54408EB92D8}"/>
              </a:ext>
            </a:extLst>
          </p:cNvPr>
          <p:cNvSpPr txBox="1">
            <a:spLocks noChangeArrowheads="1"/>
          </p:cNvSpPr>
          <p:nvPr/>
        </p:nvSpPr>
        <p:spPr bwMode="auto">
          <a:xfrm>
            <a:off x="169069" y="3820387"/>
            <a:ext cx="38991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20000"/>
              </a:spcBef>
            </a:pPr>
            <a:r>
              <a:rPr lang="en-US" altLang="en-US" sz="3600" dirty="0">
                <a:solidFill>
                  <a:srgbClr val="000000"/>
                </a:solidFill>
                <a:latin typeface="Times New Roman" pitchFamily="18" charset="0"/>
              </a:rPr>
              <a:t>•</a:t>
            </a:r>
          </a:p>
        </p:txBody>
      </p:sp>
      <p:sp>
        <p:nvSpPr>
          <p:cNvPr id="36" name="Text Box 23"/>
          <p:cNvSpPr txBox="1">
            <a:spLocks noChangeArrowheads="1"/>
          </p:cNvSpPr>
          <p:nvPr/>
        </p:nvSpPr>
        <p:spPr bwMode="auto">
          <a:xfrm>
            <a:off x="193963" y="3823852"/>
            <a:ext cx="17219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FontTx/>
              <a:buChar char="•"/>
            </a:pPr>
            <a:r>
              <a:rPr lang="en-US" altLang="en-US" sz="3600" dirty="0">
                <a:solidFill>
                  <a:srgbClr val="000000"/>
                </a:solidFill>
                <a:latin typeface="Times New Roman" pitchFamily="18" charset="0"/>
              </a:rPr>
              <a:t>Bible +</a:t>
            </a:r>
          </a:p>
        </p:txBody>
      </p:sp>
      <p:sp>
        <p:nvSpPr>
          <p:cNvPr id="37" name="Title 1"/>
          <p:cNvSpPr txBox="1">
            <a:spLocks/>
          </p:cNvSpPr>
          <p:nvPr/>
        </p:nvSpPr>
        <p:spPr>
          <a:xfrm>
            <a:off x="410528" y="1728786"/>
            <a:ext cx="5036820" cy="6514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FFFF"/>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receiving a kingdom</a:t>
            </a:r>
          </a:p>
        </p:txBody>
      </p:sp>
      <p:sp>
        <p:nvSpPr>
          <p:cNvPr id="38" name="Title 1"/>
          <p:cNvSpPr txBox="1">
            <a:spLocks/>
          </p:cNvSpPr>
          <p:nvPr/>
        </p:nvSpPr>
        <p:spPr>
          <a:xfrm>
            <a:off x="3592832" y="2392677"/>
            <a:ext cx="4400550" cy="6742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FFFF"/>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let us have grace</a:t>
            </a:r>
          </a:p>
        </p:txBody>
      </p:sp>
      <p:sp>
        <p:nvSpPr>
          <p:cNvPr id="39" name="Title 1"/>
          <p:cNvSpPr txBox="1">
            <a:spLocks/>
          </p:cNvSpPr>
          <p:nvPr/>
        </p:nvSpPr>
        <p:spPr>
          <a:xfrm>
            <a:off x="1816418" y="3016091"/>
            <a:ext cx="6156960" cy="7657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FFFF"/>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which we may serve God</a:t>
            </a:r>
          </a:p>
        </p:txBody>
      </p:sp>
      <p:sp>
        <p:nvSpPr>
          <p:cNvPr id="40" name="Rectangle 2"/>
          <p:cNvSpPr txBox="1">
            <a:spLocks noChangeArrowheads="1"/>
          </p:cNvSpPr>
          <p:nvPr/>
        </p:nvSpPr>
        <p:spPr bwMode="auto">
          <a:xfrm>
            <a:off x="434340" y="901655"/>
            <a:ext cx="8229600" cy="498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rPr>
              <a:t>Therefore, since we are    receiving a kingdom which cannot be shaken, let us have grace,        by which we may serve God acceptably with reverence and godly fear. For our God is a consuming fire. </a:t>
            </a:r>
            <a:r>
              <a:rPr kumimoji="0" lang="en-US" altLang="en-US" sz="3200" b="1" i="1"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rPr>
              <a:t>— Hebrews 12:28-29</a:t>
            </a:r>
          </a:p>
        </p:txBody>
      </p:sp>
      <p:sp>
        <p:nvSpPr>
          <p:cNvPr id="41" name="Rectangle 2"/>
          <p:cNvSpPr txBox="1">
            <a:spLocks noChangeArrowheads="1"/>
          </p:cNvSpPr>
          <p:nvPr/>
        </p:nvSpPr>
        <p:spPr bwMode="auto">
          <a:xfrm>
            <a:off x="689719" y="3683673"/>
            <a:ext cx="671331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acceptably with reverence</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42" name="Rectangle 2">
            <a:extLst>
              <a:ext uri="{FF2B5EF4-FFF2-40B4-BE49-F238E27FC236}">
                <a16:creationId xmlns:a16="http://schemas.microsoft.com/office/drawing/2014/main" id="{BDE8487B-35C6-48AC-B2B0-8FB06D0A2B52}"/>
              </a:ext>
            </a:extLst>
          </p:cNvPr>
          <p:cNvSpPr txBox="1">
            <a:spLocks noChangeArrowheads="1"/>
          </p:cNvSpPr>
          <p:nvPr/>
        </p:nvSpPr>
        <p:spPr bwMode="auto">
          <a:xfrm>
            <a:off x="360651" y="1670926"/>
            <a:ext cx="257607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receiving</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43" name="Rectangle 2">
            <a:extLst>
              <a:ext uri="{FF2B5EF4-FFF2-40B4-BE49-F238E27FC236}">
                <a16:creationId xmlns:a16="http://schemas.microsoft.com/office/drawing/2014/main" id="{4E7C05DC-FF01-4BD1-AC4B-DE4B779A0A93}"/>
              </a:ext>
            </a:extLst>
          </p:cNvPr>
          <p:cNvSpPr txBox="1">
            <a:spLocks noChangeArrowheads="1"/>
          </p:cNvSpPr>
          <p:nvPr/>
        </p:nvSpPr>
        <p:spPr bwMode="auto">
          <a:xfrm>
            <a:off x="6319552" y="2343790"/>
            <a:ext cx="159035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grace</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44" name="Rectangle 2">
            <a:extLst>
              <a:ext uri="{FF2B5EF4-FFF2-40B4-BE49-F238E27FC236}">
                <a16:creationId xmlns:a16="http://schemas.microsoft.com/office/drawing/2014/main" id="{ABB90420-0FAE-4FFE-8486-8D6CB8911C58}"/>
              </a:ext>
            </a:extLst>
          </p:cNvPr>
          <p:cNvSpPr txBox="1">
            <a:spLocks noChangeArrowheads="1"/>
          </p:cNvSpPr>
          <p:nvPr/>
        </p:nvSpPr>
        <p:spPr bwMode="auto">
          <a:xfrm>
            <a:off x="5227092" y="3010788"/>
            <a:ext cx="1726836"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serve</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45" name="Rectangle 2">
            <a:extLst>
              <a:ext uri="{FF2B5EF4-FFF2-40B4-BE49-F238E27FC236}">
                <a16:creationId xmlns:a16="http://schemas.microsoft.com/office/drawing/2014/main" id="{705BEDC0-E0CA-4DC5-A8D5-80319119D2B8}"/>
              </a:ext>
            </a:extLst>
          </p:cNvPr>
          <p:cNvSpPr txBox="1">
            <a:spLocks noChangeArrowheads="1"/>
          </p:cNvSpPr>
          <p:nvPr/>
        </p:nvSpPr>
        <p:spPr bwMode="auto">
          <a:xfrm>
            <a:off x="2835659" y="996285"/>
            <a:ext cx="2896401" cy="2169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altLang="en-US" b="1" dirty="0">
                <a:ln w="17780" cmpd="sng">
                  <a:solidFill>
                    <a:srgbClr val="FFFFFF"/>
                  </a:solidFill>
                  <a:prstDash val="solid"/>
                  <a:miter lim="800000"/>
                </a:ln>
                <a:solidFill>
                  <a:srgbClr val="0066FF"/>
                </a:solidFill>
                <a:effectLst>
                  <a:glow rad="50800">
                    <a:schemeClr val="tx1"/>
                  </a:glow>
                  <a:outerShdw blurRad="50800" algn="tl" rotWithShape="0">
                    <a:srgbClr val="000000"/>
                  </a:outerShdw>
                </a:effectLst>
                <a:latin typeface="Calibri" panose="020F0502020204030204" pitchFamily="34" charset="0"/>
              </a:rPr>
              <a:t>• receiving</a:t>
            </a:r>
          </a:p>
          <a:p>
            <a:pPr algn="l"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 </a:t>
            </a: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grace</a:t>
            </a:r>
          </a:p>
          <a:p>
            <a:pPr algn="l"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 </a:t>
            </a: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serve</a:t>
            </a:r>
          </a:p>
        </p:txBody>
      </p:sp>
      <p:sp>
        <p:nvSpPr>
          <p:cNvPr id="47" name="Text Box 23">
            <a:extLst>
              <a:ext uri="{FF2B5EF4-FFF2-40B4-BE49-F238E27FC236}">
                <a16:creationId xmlns:a16="http://schemas.microsoft.com/office/drawing/2014/main" id="{16076A9D-F4A5-43CE-9536-73CAB69E416E}"/>
              </a:ext>
            </a:extLst>
          </p:cNvPr>
          <p:cNvSpPr txBox="1">
            <a:spLocks noChangeArrowheads="1"/>
          </p:cNvSpPr>
          <p:nvPr/>
        </p:nvSpPr>
        <p:spPr bwMode="auto">
          <a:xfrm>
            <a:off x="356000" y="3821211"/>
            <a:ext cx="118494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altLang="en-US" sz="3600" dirty="0">
                <a:solidFill>
                  <a:srgbClr val="000000"/>
                </a:solidFill>
                <a:latin typeface="Times New Roman" pitchFamily="18" charset="0"/>
              </a:rPr>
              <a:t>Bible</a:t>
            </a:r>
          </a:p>
        </p:txBody>
      </p:sp>
      <p:sp>
        <p:nvSpPr>
          <p:cNvPr id="48" name="Text Box 23">
            <a:extLst>
              <a:ext uri="{FF2B5EF4-FFF2-40B4-BE49-F238E27FC236}">
                <a16:creationId xmlns:a16="http://schemas.microsoft.com/office/drawing/2014/main" id="{D4AABD72-1379-48C0-83CD-F547ED4023AE}"/>
              </a:ext>
            </a:extLst>
          </p:cNvPr>
          <p:cNvSpPr txBox="1">
            <a:spLocks noChangeArrowheads="1"/>
          </p:cNvSpPr>
          <p:nvPr/>
        </p:nvSpPr>
        <p:spPr bwMode="auto">
          <a:xfrm>
            <a:off x="4540240" y="3827711"/>
            <a:ext cx="38991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20000"/>
              </a:spcBef>
            </a:pPr>
            <a:r>
              <a:rPr lang="en-US" altLang="en-US" sz="3600" b="1" dirty="0">
                <a:solidFill>
                  <a:srgbClr val="000000"/>
                </a:solidFill>
                <a:latin typeface="Times New Roman" pitchFamily="18" charset="0"/>
              </a:rPr>
              <a:t>‒</a:t>
            </a:r>
          </a:p>
        </p:txBody>
      </p:sp>
    </p:spTree>
    <p:extLst>
      <p:ext uri="{BB962C8B-B14F-4D97-AF65-F5344CB8AC3E}">
        <p14:creationId xmlns:p14="http://schemas.microsoft.com/office/powerpoint/2010/main" val="14200722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par>
                                <p:cTn id="8" presetID="18" presetClass="emph" presetSubtype="0" fill="hold" grpId="1" nodeType="withEffect">
                                  <p:stCondLst>
                                    <p:cond delay="0"/>
                                  </p:stCondLst>
                                  <p:childTnLst>
                                    <p:set>
                                      <p:cBhvr override="childStyle">
                                        <p:cTn id="9" dur="500" fill="hold"/>
                                        <p:tgtEl>
                                          <p:spTgt spid="37"/>
                                        </p:tgtEl>
                                        <p:attrNameLst>
                                          <p:attrName>style.textDecorationUnderline</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200"/>
                                  </p:stCondLst>
                                  <p:childTnLst>
                                    <p:set>
                                      <p:cBhvr>
                                        <p:cTn id="13" dur="1" fill="hold">
                                          <p:stCondLst>
                                            <p:cond delay="0"/>
                                          </p:stCondLst>
                                        </p:cTn>
                                        <p:tgtEl>
                                          <p:spTgt spid="38"/>
                                        </p:tgtEl>
                                        <p:attrNameLst>
                                          <p:attrName>style.visibility</p:attrName>
                                        </p:attrNameLst>
                                      </p:cBhvr>
                                      <p:to>
                                        <p:strVal val="visible"/>
                                      </p:to>
                                    </p:set>
                                    <p:animEffect transition="in" filter="wipe(left)">
                                      <p:cBhvr>
                                        <p:cTn id="14" dur="500"/>
                                        <p:tgtEl>
                                          <p:spTgt spid="38"/>
                                        </p:tgtEl>
                                      </p:cBhvr>
                                    </p:animEffect>
                                  </p:childTnLst>
                                </p:cTn>
                              </p:par>
                              <p:par>
                                <p:cTn id="15" presetID="18" presetClass="emph" presetSubtype="0" fill="hold" grpId="1" nodeType="withEffect">
                                  <p:stCondLst>
                                    <p:cond delay="200"/>
                                  </p:stCondLst>
                                  <p:childTnLst>
                                    <p:set>
                                      <p:cBhvr override="childStyle">
                                        <p:cTn id="16" dur="500" fill="hold"/>
                                        <p:tgtEl>
                                          <p:spTgt spid="38"/>
                                        </p:tgtEl>
                                        <p:attrNameLst>
                                          <p:attrName>style.textDecorationUnderline</p:attrName>
                                        </p:attrNameLst>
                                      </p:cBhvr>
                                      <p:to>
                                        <p:strVal val="true"/>
                                      </p:to>
                                    </p:set>
                                  </p:childTnLst>
                                </p:cTn>
                              </p:par>
                              <p:par>
                                <p:cTn id="17" presetID="22" presetClass="exit" presetSubtype="8" fill="hold" grpId="2" nodeType="withEffect">
                                  <p:stCondLst>
                                    <p:cond delay="0"/>
                                  </p:stCondLst>
                                  <p:childTnLst>
                                    <p:animEffect transition="out" filter="wipe(left)">
                                      <p:cBhvr>
                                        <p:cTn id="18" dur="500"/>
                                        <p:tgtEl>
                                          <p:spTgt spid="37"/>
                                        </p:tgtEl>
                                      </p:cBhvr>
                                    </p:animEffect>
                                    <p:set>
                                      <p:cBhvr>
                                        <p:cTn id="19" dur="1" fill="hold">
                                          <p:stCondLst>
                                            <p:cond delay="499"/>
                                          </p:stCondLst>
                                        </p:cTn>
                                        <p:tgtEl>
                                          <p:spTgt spid="3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200"/>
                                  </p:stCondLst>
                                  <p:childTnLst>
                                    <p:set>
                                      <p:cBhvr>
                                        <p:cTn id="23" dur="1" fill="hold">
                                          <p:stCondLst>
                                            <p:cond delay="0"/>
                                          </p:stCondLst>
                                        </p:cTn>
                                        <p:tgtEl>
                                          <p:spTgt spid="39"/>
                                        </p:tgtEl>
                                        <p:attrNameLst>
                                          <p:attrName>style.visibility</p:attrName>
                                        </p:attrNameLst>
                                      </p:cBhvr>
                                      <p:to>
                                        <p:strVal val="visible"/>
                                      </p:to>
                                    </p:set>
                                    <p:animEffect transition="in" filter="wipe(left)">
                                      <p:cBhvr>
                                        <p:cTn id="24" dur="500"/>
                                        <p:tgtEl>
                                          <p:spTgt spid="39"/>
                                        </p:tgtEl>
                                      </p:cBhvr>
                                    </p:animEffect>
                                  </p:childTnLst>
                                </p:cTn>
                              </p:par>
                              <p:par>
                                <p:cTn id="25" presetID="18" presetClass="emph" presetSubtype="0" fill="hold" grpId="1" nodeType="withEffect">
                                  <p:stCondLst>
                                    <p:cond delay="200"/>
                                  </p:stCondLst>
                                  <p:childTnLst>
                                    <p:set>
                                      <p:cBhvr override="childStyle">
                                        <p:cTn id="26" dur="500" fill="hold"/>
                                        <p:tgtEl>
                                          <p:spTgt spid="39"/>
                                        </p:tgtEl>
                                        <p:attrNameLst>
                                          <p:attrName>style.textDecorationUnderline</p:attrName>
                                        </p:attrNameLst>
                                      </p:cBhvr>
                                      <p:to>
                                        <p:strVal val="true"/>
                                      </p:to>
                                    </p:set>
                                  </p:childTnLst>
                                </p:cTn>
                              </p:par>
                              <p:par>
                                <p:cTn id="27" presetID="22" presetClass="exit" presetSubtype="8" fill="hold" grpId="2" nodeType="withEffect">
                                  <p:stCondLst>
                                    <p:cond delay="0"/>
                                  </p:stCondLst>
                                  <p:childTnLst>
                                    <p:animEffect transition="out" filter="wipe(left)">
                                      <p:cBhvr>
                                        <p:cTn id="28" dur="500"/>
                                        <p:tgtEl>
                                          <p:spTgt spid="38"/>
                                        </p:tgtEl>
                                      </p:cBhvr>
                                    </p:animEffect>
                                    <p:set>
                                      <p:cBhvr>
                                        <p:cTn id="29" dur="1" fill="hold">
                                          <p:stCondLst>
                                            <p:cond delay="499"/>
                                          </p:stCondLst>
                                        </p:cTn>
                                        <p:tgtEl>
                                          <p:spTgt spid="3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1" nodeType="clickEffect">
                                  <p:stCondLst>
                                    <p:cond delay="0"/>
                                  </p:stCondLst>
                                  <p:childTnLst>
                                    <p:set>
                                      <p:cBhvr>
                                        <p:cTn id="33" dur="1" fill="hold">
                                          <p:stCondLst>
                                            <p:cond delay="0"/>
                                          </p:stCondLst>
                                        </p:cTn>
                                        <p:tgtEl>
                                          <p:spTgt spid="4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3"/>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childTnLst>
                                </p:cTn>
                              </p:par>
                              <p:par>
                                <p:cTn id="38" presetID="1" presetClass="entr" presetSubtype="0" fill="hold" grpId="1" nodeType="withEffect">
                                  <p:stCondLst>
                                    <p:cond delay="0"/>
                                  </p:stCondLst>
                                  <p:childTnLst>
                                    <p:set>
                                      <p:cBhvr>
                                        <p:cTn id="39" dur="1" fill="hold">
                                          <p:stCondLst>
                                            <p:cond delay="0"/>
                                          </p:stCondLst>
                                        </p:cTn>
                                        <p:tgtEl>
                                          <p:spTgt spid="41"/>
                                        </p:tgtEl>
                                        <p:attrNameLst>
                                          <p:attrName>style.visibility</p:attrName>
                                        </p:attrNameLst>
                                      </p:cBhvr>
                                      <p:to>
                                        <p:strVal val="visible"/>
                                      </p:to>
                                    </p:set>
                                  </p:childTnLst>
                                </p:cTn>
                              </p:par>
                              <p:par>
                                <p:cTn id="40" presetID="42" presetClass="path" presetSubtype="0" accel="50000" decel="50000" fill="hold" grpId="3" nodeType="withEffect">
                                  <p:stCondLst>
                                    <p:cond delay="0"/>
                                  </p:stCondLst>
                                  <p:childTnLst>
                                    <p:animMotion origin="layout" path="M 1.66667E-6 4.44444E-6 L 0.29878 -0.09399 " pathEditMode="relative" rAng="0" ptsTypes="AA">
                                      <p:cBhvr>
                                        <p:cTn id="41" dur="1500" fill="hold"/>
                                        <p:tgtEl>
                                          <p:spTgt spid="42"/>
                                        </p:tgtEl>
                                        <p:attrNameLst>
                                          <p:attrName>ppt_x</p:attrName>
                                          <p:attrName>ppt_y</p:attrName>
                                        </p:attrNameLst>
                                      </p:cBhvr>
                                      <p:rCtr x="14931" y="-4699"/>
                                    </p:animMotion>
                                  </p:childTnLst>
                                </p:cTn>
                              </p:par>
                              <p:par>
                                <p:cTn id="42" presetID="42" presetClass="path" presetSubtype="0" accel="50000" decel="50000" fill="hold" grpId="2" nodeType="withEffect">
                                  <p:stCondLst>
                                    <p:cond delay="0"/>
                                  </p:stCondLst>
                                  <p:childTnLst>
                                    <p:animMotion origin="layout" path="M 5E-6 -2.22222E-6 L -0.3033 -0.09421 " pathEditMode="relative" rAng="0" ptsTypes="AA">
                                      <p:cBhvr>
                                        <p:cTn id="43" dur="1500" fill="hold"/>
                                        <p:tgtEl>
                                          <p:spTgt spid="43"/>
                                        </p:tgtEl>
                                        <p:attrNameLst>
                                          <p:attrName>ppt_x</p:attrName>
                                          <p:attrName>ppt_y</p:attrName>
                                        </p:attrNameLst>
                                      </p:cBhvr>
                                      <p:rCtr x="-15174" y="-4722"/>
                                    </p:animMotion>
                                  </p:childTnLst>
                                </p:cTn>
                              </p:par>
                              <p:par>
                                <p:cTn id="44" presetID="42" presetClass="path" presetSubtype="0" accel="50000" decel="50000" fill="hold" grpId="2" nodeType="withEffect">
                                  <p:stCondLst>
                                    <p:cond delay="0"/>
                                  </p:stCondLst>
                                  <p:childTnLst>
                                    <p:animMotion origin="layout" path="M -2.22222E-6 4.07407E-6 L -0.15034 -0.09306 " pathEditMode="relative" rAng="0" ptsTypes="AA">
                                      <p:cBhvr>
                                        <p:cTn id="45" dur="1500" fill="hold"/>
                                        <p:tgtEl>
                                          <p:spTgt spid="44"/>
                                        </p:tgtEl>
                                        <p:attrNameLst>
                                          <p:attrName>ppt_x</p:attrName>
                                          <p:attrName>ppt_y</p:attrName>
                                        </p:attrNameLst>
                                      </p:cBhvr>
                                      <p:rCtr x="-7517" y="-4653"/>
                                    </p:animMotion>
                                  </p:childTnLst>
                                </p:cTn>
                              </p:par>
                              <p:par>
                                <p:cTn id="46" presetID="0" presetClass="path" presetSubtype="0" accel="50000" decel="50000" fill="hold" grpId="0" nodeType="withEffect">
                                  <p:stCondLst>
                                    <p:cond delay="0"/>
                                  </p:stCondLst>
                                  <p:childTnLst>
                                    <p:animMotion origin="layout" path="M -1.11111E-6 -2.59259E-6 L 0.05278 -0.0868 " pathEditMode="relative" rAng="0" ptsTypes="AA">
                                      <p:cBhvr>
                                        <p:cTn id="47" dur="1500" fill="hold"/>
                                        <p:tgtEl>
                                          <p:spTgt spid="41"/>
                                        </p:tgtEl>
                                        <p:attrNameLst>
                                          <p:attrName>ppt_x</p:attrName>
                                          <p:attrName>ppt_y</p:attrName>
                                        </p:attrNameLst>
                                      </p:cBhvr>
                                      <p:rCtr x="2639" y="-4352"/>
                                    </p:animMotion>
                                  </p:childTnLst>
                                </p:cTn>
                              </p:par>
                              <p:par>
                                <p:cTn id="48" presetID="42" presetClass="exit" presetSubtype="0" fill="hold" grpId="0" nodeType="withEffect">
                                  <p:stCondLst>
                                    <p:cond delay="0"/>
                                  </p:stCondLst>
                                  <p:childTnLst>
                                    <p:animEffect transition="out" filter="fade">
                                      <p:cBhvr>
                                        <p:cTn id="49" dur="1000"/>
                                        <p:tgtEl>
                                          <p:spTgt spid="40"/>
                                        </p:tgtEl>
                                      </p:cBhvr>
                                    </p:animEffect>
                                    <p:anim calcmode="lin" valueType="num">
                                      <p:cBhvr>
                                        <p:cTn id="50" dur="1000"/>
                                        <p:tgtEl>
                                          <p:spTgt spid="40"/>
                                        </p:tgtEl>
                                        <p:attrNameLst>
                                          <p:attrName>ppt_x</p:attrName>
                                        </p:attrNameLst>
                                      </p:cBhvr>
                                      <p:tavLst>
                                        <p:tav tm="0">
                                          <p:val>
                                            <p:strVal val="ppt_x"/>
                                          </p:val>
                                        </p:tav>
                                        <p:tav tm="100000">
                                          <p:val>
                                            <p:strVal val="ppt_x"/>
                                          </p:val>
                                        </p:tav>
                                      </p:tavLst>
                                    </p:anim>
                                    <p:anim calcmode="lin" valueType="num">
                                      <p:cBhvr>
                                        <p:cTn id="51" dur="1000"/>
                                        <p:tgtEl>
                                          <p:spTgt spid="40"/>
                                        </p:tgtEl>
                                        <p:attrNameLst>
                                          <p:attrName>ppt_y</p:attrName>
                                        </p:attrNameLst>
                                      </p:cBhvr>
                                      <p:tavLst>
                                        <p:tav tm="0">
                                          <p:val>
                                            <p:strVal val="ppt_y"/>
                                          </p:val>
                                        </p:tav>
                                        <p:tav tm="100000">
                                          <p:val>
                                            <p:strVal val="ppt_y+.1"/>
                                          </p:val>
                                        </p:tav>
                                      </p:tavLst>
                                    </p:anim>
                                    <p:set>
                                      <p:cBhvr>
                                        <p:cTn id="52" dur="1" fill="hold">
                                          <p:stCondLst>
                                            <p:cond delay="999"/>
                                          </p:stCondLst>
                                        </p:cTn>
                                        <p:tgtEl>
                                          <p:spTgt spid="40"/>
                                        </p:tgtEl>
                                        <p:attrNameLst>
                                          <p:attrName>style.visibility</p:attrName>
                                        </p:attrNameLst>
                                      </p:cBhvr>
                                      <p:to>
                                        <p:strVal val="hidden"/>
                                      </p:to>
                                    </p:set>
                                  </p:childTnLst>
                                </p:cTn>
                              </p:par>
                              <p:par>
                                <p:cTn id="53" presetID="42" presetClass="exit" presetSubtype="0" fill="hold" grpId="2" nodeType="withEffect">
                                  <p:stCondLst>
                                    <p:cond delay="0"/>
                                  </p:stCondLst>
                                  <p:childTnLst>
                                    <p:animEffect transition="out" filter="fade">
                                      <p:cBhvr>
                                        <p:cTn id="54" dur="1000"/>
                                        <p:tgtEl>
                                          <p:spTgt spid="39"/>
                                        </p:tgtEl>
                                      </p:cBhvr>
                                    </p:animEffect>
                                    <p:anim calcmode="lin" valueType="num">
                                      <p:cBhvr>
                                        <p:cTn id="55" dur="1000"/>
                                        <p:tgtEl>
                                          <p:spTgt spid="39"/>
                                        </p:tgtEl>
                                        <p:attrNameLst>
                                          <p:attrName>ppt_x</p:attrName>
                                        </p:attrNameLst>
                                      </p:cBhvr>
                                      <p:tavLst>
                                        <p:tav tm="0">
                                          <p:val>
                                            <p:strVal val="ppt_x"/>
                                          </p:val>
                                        </p:tav>
                                        <p:tav tm="100000">
                                          <p:val>
                                            <p:strVal val="ppt_x"/>
                                          </p:val>
                                        </p:tav>
                                      </p:tavLst>
                                    </p:anim>
                                    <p:anim calcmode="lin" valueType="num">
                                      <p:cBhvr>
                                        <p:cTn id="56" dur="1000"/>
                                        <p:tgtEl>
                                          <p:spTgt spid="39"/>
                                        </p:tgtEl>
                                        <p:attrNameLst>
                                          <p:attrName>ppt_y</p:attrName>
                                        </p:attrNameLst>
                                      </p:cBhvr>
                                      <p:tavLst>
                                        <p:tav tm="0">
                                          <p:val>
                                            <p:strVal val="ppt_y"/>
                                          </p:val>
                                        </p:tav>
                                        <p:tav tm="100000">
                                          <p:val>
                                            <p:strVal val="ppt_y+.1"/>
                                          </p:val>
                                        </p:tav>
                                      </p:tavLst>
                                    </p:anim>
                                    <p:set>
                                      <p:cBhvr>
                                        <p:cTn id="57" dur="1" fill="hold">
                                          <p:stCondLst>
                                            <p:cond delay="999"/>
                                          </p:stCondLst>
                                        </p:cTn>
                                        <p:tgtEl>
                                          <p:spTgt spid="39"/>
                                        </p:tgtEl>
                                        <p:attrNameLst>
                                          <p:attrName>style.visibility</p:attrName>
                                        </p:attrNameLst>
                                      </p:cBhvr>
                                      <p:to>
                                        <p:strVal val="hidden"/>
                                      </p:to>
                                    </p:set>
                                  </p:childTnLst>
                                </p:cTn>
                              </p:par>
                            </p:childTnLst>
                          </p:cTn>
                        </p:par>
                        <p:par>
                          <p:cTn id="58" fill="hold">
                            <p:stCondLst>
                              <p:cond delay="1500"/>
                            </p:stCondLst>
                            <p:childTnLst>
                              <p:par>
                                <p:cTn id="59" presetID="10" presetClass="entr" presetSubtype="0" fill="hold" grpId="0"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250"/>
                                        <p:tgtEl>
                                          <p:spTgt spid="45"/>
                                        </p:tgtEl>
                                      </p:cBhvr>
                                    </p:animEffect>
                                  </p:childTnLst>
                                </p:cTn>
                              </p:par>
                              <p:par>
                                <p:cTn id="62" presetID="10" presetClass="exit" presetSubtype="0" fill="hold" grpId="2" nodeType="withEffect">
                                  <p:stCondLst>
                                    <p:cond delay="0"/>
                                  </p:stCondLst>
                                  <p:childTnLst>
                                    <p:animEffect transition="out" filter="fade">
                                      <p:cBhvr>
                                        <p:cTn id="63" dur="500"/>
                                        <p:tgtEl>
                                          <p:spTgt spid="42"/>
                                        </p:tgtEl>
                                      </p:cBhvr>
                                    </p:animEffect>
                                    <p:set>
                                      <p:cBhvr>
                                        <p:cTn id="64" dur="1" fill="hold">
                                          <p:stCondLst>
                                            <p:cond delay="499"/>
                                          </p:stCondLst>
                                        </p:cTn>
                                        <p:tgtEl>
                                          <p:spTgt spid="42"/>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43"/>
                                        </p:tgtEl>
                                      </p:cBhvr>
                                    </p:animEffect>
                                    <p:set>
                                      <p:cBhvr>
                                        <p:cTn id="67" dur="1" fill="hold">
                                          <p:stCondLst>
                                            <p:cond delay="499"/>
                                          </p:stCondLst>
                                        </p:cTn>
                                        <p:tgtEl>
                                          <p:spTgt spid="43"/>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44"/>
                                        </p:tgtEl>
                                      </p:cBhvr>
                                    </p:animEffect>
                                    <p:set>
                                      <p:cBhvr>
                                        <p:cTn id="70" dur="1" fill="hold">
                                          <p:stCondLst>
                                            <p:cond delay="499"/>
                                          </p:stCondLst>
                                        </p:cTn>
                                        <p:tgtEl>
                                          <p:spTgt spid="44"/>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2" presetClass="entr" presetSubtype="8" fill="hold" grpId="0" nodeType="clickEffect">
                                  <p:stCondLst>
                                    <p:cond delay="250"/>
                                  </p:stCondLst>
                                  <p:childTnLst>
                                    <p:set>
                                      <p:cBhvr>
                                        <p:cTn id="74" dur="1" fill="hold">
                                          <p:stCondLst>
                                            <p:cond delay="0"/>
                                          </p:stCondLst>
                                        </p:cTn>
                                        <p:tgtEl>
                                          <p:spTgt spid="12314"/>
                                        </p:tgtEl>
                                        <p:attrNameLst>
                                          <p:attrName>style.visibility</p:attrName>
                                        </p:attrNameLst>
                                      </p:cBhvr>
                                      <p:to>
                                        <p:strVal val="visible"/>
                                      </p:to>
                                    </p:set>
                                    <p:anim calcmode="lin" valueType="num">
                                      <p:cBhvr additive="base">
                                        <p:cTn id="75" dur="500"/>
                                        <p:tgtEl>
                                          <p:spTgt spid="12314"/>
                                        </p:tgtEl>
                                        <p:attrNameLst>
                                          <p:attrName>ppt_x</p:attrName>
                                        </p:attrNameLst>
                                      </p:cBhvr>
                                      <p:tavLst>
                                        <p:tav tm="0">
                                          <p:val>
                                            <p:strVal val="#ppt_x-#ppt_w*1.125000"/>
                                          </p:val>
                                        </p:tav>
                                        <p:tav tm="100000">
                                          <p:val>
                                            <p:strVal val="#ppt_x"/>
                                          </p:val>
                                        </p:tav>
                                      </p:tavLst>
                                    </p:anim>
                                    <p:animEffect transition="in" filter="wipe(right)">
                                      <p:cBhvr>
                                        <p:cTn id="76" dur="500"/>
                                        <p:tgtEl>
                                          <p:spTgt spid="12314"/>
                                        </p:tgtEl>
                                      </p:cBhvr>
                                    </p:animEffect>
                                  </p:childTnLst>
                                </p:cTn>
                              </p:par>
                              <p:par>
                                <p:cTn id="77" presetID="50" presetClass="exit" presetSubtype="0" accel="100000" fill="hold" grpId="3" nodeType="withEffect">
                                  <p:stCondLst>
                                    <p:cond delay="0"/>
                                  </p:stCondLst>
                                  <p:childTnLst>
                                    <p:anim calcmode="lin" valueType="num">
                                      <p:cBhvr>
                                        <p:cTn id="78" dur="1000"/>
                                        <p:tgtEl>
                                          <p:spTgt spid="41"/>
                                        </p:tgtEl>
                                        <p:attrNameLst>
                                          <p:attrName>ppt_w</p:attrName>
                                        </p:attrNameLst>
                                      </p:cBhvr>
                                      <p:tavLst>
                                        <p:tav tm="0">
                                          <p:val>
                                            <p:strVal val="ppt_w"/>
                                          </p:val>
                                        </p:tav>
                                        <p:tav tm="100000">
                                          <p:val>
                                            <p:strVal val="ppt_w+.3"/>
                                          </p:val>
                                        </p:tav>
                                      </p:tavLst>
                                    </p:anim>
                                    <p:anim calcmode="lin" valueType="num">
                                      <p:cBhvr>
                                        <p:cTn id="79" dur="1000"/>
                                        <p:tgtEl>
                                          <p:spTgt spid="41"/>
                                        </p:tgtEl>
                                        <p:attrNameLst>
                                          <p:attrName>ppt_h</p:attrName>
                                        </p:attrNameLst>
                                      </p:cBhvr>
                                      <p:tavLst>
                                        <p:tav tm="0">
                                          <p:val>
                                            <p:strVal val="ppt_h"/>
                                          </p:val>
                                        </p:tav>
                                        <p:tav tm="100000">
                                          <p:val>
                                            <p:strVal val="ppt_h"/>
                                          </p:val>
                                        </p:tav>
                                      </p:tavLst>
                                    </p:anim>
                                    <p:animEffect transition="out" filter="fade">
                                      <p:cBhvr>
                                        <p:cTn id="80" dur="1000"/>
                                        <p:tgtEl>
                                          <p:spTgt spid="41"/>
                                        </p:tgtEl>
                                      </p:cBhvr>
                                    </p:animEffect>
                                    <p:set>
                                      <p:cBhvr>
                                        <p:cTn id="81" dur="1" fill="hold">
                                          <p:stCondLst>
                                            <p:cond delay="999"/>
                                          </p:stCondLst>
                                        </p:cTn>
                                        <p:tgtEl>
                                          <p:spTgt spid="41"/>
                                        </p:tgtEl>
                                        <p:attrNameLst>
                                          <p:attrName>style.visibility</p:attrName>
                                        </p:attrNameLst>
                                      </p:cBhvr>
                                      <p:to>
                                        <p:strVal val="hidden"/>
                                      </p:to>
                                    </p:set>
                                  </p:childTnLst>
                                </p:cTn>
                              </p:par>
                              <p:par>
                                <p:cTn id="82" presetID="23" presetClass="exit" presetSubtype="32" fill="hold" grpId="1" nodeType="withEffect">
                                  <p:stCondLst>
                                    <p:cond delay="500"/>
                                  </p:stCondLst>
                                  <p:childTnLst>
                                    <p:anim calcmode="lin" valueType="num">
                                      <p:cBhvr>
                                        <p:cTn id="83" dur="1250"/>
                                        <p:tgtEl>
                                          <p:spTgt spid="45"/>
                                        </p:tgtEl>
                                        <p:attrNameLst>
                                          <p:attrName>ppt_w</p:attrName>
                                        </p:attrNameLst>
                                      </p:cBhvr>
                                      <p:tavLst>
                                        <p:tav tm="0">
                                          <p:val>
                                            <p:strVal val="ppt_w"/>
                                          </p:val>
                                        </p:tav>
                                        <p:tav tm="100000">
                                          <p:val>
                                            <p:fltVal val="0"/>
                                          </p:val>
                                        </p:tav>
                                      </p:tavLst>
                                    </p:anim>
                                    <p:anim calcmode="lin" valueType="num">
                                      <p:cBhvr>
                                        <p:cTn id="84" dur="1250"/>
                                        <p:tgtEl>
                                          <p:spTgt spid="45"/>
                                        </p:tgtEl>
                                        <p:attrNameLst>
                                          <p:attrName>ppt_h</p:attrName>
                                        </p:attrNameLst>
                                      </p:cBhvr>
                                      <p:tavLst>
                                        <p:tav tm="0">
                                          <p:val>
                                            <p:strVal val="ppt_h"/>
                                          </p:val>
                                        </p:tav>
                                        <p:tav tm="100000">
                                          <p:val>
                                            <p:fltVal val="0"/>
                                          </p:val>
                                        </p:tav>
                                      </p:tavLst>
                                    </p:anim>
                                    <p:set>
                                      <p:cBhvr>
                                        <p:cTn id="85" dur="1" fill="hold">
                                          <p:stCondLst>
                                            <p:cond delay="1249"/>
                                          </p:stCondLst>
                                        </p:cTn>
                                        <p:tgtEl>
                                          <p:spTgt spid="45"/>
                                        </p:tgtEl>
                                        <p:attrNameLst>
                                          <p:attrName>style.visibility</p:attrName>
                                        </p:attrNameLst>
                                      </p:cBhvr>
                                      <p:to>
                                        <p:strVal val="hidden"/>
                                      </p:to>
                                    </p:set>
                                  </p:childTnLst>
                                </p:cTn>
                              </p:par>
                              <p:par>
                                <p:cTn id="86" presetID="42" presetClass="path" presetSubtype="0" accel="50000" decel="50000" fill="hold" grpId="2" nodeType="withEffect">
                                  <p:stCondLst>
                                    <p:cond delay="500"/>
                                  </p:stCondLst>
                                  <p:childTnLst>
                                    <p:animMotion origin="layout" path="M -2.77778E-6 -2.22222E-6 L 0.46268 -0.18078 " pathEditMode="relative" rAng="0" ptsTypes="AA">
                                      <p:cBhvr>
                                        <p:cTn id="87" dur="1250" fill="hold"/>
                                        <p:tgtEl>
                                          <p:spTgt spid="45"/>
                                        </p:tgtEl>
                                        <p:attrNameLst>
                                          <p:attrName>ppt_x</p:attrName>
                                          <p:attrName>ppt_y</p:attrName>
                                        </p:attrNameLst>
                                      </p:cBhvr>
                                      <p:rCtr x="23125" y="-9051"/>
                                    </p:animMotion>
                                  </p:childTnLst>
                                </p:cTn>
                              </p:par>
                              <p:par>
                                <p:cTn id="88" presetID="9" presetClass="entr" presetSubtype="0" fill="hold" nodeType="withEffect">
                                  <p:stCondLst>
                                    <p:cond delay="750"/>
                                  </p:stCondLst>
                                  <p:childTnLst>
                                    <p:set>
                                      <p:cBhvr>
                                        <p:cTn id="89" dur="1" fill="hold">
                                          <p:stCondLst>
                                            <p:cond delay="0"/>
                                          </p:stCondLst>
                                        </p:cTn>
                                        <p:tgtEl>
                                          <p:spTgt spid="12307"/>
                                        </p:tgtEl>
                                        <p:attrNameLst>
                                          <p:attrName>style.visibility</p:attrName>
                                        </p:attrNameLst>
                                      </p:cBhvr>
                                      <p:to>
                                        <p:strVal val="visible"/>
                                      </p:to>
                                    </p:set>
                                    <p:animEffect transition="in" filter="dissolve">
                                      <p:cBhvr>
                                        <p:cTn id="90" dur="500"/>
                                        <p:tgtEl>
                                          <p:spTgt spid="12307"/>
                                        </p:tgtEl>
                                      </p:cBhvr>
                                    </p:animEffect>
                                  </p:childTnLst>
                                </p:cTn>
                              </p:par>
                              <p:par>
                                <p:cTn id="91" presetID="9" presetClass="entr" presetSubtype="0" fill="hold" nodeType="withEffect">
                                  <p:stCondLst>
                                    <p:cond delay="750"/>
                                  </p:stCondLst>
                                  <p:childTnLst>
                                    <p:set>
                                      <p:cBhvr>
                                        <p:cTn id="92" dur="1" fill="hold">
                                          <p:stCondLst>
                                            <p:cond delay="0"/>
                                          </p:stCondLst>
                                        </p:cTn>
                                        <p:tgtEl>
                                          <p:spTgt spid="12308"/>
                                        </p:tgtEl>
                                        <p:attrNameLst>
                                          <p:attrName>style.visibility</p:attrName>
                                        </p:attrNameLst>
                                      </p:cBhvr>
                                      <p:to>
                                        <p:strVal val="visible"/>
                                      </p:to>
                                    </p:set>
                                    <p:animEffect transition="in" filter="dissolve">
                                      <p:cBhvr>
                                        <p:cTn id="93" dur="500"/>
                                        <p:tgtEl>
                                          <p:spTgt spid="12308"/>
                                        </p:tgtEl>
                                      </p:cBhvr>
                                    </p:animEffect>
                                  </p:childTnLst>
                                </p:cTn>
                              </p:par>
                              <p:par>
                                <p:cTn id="94" presetID="22" presetClass="entr" presetSubtype="1" fill="hold" grpId="0" nodeType="withEffect">
                                  <p:stCondLst>
                                    <p:cond delay="1500"/>
                                  </p:stCondLst>
                                  <p:childTnLst>
                                    <p:set>
                                      <p:cBhvr>
                                        <p:cTn id="95" dur="1" fill="hold">
                                          <p:stCondLst>
                                            <p:cond delay="0"/>
                                          </p:stCondLst>
                                        </p:cTn>
                                        <p:tgtEl>
                                          <p:spTgt spid="12291"/>
                                        </p:tgtEl>
                                        <p:attrNameLst>
                                          <p:attrName>style.visibility</p:attrName>
                                        </p:attrNameLst>
                                      </p:cBhvr>
                                      <p:to>
                                        <p:strVal val="visible"/>
                                      </p:to>
                                    </p:set>
                                    <p:animEffect transition="in" filter="wipe(up)">
                                      <p:cBhvr>
                                        <p:cTn id="96" dur="500"/>
                                        <p:tgtEl>
                                          <p:spTgt spid="12291"/>
                                        </p:tgtEl>
                                      </p:cBhvr>
                                    </p:animEffect>
                                  </p:childTnLst>
                                </p:cTn>
                              </p:par>
                            </p:childTnLst>
                          </p:cTn>
                        </p:par>
                        <p:par>
                          <p:cTn id="97" fill="hold">
                            <p:stCondLst>
                              <p:cond delay="2000"/>
                            </p:stCondLst>
                            <p:childTnLst>
                              <p:par>
                                <p:cTn id="98" presetID="22" presetClass="entr" presetSubtype="8" fill="hold" grpId="0" nodeType="afterEffect">
                                  <p:stCondLst>
                                    <p:cond delay="0"/>
                                  </p:stCondLst>
                                  <p:childTnLst>
                                    <p:set>
                                      <p:cBhvr>
                                        <p:cTn id="99" dur="1" fill="hold">
                                          <p:stCondLst>
                                            <p:cond delay="0"/>
                                          </p:stCondLst>
                                        </p:cTn>
                                        <p:tgtEl>
                                          <p:spTgt spid="12306"/>
                                        </p:tgtEl>
                                        <p:attrNameLst>
                                          <p:attrName>style.visibility</p:attrName>
                                        </p:attrNameLst>
                                      </p:cBhvr>
                                      <p:to>
                                        <p:strVal val="visible"/>
                                      </p:to>
                                    </p:set>
                                    <p:animEffect transition="in" filter="wipe(left)">
                                      <p:cBhvr>
                                        <p:cTn id="100" dur="500"/>
                                        <p:tgtEl>
                                          <p:spTgt spid="12306"/>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1" fill="hold" grpId="0" nodeType="clickEffect">
                                  <p:stCondLst>
                                    <p:cond delay="0"/>
                                  </p:stCondLst>
                                  <p:childTnLst>
                                    <p:set>
                                      <p:cBhvr>
                                        <p:cTn id="104" dur="1" fill="hold">
                                          <p:stCondLst>
                                            <p:cond delay="0"/>
                                          </p:stCondLst>
                                        </p:cTn>
                                        <p:tgtEl>
                                          <p:spTgt spid="12290"/>
                                        </p:tgtEl>
                                        <p:attrNameLst>
                                          <p:attrName>style.visibility</p:attrName>
                                        </p:attrNameLst>
                                      </p:cBhvr>
                                      <p:to>
                                        <p:strVal val="visible"/>
                                      </p:to>
                                    </p:set>
                                    <p:animEffect transition="in" filter="wipe(up)">
                                      <p:cBhvr>
                                        <p:cTn id="105" dur="500"/>
                                        <p:tgtEl>
                                          <p:spTgt spid="12290"/>
                                        </p:tgtEl>
                                      </p:cBhvr>
                                    </p:animEffect>
                                  </p:childTnLst>
                                </p:cTn>
                              </p:par>
                              <p:par>
                                <p:cTn id="106" presetID="22" presetClass="entr" presetSubtype="8" fill="hold" grpId="0" nodeType="withEffect">
                                  <p:stCondLst>
                                    <p:cond delay="500"/>
                                  </p:stCondLst>
                                  <p:childTnLst>
                                    <p:set>
                                      <p:cBhvr>
                                        <p:cTn id="107" dur="1" fill="hold">
                                          <p:stCondLst>
                                            <p:cond delay="0"/>
                                          </p:stCondLst>
                                        </p:cTn>
                                        <p:tgtEl>
                                          <p:spTgt spid="12292">
                                            <p:txEl>
                                              <p:pRg st="0" end="0"/>
                                            </p:txEl>
                                          </p:spTgt>
                                        </p:tgtEl>
                                        <p:attrNameLst>
                                          <p:attrName>style.visibility</p:attrName>
                                        </p:attrNameLst>
                                      </p:cBhvr>
                                      <p:to>
                                        <p:strVal val="visible"/>
                                      </p:to>
                                    </p:set>
                                    <p:animEffect transition="in" filter="wipe(left)">
                                      <p:cBhvr>
                                        <p:cTn id="108" dur="500"/>
                                        <p:tgtEl>
                                          <p:spTgt spid="12292">
                                            <p:txEl>
                                              <p:pRg st="0" end="0"/>
                                            </p:txEl>
                                          </p:spTgt>
                                        </p:tgtEl>
                                      </p:cBhvr>
                                    </p:animEffect>
                                  </p:childTnLst>
                                </p:cTn>
                              </p:par>
                              <p:par>
                                <p:cTn id="109" presetID="4" presetClass="entr" presetSubtype="32" fill="hold" nodeType="withEffect">
                                  <p:stCondLst>
                                    <p:cond delay="750"/>
                                  </p:stCondLst>
                                  <p:childTnLst>
                                    <p:set>
                                      <p:cBhvr>
                                        <p:cTn id="110" dur="1" fill="hold">
                                          <p:stCondLst>
                                            <p:cond delay="0"/>
                                          </p:stCondLst>
                                        </p:cTn>
                                        <p:tgtEl>
                                          <p:spTgt spid="12313"/>
                                        </p:tgtEl>
                                        <p:attrNameLst>
                                          <p:attrName>style.visibility</p:attrName>
                                        </p:attrNameLst>
                                      </p:cBhvr>
                                      <p:to>
                                        <p:strVal val="visible"/>
                                      </p:to>
                                    </p:set>
                                    <p:animEffect transition="in" filter="box(out)">
                                      <p:cBhvr>
                                        <p:cTn id="111" dur="500"/>
                                        <p:tgtEl>
                                          <p:spTgt spid="12313"/>
                                        </p:tgtEl>
                                      </p:cBhvr>
                                    </p:animEffect>
                                  </p:childTnLst>
                                </p:cTn>
                              </p:par>
                            </p:childTnLst>
                          </p:cTn>
                        </p:par>
                        <p:par>
                          <p:cTn id="112" fill="hold" nodeType="afterGroup">
                            <p:stCondLst>
                              <p:cond delay="1250"/>
                            </p:stCondLst>
                            <p:childTnLst>
                              <p:par>
                                <p:cTn id="113" presetID="22" presetClass="entr" presetSubtype="8" fill="hold" nodeType="afterEffect">
                                  <p:stCondLst>
                                    <p:cond delay="0"/>
                                  </p:stCondLst>
                                  <p:childTnLst>
                                    <p:set>
                                      <p:cBhvr>
                                        <p:cTn id="114" dur="1" fill="hold">
                                          <p:stCondLst>
                                            <p:cond delay="0"/>
                                          </p:stCondLst>
                                        </p:cTn>
                                        <p:tgtEl>
                                          <p:spTgt spid="12303"/>
                                        </p:tgtEl>
                                        <p:attrNameLst>
                                          <p:attrName>style.visibility</p:attrName>
                                        </p:attrNameLst>
                                      </p:cBhvr>
                                      <p:to>
                                        <p:strVal val="visible"/>
                                      </p:to>
                                    </p:set>
                                    <p:animEffect transition="in" filter="wipe(left)">
                                      <p:cBhvr>
                                        <p:cTn id="115" dur="500"/>
                                        <p:tgtEl>
                                          <p:spTgt spid="12303"/>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12310"/>
                                        </p:tgtEl>
                                        <p:attrNameLst>
                                          <p:attrName>style.visibility</p:attrName>
                                        </p:attrNameLst>
                                      </p:cBhvr>
                                      <p:to>
                                        <p:strVal val="visible"/>
                                      </p:to>
                                    </p:set>
                                    <p:animEffect transition="in" filter="wipe(left)">
                                      <p:cBhvr>
                                        <p:cTn id="120" dur="500"/>
                                        <p:tgtEl>
                                          <p:spTgt spid="12310"/>
                                        </p:tgtEl>
                                      </p:cBhvr>
                                    </p:animEffect>
                                  </p:childTnLst>
                                </p:cTn>
                              </p:par>
                            </p:childTnLst>
                          </p:cTn>
                        </p:par>
                        <p:par>
                          <p:cTn id="121" fill="hold" nodeType="afterGroup">
                            <p:stCondLst>
                              <p:cond delay="500"/>
                            </p:stCondLst>
                            <p:childTnLst>
                              <p:par>
                                <p:cTn id="122" presetID="22" presetClass="entr" presetSubtype="8" fill="hold" nodeType="afterEffect">
                                  <p:stCondLst>
                                    <p:cond delay="0"/>
                                  </p:stCondLst>
                                  <p:childTnLst>
                                    <p:set>
                                      <p:cBhvr>
                                        <p:cTn id="123" dur="1" fill="hold">
                                          <p:stCondLst>
                                            <p:cond delay="0"/>
                                          </p:stCondLst>
                                        </p:cTn>
                                        <p:tgtEl>
                                          <p:spTgt spid="12300"/>
                                        </p:tgtEl>
                                        <p:attrNameLst>
                                          <p:attrName>style.visibility</p:attrName>
                                        </p:attrNameLst>
                                      </p:cBhvr>
                                      <p:to>
                                        <p:strVal val="visible"/>
                                      </p:to>
                                    </p:set>
                                    <p:animEffect transition="in" filter="wipe(left)">
                                      <p:cBhvr>
                                        <p:cTn id="124" dur="500"/>
                                        <p:tgtEl>
                                          <p:spTgt spid="12300"/>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12311"/>
                                        </p:tgtEl>
                                        <p:attrNameLst>
                                          <p:attrName>style.visibility</p:attrName>
                                        </p:attrNameLst>
                                      </p:cBhvr>
                                      <p:to>
                                        <p:strVal val="visible"/>
                                      </p:to>
                                    </p:set>
                                    <p:animEffect transition="in" filter="wipe(left)">
                                      <p:cBhvr>
                                        <p:cTn id="129" dur="500"/>
                                        <p:tgtEl>
                                          <p:spTgt spid="12311"/>
                                        </p:tgtEl>
                                      </p:cBhvr>
                                    </p:animEffect>
                                  </p:childTnLst>
                                </p:cTn>
                              </p:par>
                            </p:childTnLst>
                          </p:cTn>
                        </p:par>
                        <p:par>
                          <p:cTn id="130" fill="hold" nodeType="afterGroup">
                            <p:stCondLst>
                              <p:cond delay="500"/>
                            </p:stCondLst>
                            <p:childTnLst>
                              <p:par>
                                <p:cTn id="131" presetID="22" presetClass="entr" presetSubtype="8" fill="hold" nodeType="afterEffect">
                                  <p:stCondLst>
                                    <p:cond delay="0"/>
                                  </p:stCondLst>
                                  <p:childTnLst>
                                    <p:set>
                                      <p:cBhvr>
                                        <p:cTn id="132" dur="1" fill="hold">
                                          <p:stCondLst>
                                            <p:cond delay="0"/>
                                          </p:stCondLst>
                                        </p:cTn>
                                        <p:tgtEl>
                                          <p:spTgt spid="12297"/>
                                        </p:tgtEl>
                                        <p:attrNameLst>
                                          <p:attrName>style.visibility</p:attrName>
                                        </p:attrNameLst>
                                      </p:cBhvr>
                                      <p:to>
                                        <p:strVal val="visible"/>
                                      </p:to>
                                    </p:set>
                                    <p:animEffect transition="in" filter="wipe(left)">
                                      <p:cBhvr>
                                        <p:cTn id="133" dur="500"/>
                                        <p:tgtEl>
                                          <p:spTgt spid="12297"/>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12312"/>
                                        </p:tgtEl>
                                        <p:attrNameLst>
                                          <p:attrName>style.visibility</p:attrName>
                                        </p:attrNameLst>
                                      </p:cBhvr>
                                      <p:to>
                                        <p:strVal val="visible"/>
                                      </p:to>
                                    </p:set>
                                    <p:animEffect transition="in" filter="wipe(left)">
                                      <p:cBhvr>
                                        <p:cTn id="138" dur="500"/>
                                        <p:tgtEl>
                                          <p:spTgt spid="12312"/>
                                        </p:tgtEl>
                                      </p:cBhvr>
                                    </p:animEffect>
                                  </p:childTnLst>
                                </p:cTn>
                              </p:par>
                            </p:childTnLst>
                          </p:cTn>
                        </p:par>
                        <p:par>
                          <p:cTn id="139" fill="hold" nodeType="afterGroup">
                            <p:stCondLst>
                              <p:cond delay="500"/>
                            </p:stCondLst>
                            <p:childTnLst>
                              <p:par>
                                <p:cTn id="140" presetID="22" presetClass="entr" presetSubtype="8" fill="hold" nodeType="afterEffect">
                                  <p:stCondLst>
                                    <p:cond delay="0"/>
                                  </p:stCondLst>
                                  <p:childTnLst>
                                    <p:set>
                                      <p:cBhvr>
                                        <p:cTn id="141" dur="1" fill="hold">
                                          <p:stCondLst>
                                            <p:cond delay="0"/>
                                          </p:stCondLst>
                                        </p:cTn>
                                        <p:tgtEl>
                                          <p:spTgt spid="12293"/>
                                        </p:tgtEl>
                                        <p:attrNameLst>
                                          <p:attrName>style.visibility</p:attrName>
                                        </p:attrNameLst>
                                      </p:cBhvr>
                                      <p:to>
                                        <p:strVal val="visible"/>
                                      </p:to>
                                    </p:set>
                                    <p:animEffect transition="in" filter="wipe(left)">
                                      <p:cBhvr>
                                        <p:cTn id="142" dur="500"/>
                                        <p:tgtEl>
                                          <p:spTgt spid="12293"/>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31"/>
                                        </p:tgtEl>
                                        <p:attrNameLst>
                                          <p:attrName>style.visibility</p:attrName>
                                        </p:attrNameLst>
                                      </p:cBhvr>
                                      <p:to>
                                        <p:strVal val="visible"/>
                                      </p:to>
                                    </p:set>
                                    <p:animEffect transition="in" filter="wipe(left)">
                                      <p:cBhvr>
                                        <p:cTn id="147" dur="500"/>
                                        <p:tgtEl>
                                          <p:spTgt spid="31"/>
                                        </p:tgtEl>
                                      </p:cBhvr>
                                    </p:animEffect>
                                  </p:childTnLst>
                                </p:cTn>
                              </p:par>
                            </p:childTnLst>
                          </p:cTn>
                        </p:par>
                        <p:par>
                          <p:cTn id="148" fill="hold">
                            <p:stCondLst>
                              <p:cond delay="500"/>
                            </p:stCondLst>
                            <p:childTnLst>
                              <p:par>
                                <p:cTn id="149" presetID="22" presetClass="entr" presetSubtype="8" fill="hold" nodeType="afterEffect">
                                  <p:stCondLst>
                                    <p:cond delay="0"/>
                                  </p:stCondLst>
                                  <p:childTnLst>
                                    <p:set>
                                      <p:cBhvr>
                                        <p:cTn id="150" dur="1" fill="hold">
                                          <p:stCondLst>
                                            <p:cond delay="0"/>
                                          </p:stCondLst>
                                        </p:cTn>
                                        <p:tgtEl>
                                          <p:spTgt spid="28"/>
                                        </p:tgtEl>
                                        <p:attrNameLst>
                                          <p:attrName>style.visibility</p:attrName>
                                        </p:attrNameLst>
                                      </p:cBhvr>
                                      <p:to>
                                        <p:strVal val="visible"/>
                                      </p:to>
                                    </p:set>
                                    <p:animEffect transition="in" filter="wipe(left)">
                                      <p:cBhvr>
                                        <p:cTn id="151" dur="500"/>
                                        <p:tgtEl>
                                          <p:spTgt spid="28"/>
                                        </p:tgtEl>
                                      </p:cBhvr>
                                    </p:animEffect>
                                  </p:childTnLst>
                                </p:cTn>
                              </p:par>
                            </p:childTnLst>
                          </p:cTn>
                        </p:par>
                      </p:childTnLst>
                    </p:cTn>
                  </p:par>
                  <p:par>
                    <p:cTn id="152" fill="hold">
                      <p:stCondLst>
                        <p:cond delay="indefinite"/>
                      </p:stCondLst>
                      <p:childTnLst>
                        <p:par>
                          <p:cTn id="153" fill="hold">
                            <p:stCondLst>
                              <p:cond delay="0"/>
                            </p:stCondLst>
                            <p:childTnLst>
                              <p:par>
                                <p:cTn id="154" presetID="42" presetClass="path" presetSubtype="0" accel="50000" decel="50000" fill="hold" grpId="1" nodeType="clickEffect">
                                  <p:stCondLst>
                                    <p:cond delay="0"/>
                                  </p:stCondLst>
                                  <p:childTnLst>
                                    <p:animMotion origin="layout" path="M 5.55556E-7 -4.44444E-6 L 0.00017 -0.09074 " pathEditMode="relative" rAng="0" ptsTypes="AA">
                                      <p:cBhvr>
                                        <p:cTn id="155" dur="2000" fill="hold"/>
                                        <p:tgtEl>
                                          <p:spTgt spid="31"/>
                                        </p:tgtEl>
                                        <p:attrNameLst>
                                          <p:attrName>ppt_x</p:attrName>
                                          <p:attrName>ppt_y</p:attrName>
                                        </p:attrNameLst>
                                      </p:cBhvr>
                                      <p:rCtr x="0" y="-4537"/>
                                    </p:animMotion>
                                  </p:childTnLst>
                                </p:cTn>
                              </p:par>
                              <p:par>
                                <p:cTn id="156" presetID="42" presetClass="path" presetSubtype="0" accel="50000" decel="50000" fill="hold" nodeType="withEffect">
                                  <p:stCondLst>
                                    <p:cond delay="0"/>
                                  </p:stCondLst>
                                  <p:childTnLst>
                                    <p:animMotion origin="layout" path="M -3.05556E-6 2.59259E-6 L -0.00034 -0.0926 " pathEditMode="relative" rAng="0" ptsTypes="AA">
                                      <p:cBhvr>
                                        <p:cTn id="157" dur="2000" fill="hold"/>
                                        <p:tgtEl>
                                          <p:spTgt spid="28"/>
                                        </p:tgtEl>
                                        <p:attrNameLst>
                                          <p:attrName>ppt_x</p:attrName>
                                          <p:attrName>ppt_y</p:attrName>
                                        </p:attrNameLst>
                                      </p:cBhvr>
                                      <p:rCtr x="-17" y="-4630"/>
                                    </p:animMotion>
                                  </p:childTnLst>
                                </p:cTn>
                              </p:par>
                              <p:par>
                                <p:cTn id="158" presetID="42" presetClass="path" presetSubtype="0" accel="50000" decel="50000" fill="hold" grpId="1" nodeType="withEffect">
                                  <p:stCondLst>
                                    <p:cond delay="0"/>
                                  </p:stCondLst>
                                  <p:childTnLst>
                                    <p:animMotion origin="layout" path="M -2.5E-6 -4.81481E-6 L -0.00034 -0.05995 " pathEditMode="relative" rAng="0" ptsTypes="AA">
                                      <p:cBhvr>
                                        <p:cTn id="159" dur="2000" fill="hold"/>
                                        <p:tgtEl>
                                          <p:spTgt spid="12312"/>
                                        </p:tgtEl>
                                        <p:attrNameLst>
                                          <p:attrName>ppt_x</p:attrName>
                                          <p:attrName>ppt_y</p:attrName>
                                        </p:attrNameLst>
                                      </p:cBhvr>
                                      <p:rCtr x="-17" y="-3009"/>
                                    </p:animMotion>
                                  </p:childTnLst>
                                </p:cTn>
                              </p:par>
                              <p:par>
                                <p:cTn id="160" presetID="42" presetClass="path" presetSubtype="0" accel="50000" decel="50000" fill="hold" nodeType="withEffect">
                                  <p:stCondLst>
                                    <p:cond delay="0"/>
                                  </p:stCondLst>
                                  <p:childTnLst>
                                    <p:animMotion origin="layout" path="M 5.55556E-7 3.7037E-6 L 0.00035 -0.06111 " pathEditMode="relative" rAng="0" ptsTypes="AA">
                                      <p:cBhvr>
                                        <p:cTn id="161" dur="2000" fill="hold"/>
                                        <p:tgtEl>
                                          <p:spTgt spid="12293"/>
                                        </p:tgtEl>
                                        <p:attrNameLst>
                                          <p:attrName>ppt_x</p:attrName>
                                          <p:attrName>ppt_y</p:attrName>
                                        </p:attrNameLst>
                                      </p:cBhvr>
                                      <p:rCtr x="17" y="-3056"/>
                                    </p:animMotion>
                                  </p:childTnLst>
                                </p:cTn>
                              </p:par>
                              <p:par>
                                <p:cTn id="162" presetID="42" presetClass="path" presetSubtype="0" accel="50000" decel="50000" fill="hold" grpId="1" nodeType="withEffect">
                                  <p:stCondLst>
                                    <p:cond delay="0"/>
                                  </p:stCondLst>
                                  <p:childTnLst>
                                    <p:animMotion origin="layout" path="M -4.72222E-6 -4.44444E-6 L -0.00017 -0.02963 " pathEditMode="relative" rAng="0" ptsTypes="AA">
                                      <p:cBhvr>
                                        <p:cTn id="163" dur="2000" fill="hold"/>
                                        <p:tgtEl>
                                          <p:spTgt spid="12311"/>
                                        </p:tgtEl>
                                        <p:attrNameLst>
                                          <p:attrName>ppt_x</p:attrName>
                                          <p:attrName>ppt_y</p:attrName>
                                        </p:attrNameLst>
                                      </p:cBhvr>
                                      <p:rCtr x="-17" y="-1481"/>
                                    </p:animMotion>
                                  </p:childTnLst>
                                </p:cTn>
                              </p:par>
                              <p:par>
                                <p:cTn id="164" presetID="42" presetClass="path" presetSubtype="0" accel="50000" decel="50000" fill="hold" nodeType="withEffect">
                                  <p:stCondLst>
                                    <p:cond delay="0"/>
                                  </p:stCondLst>
                                  <p:childTnLst>
                                    <p:animMotion origin="layout" path="M -1.94444E-6 3.7037E-7 L -1.94444E-6 -0.03102 " pathEditMode="relative" rAng="0" ptsTypes="AA">
                                      <p:cBhvr>
                                        <p:cTn id="165" dur="2000" fill="hold"/>
                                        <p:tgtEl>
                                          <p:spTgt spid="12297"/>
                                        </p:tgtEl>
                                        <p:attrNameLst>
                                          <p:attrName>ppt_x</p:attrName>
                                          <p:attrName>ppt_y</p:attrName>
                                        </p:attrNameLst>
                                      </p:cBhvr>
                                      <p:rCtr x="0" y="-1551"/>
                                    </p:animMotion>
                                  </p:childTnLst>
                                </p:cTn>
                              </p:par>
                            </p:childTnLst>
                          </p:cTn>
                        </p:par>
                        <p:par>
                          <p:cTn id="166" fill="hold">
                            <p:stCondLst>
                              <p:cond delay="2000"/>
                            </p:stCondLst>
                            <p:childTnLst>
                              <p:par>
                                <p:cTn id="167" presetID="12" presetClass="entr" presetSubtype="4" fill="hold" grpId="0" nodeType="afterEffect">
                                  <p:stCondLst>
                                    <p:cond delay="0"/>
                                  </p:stCondLst>
                                  <p:childTnLst>
                                    <p:set>
                                      <p:cBhvr>
                                        <p:cTn id="168" dur="1" fill="hold">
                                          <p:stCondLst>
                                            <p:cond delay="0"/>
                                          </p:stCondLst>
                                        </p:cTn>
                                        <p:tgtEl>
                                          <p:spTgt spid="12296"/>
                                        </p:tgtEl>
                                        <p:attrNameLst>
                                          <p:attrName>style.visibility</p:attrName>
                                        </p:attrNameLst>
                                      </p:cBhvr>
                                      <p:to>
                                        <p:strVal val="visible"/>
                                      </p:to>
                                    </p:set>
                                    <p:anim calcmode="lin" valueType="num">
                                      <p:cBhvr additive="base">
                                        <p:cTn id="169" dur="250"/>
                                        <p:tgtEl>
                                          <p:spTgt spid="12296"/>
                                        </p:tgtEl>
                                        <p:attrNameLst>
                                          <p:attrName>ppt_y</p:attrName>
                                        </p:attrNameLst>
                                      </p:cBhvr>
                                      <p:tavLst>
                                        <p:tav tm="0">
                                          <p:val>
                                            <p:strVal val="#ppt_y+#ppt_h*1.125000"/>
                                          </p:val>
                                        </p:tav>
                                        <p:tav tm="100000">
                                          <p:val>
                                            <p:strVal val="#ppt_y"/>
                                          </p:val>
                                        </p:tav>
                                      </p:tavLst>
                                    </p:anim>
                                    <p:animEffect transition="in" filter="wipe(up)">
                                      <p:cBhvr>
                                        <p:cTn id="170" dur="250"/>
                                        <p:tgtEl>
                                          <p:spTgt spid="12296"/>
                                        </p:tgtEl>
                                      </p:cBhvr>
                                    </p:animEffect>
                                  </p:childTnLst>
                                </p:cTn>
                              </p:par>
                            </p:childTnLst>
                          </p:cTn>
                        </p:par>
                        <p:par>
                          <p:cTn id="171" fill="hold">
                            <p:stCondLst>
                              <p:cond delay="2250"/>
                            </p:stCondLst>
                            <p:childTnLst>
                              <p:par>
                                <p:cTn id="172" presetID="12" presetClass="entr" presetSubtype="8" fill="hold" grpId="0" nodeType="afterEffect">
                                  <p:stCondLst>
                                    <p:cond delay="0"/>
                                  </p:stCondLst>
                                  <p:childTnLst>
                                    <p:set>
                                      <p:cBhvr>
                                        <p:cTn id="173" dur="1" fill="hold">
                                          <p:stCondLst>
                                            <p:cond delay="0"/>
                                          </p:stCondLst>
                                        </p:cTn>
                                        <p:tgtEl>
                                          <p:spTgt spid="12309"/>
                                        </p:tgtEl>
                                        <p:attrNameLst>
                                          <p:attrName>style.visibility</p:attrName>
                                        </p:attrNameLst>
                                      </p:cBhvr>
                                      <p:to>
                                        <p:strVal val="visible"/>
                                      </p:to>
                                    </p:set>
                                    <p:anim calcmode="lin" valueType="num">
                                      <p:cBhvr additive="base">
                                        <p:cTn id="174" dur="500"/>
                                        <p:tgtEl>
                                          <p:spTgt spid="12309"/>
                                        </p:tgtEl>
                                        <p:attrNameLst>
                                          <p:attrName>ppt_x</p:attrName>
                                        </p:attrNameLst>
                                      </p:cBhvr>
                                      <p:tavLst>
                                        <p:tav tm="0">
                                          <p:val>
                                            <p:strVal val="#ppt_x-#ppt_w*1.125000"/>
                                          </p:val>
                                        </p:tav>
                                        <p:tav tm="100000">
                                          <p:val>
                                            <p:strVal val="#ppt_x"/>
                                          </p:val>
                                        </p:tav>
                                      </p:tavLst>
                                    </p:anim>
                                    <p:animEffect transition="in" filter="wipe(right)">
                                      <p:cBhvr>
                                        <p:cTn id="175" dur="500"/>
                                        <p:tgtEl>
                                          <p:spTgt spid="12309"/>
                                        </p:tgtEl>
                                      </p:cBhvr>
                                    </p:animEffect>
                                  </p:childTnLst>
                                </p:cTn>
                              </p:par>
                            </p:childTnLst>
                          </p:cTn>
                        </p:par>
                      </p:childTnLst>
                    </p:cTn>
                  </p:par>
                  <p:par>
                    <p:cTn id="176" fill="hold">
                      <p:stCondLst>
                        <p:cond delay="indefinite"/>
                      </p:stCondLst>
                      <p:childTnLst>
                        <p:par>
                          <p:cTn id="177" fill="hold">
                            <p:stCondLst>
                              <p:cond delay="0"/>
                            </p:stCondLst>
                            <p:childTnLst>
                              <p:par>
                                <p:cTn id="178" presetID="22" presetClass="entr" presetSubtype="8" fill="hold" grpId="0" nodeType="click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left)">
                                      <p:cBhvr>
                                        <p:cTn id="180" dur="500"/>
                                        <p:tgtEl>
                                          <p:spTgt spid="32"/>
                                        </p:tgtEl>
                                      </p:cBhvr>
                                    </p:animEffect>
                                  </p:childTnLst>
                                </p:cTn>
                              </p:par>
                              <p:par>
                                <p:cTn id="181" presetID="22" presetClass="entr" presetSubtype="8" fill="hold" grpId="0" nodeType="withEffect">
                                  <p:stCondLst>
                                    <p:cond delay="0"/>
                                  </p:stCondLst>
                                  <p:childTnLst>
                                    <p:set>
                                      <p:cBhvr>
                                        <p:cTn id="182" dur="1" fill="hold">
                                          <p:stCondLst>
                                            <p:cond delay="0"/>
                                          </p:stCondLst>
                                        </p:cTn>
                                        <p:tgtEl>
                                          <p:spTgt spid="2"/>
                                        </p:tgtEl>
                                        <p:attrNameLst>
                                          <p:attrName>style.visibility</p:attrName>
                                        </p:attrNameLst>
                                      </p:cBhvr>
                                      <p:to>
                                        <p:strVal val="visible"/>
                                      </p:to>
                                    </p:set>
                                    <p:animEffect transition="in" filter="wipe(left)">
                                      <p:cBhvr>
                                        <p:cTn id="183" dur="500"/>
                                        <p:tgtEl>
                                          <p:spTgt spid="2"/>
                                        </p:tgtEl>
                                      </p:cBhvr>
                                    </p:animEffect>
                                  </p:childTnLst>
                                </p:cTn>
                              </p:par>
                              <p:par>
                                <p:cTn id="184" presetID="22" presetClass="entr" presetSubtype="8" fill="hold" grpId="0" nodeType="withEffect">
                                  <p:stCondLst>
                                    <p:cond delay="400"/>
                                  </p:stCondLst>
                                  <p:childTnLst>
                                    <p:set>
                                      <p:cBhvr>
                                        <p:cTn id="185" dur="1" fill="hold">
                                          <p:stCondLst>
                                            <p:cond delay="0"/>
                                          </p:stCondLst>
                                        </p:cTn>
                                        <p:tgtEl>
                                          <p:spTgt spid="34"/>
                                        </p:tgtEl>
                                        <p:attrNameLst>
                                          <p:attrName>style.visibility</p:attrName>
                                        </p:attrNameLst>
                                      </p:cBhvr>
                                      <p:to>
                                        <p:strVal val="visible"/>
                                      </p:to>
                                    </p:set>
                                    <p:animEffect transition="in" filter="wipe(left)">
                                      <p:cBhvr>
                                        <p:cTn id="186" dur="500"/>
                                        <p:tgtEl>
                                          <p:spTgt spid="34"/>
                                        </p:tgtEl>
                                      </p:cBhvr>
                                    </p:animEffect>
                                  </p:childTnLst>
                                </p:cTn>
                              </p:par>
                              <p:par>
                                <p:cTn id="187" presetID="10" presetClass="entr" presetSubtype="0" fill="hold" grpId="0" nodeType="withEffect">
                                  <p:stCondLst>
                                    <p:cond delay="250"/>
                                  </p:stCondLst>
                                  <p:childTnLst>
                                    <p:set>
                                      <p:cBhvr>
                                        <p:cTn id="188" dur="1" fill="hold">
                                          <p:stCondLst>
                                            <p:cond delay="0"/>
                                          </p:stCondLst>
                                        </p:cTn>
                                        <p:tgtEl>
                                          <p:spTgt spid="36"/>
                                        </p:tgtEl>
                                        <p:attrNameLst>
                                          <p:attrName>style.visibility</p:attrName>
                                        </p:attrNameLst>
                                      </p:cBhvr>
                                      <p:to>
                                        <p:strVal val="visible"/>
                                      </p:to>
                                    </p:set>
                                    <p:animEffect transition="in" filter="fade">
                                      <p:cBhvr>
                                        <p:cTn id="189" dur="1000"/>
                                        <p:tgtEl>
                                          <p:spTgt spid="36"/>
                                        </p:tgtEl>
                                      </p:cBhvr>
                                    </p:animEffect>
                                  </p:childTnLst>
                                </p:cTn>
                              </p:par>
                              <p:par>
                                <p:cTn id="190" presetID="47" presetClass="exit" presetSubtype="0" fill="hold" grpId="2" nodeType="withEffect">
                                  <p:stCondLst>
                                    <p:cond delay="250"/>
                                  </p:stCondLst>
                                  <p:childTnLst>
                                    <p:animEffect transition="out" filter="fade">
                                      <p:cBhvr>
                                        <p:cTn id="191" dur="1000"/>
                                        <p:tgtEl>
                                          <p:spTgt spid="12312"/>
                                        </p:tgtEl>
                                      </p:cBhvr>
                                    </p:animEffect>
                                    <p:anim calcmode="lin" valueType="num">
                                      <p:cBhvr>
                                        <p:cTn id="192" dur="1000"/>
                                        <p:tgtEl>
                                          <p:spTgt spid="12312"/>
                                        </p:tgtEl>
                                        <p:attrNameLst>
                                          <p:attrName>ppt_x</p:attrName>
                                        </p:attrNameLst>
                                      </p:cBhvr>
                                      <p:tavLst>
                                        <p:tav tm="0">
                                          <p:val>
                                            <p:strVal val="ppt_x"/>
                                          </p:val>
                                        </p:tav>
                                        <p:tav tm="100000">
                                          <p:val>
                                            <p:strVal val="ppt_x"/>
                                          </p:val>
                                        </p:tav>
                                      </p:tavLst>
                                    </p:anim>
                                    <p:anim calcmode="lin" valueType="num">
                                      <p:cBhvr>
                                        <p:cTn id="193" dur="1000"/>
                                        <p:tgtEl>
                                          <p:spTgt spid="12312"/>
                                        </p:tgtEl>
                                        <p:attrNameLst>
                                          <p:attrName>ppt_y</p:attrName>
                                        </p:attrNameLst>
                                      </p:cBhvr>
                                      <p:tavLst>
                                        <p:tav tm="0">
                                          <p:val>
                                            <p:strVal val="ppt_y"/>
                                          </p:val>
                                        </p:tav>
                                        <p:tav tm="100000">
                                          <p:val>
                                            <p:strVal val="ppt_y-.1"/>
                                          </p:val>
                                        </p:tav>
                                      </p:tavLst>
                                    </p:anim>
                                    <p:set>
                                      <p:cBhvr>
                                        <p:cTn id="194" dur="1" fill="hold">
                                          <p:stCondLst>
                                            <p:cond delay="999"/>
                                          </p:stCondLst>
                                        </p:cTn>
                                        <p:tgtEl>
                                          <p:spTgt spid="12312"/>
                                        </p:tgtEl>
                                        <p:attrNameLst>
                                          <p:attrName>style.visibility</p:attrName>
                                        </p:attrNameLst>
                                      </p:cBhvr>
                                      <p:to>
                                        <p:strVal val="hidden"/>
                                      </p:to>
                                    </p:set>
                                  </p:childTnLst>
                                </p:cTn>
                              </p:par>
                              <p:par>
                                <p:cTn id="195" presetID="47" presetClass="exit" presetSubtype="0" fill="hold" grpId="2" nodeType="withEffect">
                                  <p:stCondLst>
                                    <p:cond delay="250"/>
                                  </p:stCondLst>
                                  <p:childTnLst>
                                    <p:animEffect transition="out" filter="fade">
                                      <p:cBhvr>
                                        <p:cTn id="196" dur="1000"/>
                                        <p:tgtEl>
                                          <p:spTgt spid="31"/>
                                        </p:tgtEl>
                                      </p:cBhvr>
                                    </p:animEffect>
                                    <p:anim calcmode="lin" valueType="num">
                                      <p:cBhvr>
                                        <p:cTn id="197" dur="1000"/>
                                        <p:tgtEl>
                                          <p:spTgt spid="31"/>
                                        </p:tgtEl>
                                        <p:attrNameLst>
                                          <p:attrName>ppt_x</p:attrName>
                                        </p:attrNameLst>
                                      </p:cBhvr>
                                      <p:tavLst>
                                        <p:tav tm="0">
                                          <p:val>
                                            <p:strVal val="ppt_x"/>
                                          </p:val>
                                        </p:tav>
                                        <p:tav tm="100000">
                                          <p:val>
                                            <p:strVal val="ppt_x"/>
                                          </p:val>
                                        </p:tav>
                                      </p:tavLst>
                                    </p:anim>
                                    <p:anim calcmode="lin" valueType="num">
                                      <p:cBhvr>
                                        <p:cTn id="198" dur="1000"/>
                                        <p:tgtEl>
                                          <p:spTgt spid="31"/>
                                        </p:tgtEl>
                                        <p:attrNameLst>
                                          <p:attrName>ppt_y</p:attrName>
                                        </p:attrNameLst>
                                      </p:cBhvr>
                                      <p:tavLst>
                                        <p:tav tm="0">
                                          <p:val>
                                            <p:strVal val="ppt_y"/>
                                          </p:val>
                                        </p:tav>
                                        <p:tav tm="100000">
                                          <p:val>
                                            <p:strVal val="ppt_y-.1"/>
                                          </p:val>
                                        </p:tav>
                                      </p:tavLst>
                                    </p:anim>
                                    <p:set>
                                      <p:cBhvr>
                                        <p:cTn id="199" dur="1" fill="hold">
                                          <p:stCondLst>
                                            <p:cond delay="999"/>
                                          </p:stCondLst>
                                        </p:cTn>
                                        <p:tgtEl>
                                          <p:spTgt spid="31"/>
                                        </p:tgtEl>
                                        <p:attrNameLst>
                                          <p:attrName>style.visibility</p:attrName>
                                        </p:attrNameLst>
                                      </p:cBhvr>
                                      <p:to>
                                        <p:strVal val="hidden"/>
                                      </p:to>
                                    </p:set>
                                  </p:childTnLst>
                                </p:cTn>
                              </p:par>
                              <p:par>
                                <p:cTn id="200" presetID="42" presetClass="exit" presetSubtype="0" fill="hold" grpId="1" nodeType="withEffect">
                                  <p:stCondLst>
                                    <p:cond delay="250"/>
                                  </p:stCondLst>
                                  <p:childTnLst>
                                    <p:animEffect transition="out" filter="fade">
                                      <p:cBhvr>
                                        <p:cTn id="201" dur="1000"/>
                                        <p:tgtEl>
                                          <p:spTgt spid="12310"/>
                                        </p:tgtEl>
                                      </p:cBhvr>
                                    </p:animEffect>
                                    <p:anim calcmode="lin" valueType="num">
                                      <p:cBhvr>
                                        <p:cTn id="202" dur="1000"/>
                                        <p:tgtEl>
                                          <p:spTgt spid="12310"/>
                                        </p:tgtEl>
                                        <p:attrNameLst>
                                          <p:attrName>ppt_x</p:attrName>
                                        </p:attrNameLst>
                                      </p:cBhvr>
                                      <p:tavLst>
                                        <p:tav tm="0">
                                          <p:val>
                                            <p:strVal val="ppt_x"/>
                                          </p:val>
                                        </p:tav>
                                        <p:tav tm="100000">
                                          <p:val>
                                            <p:strVal val="ppt_x"/>
                                          </p:val>
                                        </p:tav>
                                      </p:tavLst>
                                    </p:anim>
                                    <p:anim calcmode="lin" valueType="num">
                                      <p:cBhvr>
                                        <p:cTn id="203" dur="1000"/>
                                        <p:tgtEl>
                                          <p:spTgt spid="12310"/>
                                        </p:tgtEl>
                                        <p:attrNameLst>
                                          <p:attrName>ppt_y</p:attrName>
                                        </p:attrNameLst>
                                      </p:cBhvr>
                                      <p:tavLst>
                                        <p:tav tm="0">
                                          <p:val>
                                            <p:strVal val="ppt_y"/>
                                          </p:val>
                                        </p:tav>
                                        <p:tav tm="100000">
                                          <p:val>
                                            <p:strVal val="ppt_y+.1"/>
                                          </p:val>
                                        </p:tav>
                                      </p:tavLst>
                                    </p:anim>
                                    <p:set>
                                      <p:cBhvr>
                                        <p:cTn id="204" dur="1" fill="hold">
                                          <p:stCondLst>
                                            <p:cond delay="999"/>
                                          </p:stCondLst>
                                        </p:cTn>
                                        <p:tgtEl>
                                          <p:spTgt spid="12310"/>
                                        </p:tgtEl>
                                        <p:attrNameLst>
                                          <p:attrName>style.visibility</p:attrName>
                                        </p:attrNameLst>
                                      </p:cBhvr>
                                      <p:to>
                                        <p:strVal val="hidden"/>
                                      </p:to>
                                    </p:set>
                                  </p:childTnLst>
                                </p:cTn>
                              </p:par>
                              <p:par>
                                <p:cTn id="205" presetID="42" presetClass="exit" presetSubtype="0" fill="hold" grpId="2" nodeType="withEffect">
                                  <p:stCondLst>
                                    <p:cond delay="250"/>
                                  </p:stCondLst>
                                  <p:childTnLst>
                                    <p:animEffect transition="out" filter="fade">
                                      <p:cBhvr>
                                        <p:cTn id="206" dur="1000"/>
                                        <p:tgtEl>
                                          <p:spTgt spid="12311"/>
                                        </p:tgtEl>
                                      </p:cBhvr>
                                    </p:animEffect>
                                    <p:anim calcmode="lin" valueType="num">
                                      <p:cBhvr>
                                        <p:cTn id="207" dur="1000"/>
                                        <p:tgtEl>
                                          <p:spTgt spid="12311"/>
                                        </p:tgtEl>
                                        <p:attrNameLst>
                                          <p:attrName>ppt_x</p:attrName>
                                        </p:attrNameLst>
                                      </p:cBhvr>
                                      <p:tavLst>
                                        <p:tav tm="0">
                                          <p:val>
                                            <p:strVal val="ppt_x"/>
                                          </p:val>
                                        </p:tav>
                                        <p:tav tm="100000">
                                          <p:val>
                                            <p:strVal val="ppt_x"/>
                                          </p:val>
                                        </p:tav>
                                      </p:tavLst>
                                    </p:anim>
                                    <p:anim calcmode="lin" valueType="num">
                                      <p:cBhvr>
                                        <p:cTn id="208" dur="1000"/>
                                        <p:tgtEl>
                                          <p:spTgt spid="12311"/>
                                        </p:tgtEl>
                                        <p:attrNameLst>
                                          <p:attrName>ppt_y</p:attrName>
                                        </p:attrNameLst>
                                      </p:cBhvr>
                                      <p:tavLst>
                                        <p:tav tm="0">
                                          <p:val>
                                            <p:strVal val="ppt_y"/>
                                          </p:val>
                                        </p:tav>
                                        <p:tav tm="100000">
                                          <p:val>
                                            <p:strVal val="ppt_y+.1"/>
                                          </p:val>
                                        </p:tav>
                                      </p:tavLst>
                                    </p:anim>
                                    <p:set>
                                      <p:cBhvr>
                                        <p:cTn id="209" dur="1" fill="hold">
                                          <p:stCondLst>
                                            <p:cond delay="999"/>
                                          </p:stCondLst>
                                        </p:cTn>
                                        <p:tgtEl>
                                          <p:spTgt spid="12311"/>
                                        </p:tgtEl>
                                        <p:attrNameLst>
                                          <p:attrName>style.visibility</p:attrName>
                                        </p:attrNameLst>
                                      </p:cBhvr>
                                      <p:to>
                                        <p:strVal val="hidden"/>
                                      </p:to>
                                    </p:set>
                                  </p:childTnLst>
                                </p:cTn>
                              </p:par>
                              <p:par>
                                <p:cTn id="210" presetID="55" presetClass="entr" presetSubtype="0" fill="hold" grpId="0" nodeType="withEffect">
                                  <p:stCondLst>
                                    <p:cond delay="1000"/>
                                  </p:stCondLst>
                                  <p:childTnLst>
                                    <p:set>
                                      <p:cBhvr>
                                        <p:cTn id="211" dur="1" fill="hold">
                                          <p:stCondLst>
                                            <p:cond delay="0"/>
                                          </p:stCondLst>
                                        </p:cTn>
                                        <p:tgtEl>
                                          <p:spTgt spid="35"/>
                                        </p:tgtEl>
                                        <p:attrNameLst>
                                          <p:attrName>style.visibility</p:attrName>
                                        </p:attrNameLst>
                                      </p:cBhvr>
                                      <p:to>
                                        <p:strVal val="visible"/>
                                      </p:to>
                                    </p:set>
                                    <p:anim calcmode="lin" valueType="num">
                                      <p:cBhvr>
                                        <p:cTn id="212" dur="1000" fill="hold"/>
                                        <p:tgtEl>
                                          <p:spTgt spid="35"/>
                                        </p:tgtEl>
                                        <p:attrNameLst>
                                          <p:attrName>ppt_w</p:attrName>
                                        </p:attrNameLst>
                                      </p:cBhvr>
                                      <p:tavLst>
                                        <p:tav tm="0">
                                          <p:val>
                                            <p:strVal val="#ppt_w*0.70"/>
                                          </p:val>
                                        </p:tav>
                                        <p:tav tm="100000">
                                          <p:val>
                                            <p:strVal val="#ppt_w"/>
                                          </p:val>
                                        </p:tav>
                                      </p:tavLst>
                                    </p:anim>
                                    <p:anim calcmode="lin" valueType="num">
                                      <p:cBhvr>
                                        <p:cTn id="213" dur="1000" fill="hold"/>
                                        <p:tgtEl>
                                          <p:spTgt spid="35"/>
                                        </p:tgtEl>
                                        <p:attrNameLst>
                                          <p:attrName>ppt_h</p:attrName>
                                        </p:attrNameLst>
                                      </p:cBhvr>
                                      <p:tavLst>
                                        <p:tav tm="0">
                                          <p:val>
                                            <p:strVal val="#ppt_h"/>
                                          </p:val>
                                        </p:tav>
                                        <p:tav tm="100000">
                                          <p:val>
                                            <p:strVal val="#ppt_h"/>
                                          </p:val>
                                        </p:tav>
                                      </p:tavLst>
                                    </p:anim>
                                    <p:animEffect transition="in" filter="fade">
                                      <p:cBhvr>
                                        <p:cTn id="214" dur="1000"/>
                                        <p:tgtEl>
                                          <p:spTgt spid="35"/>
                                        </p:tgtEl>
                                      </p:cBhvr>
                                    </p:animEffect>
                                  </p:childTnLst>
                                </p:cTn>
                              </p:par>
                              <p:par>
                                <p:cTn id="215" presetID="47" presetClass="exit" presetSubtype="0" fill="hold" nodeType="withEffect">
                                  <p:stCondLst>
                                    <p:cond delay="1000"/>
                                  </p:stCondLst>
                                  <p:childTnLst>
                                    <p:animEffect transition="out" filter="fade">
                                      <p:cBhvr>
                                        <p:cTn id="216" dur="1000"/>
                                        <p:tgtEl>
                                          <p:spTgt spid="28"/>
                                        </p:tgtEl>
                                      </p:cBhvr>
                                    </p:animEffect>
                                    <p:anim calcmode="lin" valueType="num">
                                      <p:cBhvr>
                                        <p:cTn id="217" dur="1000"/>
                                        <p:tgtEl>
                                          <p:spTgt spid="28"/>
                                        </p:tgtEl>
                                        <p:attrNameLst>
                                          <p:attrName>ppt_x</p:attrName>
                                        </p:attrNameLst>
                                      </p:cBhvr>
                                      <p:tavLst>
                                        <p:tav tm="0">
                                          <p:val>
                                            <p:strVal val="ppt_x"/>
                                          </p:val>
                                        </p:tav>
                                        <p:tav tm="100000">
                                          <p:val>
                                            <p:strVal val="ppt_x"/>
                                          </p:val>
                                        </p:tav>
                                      </p:tavLst>
                                    </p:anim>
                                    <p:anim calcmode="lin" valueType="num">
                                      <p:cBhvr>
                                        <p:cTn id="218" dur="1000"/>
                                        <p:tgtEl>
                                          <p:spTgt spid="28"/>
                                        </p:tgtEl>
                                        <p:attrNameLst>
                                          <p:attrName>ppt_y</p:attrName>
                                        </p:attrNameLst>
                                      </p:cBhvr>
                                      <p:tavLst>
                                        <p:tav tm="0">
                                          <p:val>
                                            <p:strVal val="ppt_y"/>
                                          </p:val>
                                        </p:tav>
                                        <p:tav tm="100000">
                                          <p:val>
                                            <p:strVal val="ppt_y-.1"/>
                                          </p:val>
                                        </p:tav>
                                      </p:tavLst>
                                    </p:anim>
                                    <p:set>
                                      <p:cBhvr>
                                        <p:cTn id="219" dur="1" fill="hold">
                                          <p:stCondLst>
                                            <p:cond delay="999"/>
                                          </p:stCondLst>
                                        </p:cTn>
                                        <p:tgtEl>
                                          <p:spTgt spid="28"/>
                                        </p:tgtEl>
                                        <p:attrNameLst>
                                          <p:attrName>style.visibility</p:attrName>
                                        </p:attrNameLst>
                                      </p:cBhvr>
                                      <p:to>
                                        <p:strVal val="hidden"/>
                                      </p:to>
                                    </p:set>
                                  </p:childTnLst>
                                </p:cTn>
                              </p:par>
                              <p:par>
                                <p:cTn id="220" presetID="47" presetClass="exit" presetSubtype="0" fill="hold" nodeType="withEffect">
                                  <p:stCondLst>
                                    <p:cond delay="1000"/>
                                  </p:stCondLst>
                                  <p:childTnLst>
                                    <p:animEffect transition="out" filter="fade">
                                      <p:cBhvr>
                                        <p:cTn id="221" dur="1000"/>
                                        <p:tgtEl>
                                          <p:spTgt spid="12293"/>
                                        </p:tgtEl>
                                      </p:cBhvr>
                                    </p:animEffect>
                                    <p:anim calcmode="lin" valueType="num">
                                      <p:cBhvr>
                                        <p:cTn id="222" dur="1000"/>
                                        <p:tgtEl>
                                          <p:spTgt spid="12293"/>
                                        </p:tgtEl>
                                        <p:attrNameLst>
                                          <p:attrName>ppt_x</p:attrName>
                                        </p:attrNameLst>
                                      </p:cBhvr>
                                      <p:tavLst>
                                        <p:tav tm="0">
                                          <p:val>
                                            <p:strVal val="ppt_x"/>
                                          </p:val>
                                        </p:tav>
                                        <p:tav tm="100000">
                                          <p:val>
                                            <p:strVal val="ppt_x"/>
                                          </p:val>
                                        </p:tav>
                                      </p:tavLst>
                                    </p:anim>
                                    <p:anim calcmode="lin" valueType="num">
                                      <p:cBhvr>
                                        <p:cTn id="223" dur="1000"/>
                                        <p:tgtEl>
                                          <p:spTgt spid="12293"/>
                                        </p:tgtEl>
                                        <p:attrNameLst>
                                          <p:attrName>ppt_y</p:attrName>
                                        </p:attrNameLst>
                                      </p:cBhvr>
                                      <p:tavLst>
                                        <p:tav tm="0">
                                          <p:val>
                                            <p:strVal val="ppt_y"/>
                                          </p:val>
                                        </p:tav>
                                        <p:tav tm="100000">
                                          <p:val>
                                            <p:strVal val="ppt_y-.1"/>
                                          </p:val>
                                        </p:tav>
                                      </p:tavLst>
                                    </p:anim>
                                    <p:set>
                                      <p:cBhvr>
                                        <p:cTn id="224" dur="1" fill="hold">
                                          <p:stCondLst>
                                            <p:cond delay="999"/>
                                          </p:stCondLst>
                                        </p:cTn>
                                        <p:tgtEl>
                                          <p:spTgt spid="12293"/>
                                        </p:tgtEl>
                                        <p:attrNameLst>
                                          <p:attrName>style.visibility</p:attrName>
                                        </p:attrNameLst>
                                      </p:cBhvr>
                                      <p:to>
                                        <p:strVal val="hidden"/>
                                      </p:to>
                                    </p:set>
                                  </p:childTnLst>
                                </p:cTn>
                              </p:par>
                              <p:par>
                                <p:cTn id="225" presetID="42" presetClass="exit" presetSubtype="0" fill="hold" nodeType="withEffect">
                                  <p:stCondLst>
                                    <p:cond delay="1000"/>
                                  </p:stCondLst>
                                  <p:childTnLst>
                                    <p:animEffect transition="out" filter="fade">
                                      <p:cBhvr>
                                        <p:cTn id="226" dur="1000"/>
                                        <p:tgtEl>
                                          <p:spTgt spid="12297"/>
                                        </p:tgtEl>
                                      </p:cBhvr>
                                    </p:animEffect>
                                    <p:anim calcmode="lin" valueType="num">
                                      <p:cBhvr>
                                        <p:cTn id="227" dur="1000"/>
                                        <p:tgtEl>
                                          <p:spTgt spid="12297"/>
                                        </p:tgtEl>
                                        <p:attrNameLst>
                                          <p:attrName>ppt_x</p:attrName>
                                        </p:attrNameLst>
                                      </p:cBhvr>
                                      <p:tavLst>
                                        <p:tav tm="0">
                                          <p:val>
                                            <p:strVal val="ppt_x"/>
                                          </p:val>
                                        </p:tav>
                                        <p:tav tm="100000">
                                          <p:val>
                                            <p:strVal val="ppt_x"/>
                                          </p:val>
                                        </p:tav>
                                      </p:tavLst>
                                    </p:anim>
                                    <p:anim calcmode="lin" valueType="num">
                                      <p:cBhvr>
                                        <p:cTn id="228" dur="1000"/>
                                        <p:tgtEl>
                                          <p:spTgt spid="12297"/>
                                        </p:tgtEl>
                                        <p:attrNameLst>
                                          <p:attrName>ppt_y</p:attrName>
                                        </p:attrNameLst>
                                      </p:cBhvr>
                                      <p:tavLst>
                                        <p:tav tm="0">
                                          <p:val>
                                            <p:strVal val="ppt_y"/>
                                          </p:val>
                                        </p:tav>
                                        <p:tav tm="100000">
                                          <p:val>
                                            <p:strVal val="ppt_y+.1"/>
                                          </p:val>
                                        </p:tav>
                                      </p:tavLst>
                                    </p:anim>
                                    <p:set>
                                      <p:cBhvr>
                                        <p:cTn id="229" dur="1" fill="hold">
                                          <p:stCondLst>
                                            <p:cond delay="999"/>
                                          </p:stCondLst>
                                        </p:cTn>
                                        <p:tgtEl>
                                          <p:spTgt spid="12297"/>
                                        </p:tgtEl>
                                        <p:attrNameLst>
                                          <p:attrName>style.visibility</p:attrName>
                                        </p:attrNameLst>
                                      </p:cBhvr>
                                      <p:to>
                                        <p:strVal val="hidden"/>
                                      </p:to>
                                    </p:set>
                                  </p:childTnLst>
                                </p:cTn>
                              </p:par>
                              <p:par>
                                <p:cTn id="230" presetID="42" presetClass="exit" presetSubtype="0" fill="hold" nodeType="withEffect">
                                  <p:stCondLst>
                                    <p:cond delay="1000"/>
                                  </p:stCondLst>
                                  <p:childTnLst>
                                    <p:animEffect transition="out" filter="fade">
                                      <p:cBhvr>
                                        <p:cTn id="231" dur="1000"/>
                                        <p:tgtEl>
                                          <p:spTgt spid="12300"/>
                                        </p:tgtEl>
                                      </p:cBhvr>
                                    </p:animEffect>
                                    <p:anim calcmode="lin" valueType="num">
                                      <p:cBhvr>
                                        <p:cTn id="232" dur="1000"/>
                                        <p:tgtEl>
                                          <p:spTgt spid="12300"/>
                                        </p:tgtEl>
                                        <p:attrNameLst>
                                          <p:attrName>ppt_x</p:attrName>
                                        </p:attrNameLst>
                                      </p:cBhvr>
                                      <p:tavLst>
                                        <p:tav tm="0">
                                          <p:val>
                                            <p:strVal val="ppt_x"/>
                                          </p:val>
                                        </p:tav>
                                        <p:tav tm="100000">
                                          <p:val>
                                            <p:strVal val="ppt_x"/>
                                          </p:val>
                                        </p:tav>
                                      </p:tavLst>
                                    </p:anim>
                                    <p:anim calcmode="lin" valueType="num">
                                      <p:cBhvr>
                                        <p:cTn id="233" dur="1000"/>
                                        <p:tgtEl>
                                          <p:spTgt spid="12300"/>
                                        </p:tgtEl>
                                        <p:attrNameLst>
                                          <p:attrName>ppt_y</p:attrName>
                                        </p:attrNameLst>
                                      </p:cBhvr>
                                      <p:tavLst>
                                        <p:tav tm="0">
                                          <p:val>
                                            <p:strVal val="ppt_y"/>
                                          </p:val>
                                        </p:tav>
                                        <p:tav tm="100000">
                                          <p:val>
                                            <p:strVal val="ppt_y+.1"/>
                                          </p:val>
                                        </p:tav>
                                      </p:tavLst>
                                    </p:anim>
                                    <p:set>
                                      <p:cBhvr>
                                        <p:cTn id="234" dur="1" fill="hold">
                                          <p:stCondLst>
                                            <p:cond delay="999"/>
                                          </p:stCondLst>
                                        </p:cTn>
                                        <p:tgtEl>
                                          <p:spTgt spid="12300"/>
                                        </p:tgtEl>
                                        <p:attrNameLst>
                                          <p:attrName>style.visibility</p:attrName>
                                        </p:attrNameLst>
                                      </p:cBhvr>
                                      <p:to>
                                        <p:strVal val="hidden"/>
                                      </p:to>
                                    </p:set>
                                  </p:childTnLst>
                                </p:cTn>
                              </p:par>
                            </p:childTnLst>
                          </p:cTn>
                        </p:par>
                      </p:childTnLst>
                    </p:cTn>
                  </p:par>
                  <p:par>
                    <p:cTn id="235" fill="hold">
                      <p:stCondLst>
                        <p:cond delay="indefinite"/>
                      </p:stCondLst>
                      <p:childTnLst>
                        <p:par>
                          <p:cTn id="236" fill="hold">
                            <p:stCondLst>
                              <p:cond delay="0"/>
                            </p:stCondLst>
                            <p:childTnLst>
                              <p:par>
                                <p:cTn id="237" presetID="42" presetClass="entr" presetSubtype="0" fill="hold" grpId="0" nodeType="clickEffect">
                                  <p:stCondLst>
                                    <p:cond delay="0"/>
                                  </p:stCondLst>
                                  <p:childTnLst>
                                    <p:set>
                                      <p:cBhvr>
                                        <p:cTn id="238" dur="1" fill="hold">
                                          <p:stCondLst>
                                            <p:cond delay="0"/>
                                          </p:stCondLst>
                                        </p:cTn>
                                        <p:tgtEl>
                                          <p:spTgt spid="12315"/>
                                        </p:tgtEl>
                                        <p:attrNameLst>
                                          <p:attrName>style.visibility</p:attrName>
                                        </p:attrNameLst>
                                      </p:cBhvr>
                                      <p:to>
                                        <p:strVal val="visible"/>
                                      </p:to>
                                    </p:set>
                                    <p:animEffect transition="in" filter="fade">
                                      <p:cBhvr>
                                        <p:cTn id="239" dur="1000"/>
                                        <p:tgtEl>
                                          <p:spTgt spid="12315"/>
                                        </p:tgtEl>
                                      </p:cBhvr>
                                    </p:animEffect>
                                    <p:anim calcmode="lin" valueType="num">
                                      <p:cBhvr>
                                        <p:cTn id="240" dur="1000" fill="hold"/>
                                        <p:tgtEl>
                                          <p:spTgt spid="12315"/>
                                        </p:tgtEl>
                                        <p:attrNameLst>
                                          <p:attrName>ppt_x</p:attrName>
                                        </p:attrNameLst>
                                      </p:cBhvr>
                                      <p:tavLst>
                                        <p:tav tm="0">
                                          <p:val>
                                            <p:strVal val="#ppt_x"/>
                                          </p:val>
                                        </p:tav>
                                        <p:tav tm="100000">
                                          <p:val>
                                            <p:strVal val="#ppt_x"/>
                                          </p:val>
                                        </p:tav>
                                      </p:tavLst>
                                    </p:anim>
                                    <p:anim calcmode="lin" valueType="num">
                                      <p:cBhvr>
                                        <p:cTn id="241" dur="1000" fill="hold"/>
                                        <p:tgtEl>
                                          <p:spTgt spid="12315"/>
                                        </p:tgtEl>
                                        <p:attrNameLst>
                                          <p:attrName>ppt_y</p:attrName>
                                        </p:attrNameLst>
                                      </p:cBhvr>
                                      <p:tavLst>
                                        <p:tav tm="0">
                                          <p:val>
                                            <p:strVal val="#ppt_y+.1"/>
                                          </p:val>
                                        </p:tav>
                                        <p:tav tm="100000">
                                          <p:val>
                                            <p:strVal val="#ppt_y"/>
                                          </p:val>
                                        </p:tav>
                                      </p:tavLst>
                                    </p:anim>
                                  </p:childTnLst>
                                </p:cTn>
                              </p:par>
                              <p:par>
                                <p:cTn id="242" presetID="1" presetClass="exit" presetSubtype="0" fill="hold" grpId="2" nodeType="withEffect">
                                  <p:stCondLst>
                                    <p:cond delay="0"/>
                                  </p:stCondLst>
                                  <p:childTnLst>
                                    <p:set>
                                      <p:cBhvr>
                                        <p:cTn id="243" dur="1" fill="hold">
                                          <p:stCondLst>
                                            <p:cond delay="0"/>
                                          </p:stCondLst>
                                        </p:cTn>
                                        <p:tgtEl>
                                          <p:spTgt spid="41"/>
                                        </p:tgtEl>
                                        <p:attrNameLst>
                                          <p:attrName>style.visibility</p:attrName>
                                        </p:attrNameLst>
                                      </p:cBhvr>
                                      <p:to>
                                        <p:strVal val="hidden"/>
                                      </p:to>
                                    </p:set>
                                  </p:childTnLst>
                                </p:cTn>
                              </p:par>
                            </p:childTnLst>
                          </p:cTn>
                        </p:par>
                      </p:childTnLst>
                    </p:cTn>
                  </p:par>
                  <p:par>
                    <p:cTn id="244" fill="hold">
                      <p:stCondLst>
                        <p:cond delay="indefinite"/>
                      </p:stCondLst>
                      <p:childTnLst>
                        <p:par>
                          <p:cTn id="245" fill="hold">
                            <p:stCondLst>
                              <p:cond delay="0"/>
                            </p:stCondLst>
                            <p:childTnLst>
                              <p:par>
                                <p:cTn id="246" presetID="10" presetClass="entr" presetSubtype="0" fill="hold" grpId="0" nodeType="clickEffect">
                                  <p:stCondLst>
                                    <p:cond delay="0"/>
                                  </p:stCondLst>
                                  <p:childTnLst>
                                    <p:set>
                                      <p:cBhvr>
                                        <p:cTn id="247" dur="1" fill="hold">
                                          <p:stCondLst>
                                            <p:cond delay="0"/>
                                          </p:stCondLst>
                                        </p:cTn>
                                        <p:tgtEl>
                                          <p:spTgt spid="46"/>
                                        </p:tgtEl>
                                        <p:attrNameLst>
                                          <p:attrName>style.visibility</p:attrName>
                                        </p:attrNameLst>
                                      </p:cBhvr>
                                      <p:to>
                                        <p:strVal val="visible"/>
                                      </p:to>
                                    </p:set>
                                    <p:animEffect transition="in" filter="fade">
                                      <p:cBhvr>
                                        <p:cTn id="248" dur="250"/>
                                        <p:tgtEl>
                                          <p:spTgt spid="46"/>
                                        </p:tgtEl>
                                      </p:cBhvr>
                                    </p:animEffect>
                                  </p:childTnLst>
                                </p:cTn>
                              </p:par>
                              <p:par>
                                <p:cTn id="249" presetID="10" presetClass="exit" presetSubtype="0" fill="hold" grpId="1" nodeType="withEffect">
                                  <p:stCondLst>
                                    <p:cond delay="0"/>
                                  </p:stCondLst>
                                  <p:childTnLst>
                                    <p:animEffect transition="out" filter="fade">
                                      <p:cBhvr>
                                        <p:cTn id="250" dur="500"/>
                                        <p:tgtEl>
                                          <p:spTgt spid="36"/>
                                        </p:tgtEl>
                                      </p:cBhvr>
                                    </p:animEffect>
                                    <p:set>
                                      <p:cBhvr>
                                        <p:cTn id="251" dur="1" fill="hold">
                                          <p:stCondLst>
                                            <p:cond delay="499"/>
                                          </p:stCondLst>
                                        </p:cTn>
                                        <p:tgtEl>
                                          <p:spTgt spid="36"/>
                                        </p:tgtEl>
                                        <p:attrNameLst>
                                          <p:attrName>style.visibility</p:attrName>
                                        </p:attrNameLst>
                                      </p:cBhvr>
                                      <p:to>
                                        <p:strVal val="hidden"/>
                                      </p:to>
                                    </p:set>
                                  </p:childTnLst>
                                </p:cTn>
                              </p:par>
                              <p:par>
                                <p:cTn id="252" presetID="10" presetClass="entr" presetSubtype="0" fill="hold" grpId="1" nodeType="withEffect">
                                  <p:stCondLst>
                                    <p:cond delay="0"/>
                                  </p:stCondLst>
                                  <p:childTnLst>
                                    <p:set>
                                      <p:cBhvr>
                                        <p:cTn id="253" dur="1" fill="hold">
                                          <p:stCondLst>
                                            <p:cond delay="0"/>
                                          </p:stCondLst>
                                        </p:cTn>
                                        <p:tgtEl>
                                          <p:spTgt spid="47"/>
                                        </p:tgtEl>
                                        <p:attrNameLst>
                                          <p:attrName>style.visibility</p:attrName>
                                        </p:attrNameLst>
                                      </p:cBhvr>
                                      <p:to>
                                        <p:strVal val="visible"/>
                                      </p:to>
                                    </p:set>
                                    <p:animEffect transition="in" filter="fade">
                                      <p:cBhvr>
                                        <p:cTn id="254" dur="250"/>
                                        <p:tgtEl>
                                          <p:spTgt spid="47"/>
                                        </p:tgtEl>
                                      </p:cBhvr>
                                    </p:animEffect>
                                  </p:childTnLst>
                                </p:cTn>
                              </p:par>
                              <p:par>
                                <p:cTn id="255" presetID="42" presetClass="path" presetSubtype="0" accel="50000" decel="50000" fill="hold" grpId="1" nodeType="withEffect">
                                  <p:stCondLst>
                                    <p:cond delay="250"/>
                                  </p:stCondLst>
                                  <p:childTnLst>
                                    <p:animMotion origin="layout" path="M -3.05556E-6 -2.22222E-6 L -0.16597 0.00139 " pathEditMode="relative" rAng="0" ptsTypes="AA">
                                      <p:cBhvr>
                                        <p:cTn id="256" dur="2000" fill="hold"/>
                                        <p:tgtEl>
                                          <p:spTgt spid="2"/>
                                        </p:tgtEl>
                                        <p:attrNameLst>
                                          <p:attrName>ppt_x</p:attrName>
                                          <p:attrName>ppt_y</p:attrName>
                                        </p:attrNameLst>
                                      </p:cBhvr>
                                      <p:rCtr x="-8299" y="69"/>
                                    </p:animMotion>
                                  </p:childTnLst>
                                </p:cTn>
                              </p:par>
                              <p:par>
                                <p:cTn id="257" presetID="0" presetClass="path" presetSubtype="0" accel="50000" decel="50000" fill="hold" grpId="0" nodeType="withEffect">
                                  <p:stCondLst>
                                    <p:cond delay="250"/>
                                  </p:stCondLst>
                                  <p:childTnLst>
                                    <p:animMotion origin="layout" path="M 4.16667E-6 -0.00047 C 0.00329 0.01041 0.0118 0.02754 0.01944 0.03889 C 0.02743 0.05023 0.04861 0.06875 0.06979 0.07824 C 0.09079 0.0875 0.10451 0.09236 0.14635 0.09514 C 0.18819 0.09791 0.27586 0.09699 0.32013 0.09514 C 0.36388 0.09305 0.38593 0.09074 0.41059 0.08333 C 0.43507 0.07592 0.45833 0.0625 0.4677 0.05023 C 0.47708 0.03773 0.48784 0.0199 0.49583 0.00208 " pathEditMode="relative" rAng="0" ptsTypes="AAAAAAAA">
                                      <p:cBhvr>
                                        <p:cTn id="258" dur="2000" fill="hold"/>
                                        <p:tgtEl>
                                          <p:spTgt spid="47"/>
                                        </p:tgtEl>
                                        <p:attrNameLst>
                                          <p:attrName>ppt_x</p:attrName>
                                          <p:attrName>ppt_y</p:attrName>
                                        </p:attrNameLst>
                                      </p:cBhvr>
                                      <p:rCtr x="24792" y="4861"/>
                                    </p:animMotion>
                                  </p:childTnLst>
                                </p:cTn>
                              </p:par>
                              <p:par>
                                <p:cTn id="259" presetID="10" presetClass="entr" presetSubtype="0" fill="hold" grpId="0" nodeType="withEffect">
                                  <p:stCondLst>
                                    <p:cond delay="1750"/>
                                  </p:stCondLst>
                                  <p:childTnLst>
                                    <p:set>
                                      <p:cBhvr>
                                        <p:cTn id="260" dur="1" fill="hold">
                                          <p:stCondLst>
                                            <p:cond delay="0"/>
                                          </p:stCondLst>
                                        </p:cTn>
                                        <p:tgtEl>
                                          <p:spTgt spid="48"/>
                                        </p:tgtEl>
                                        <p:attrNameLst>
                                          <p:attrName>style.visibility</p:attrName>
                                        </p:attrNameLst>
                                      </p:cBhvr>
                                      <p:to>
                                        <p:strVal val="visible"/>
                                      </p:to>
                                    </p:set>
                                    <p:animEffect transition="in" filter="fade">
                                      <p:cBhvr>
                                        <p:cTn id="26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p:bldP spid="12291" grpId="0" animBg="1"/>
      <p:bldP spid="12292" grpId="0" build="p" autoUpdateAnimBg="0"/>
      <p:bldP spid="12296" grpId="0" animBg="1"/>
      <p:bldP spid="12306" grpId="0"/>
      <p:bldP spid="12309" grpId="0" autoUpdateAnimBg="0"/>
      <p:bldP spid="12310" grpId="0" autoUpdateAnimBg="0"/>
      <p:bldP spid="12310" grpId="1"/>
      <p:bldP spid="12311" grpId="0" autoUpdateAnimBg="0"/>
      <p:bldP spid="12311" grpId="1"/>
      <p:bldP spid="12311" grpId="2"/>
      <p:bldP spid="12312" grpId="0" autoUpdateAnimBg="0"/>
      <p:bldP spid="12312" grpId="1"/>
      <p:bldP spid="12312" grpId="2"/>
      <p:bldP spid="12314" grpId="0"/>
      <p:bldP spid="12315" grpId="0"/>
      <p:bldP spid="31" grpId="0" autoUpdateAnimBg="0"/>
      <p:bldP spid="31" grpId="1"/>
      <p:bldP spid="31" grpId="2"/>
      <p:bldP spid="32" grpId="0" animBg="1"/>
      <p:bldP spid="2" grpId="0"/>
      <p:bldP spid="2" grpId="1"/>
      <p:bldP spid="34" grpId="0" animBg="1"/>
      <p:bldP spid="35" grpId="0"/>
      <p:bldP spid="46" grpId="0" autoUpdateAnimBg="0"/>
      <p:bldP spid="36" grpId="0" autoUpdateAnimBg="0"/>
      <p:bldP spid="36" grpId="1"/>
      <p:bldP spid="37" grpId="0"/>
      <p:bldP spid="37" grpId="1"/>
      <p:bldP spid="37" grpId="2"/>
      <p:bldP spid="38" grpId="0"/>
      <p:bldP spid="38" grpId="1"/>
      <p:bldP spid="38" grpId="2"/>
      <p:bldP spid="39" grpId="0"/>
      <p:bldP spid="39" grpId="1"/>
      <p:bldP spid="39" grpId="2"/>
      <p:bldP spid="40" grpId="0"/>
      <p:bldP spid="41" grpId="0"/>
      <p:bldP spid="41" grpId="1"/>
      <p:bldP spid="41" grpId="2"/>
      <p:bldP spid="41" grpId="3"/>
      <p:bldP spid="42" grpId="1"/>
      <p:bldP spid="42" grpId="2"/>
      <p:bldP spid="42" grpId="3"/>
      <p:bldP spid="43" grpId="0"/>
      <p:bldP spid="43" grpId="1"/>
      <p:bldP spid="43" grpId="2"/>
      <p:bldP spid="44" grpId="0"/>
      <p:bldP spid="44" grpId="1"/>
      <p:bldP spid="44" grpId="2"/>
      <p:bldP spid="45" grpId="0"/>
      <p:bldP spid="45" grpId="1"/>
      <p:bldP spid="45" grpId="2"/>
      <p:bldP spid="47" grpId="0"/>
      <p:bldP spid="47" grpId="1"/>
      <p:bldP spid="48" grpId="0" autoUpdateAnimBg="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5035</TotalTime>
  <Words>2910</Words>
  <Application>Microsoft Office PowerPoint</Application>
  <PresentationFormat>On-screen Show (4:3)</PresentationFormat>
  <Paragraphs>327</Paragraphs>
  <Slides>28</Slides>
  <Notes>21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28</vt:i4>
      </vt:variant>
    </vt:vector>
  </HeadingPairs>
  <TitlesOfParts>
    <vt:vector size="42" baseType="lpstr">
      <vt:lpstr>Arial</vt:lpstr>
      <vt:lpstr>Bell MT</vt:lpstr>
      <vt:lpstr>Bernard MT Condensed</vt:lpstr>
      <vt:lpstr>Black Chancery</vt:lpstr>
      <vt:lpstr>Bookman Old Style</vt:lpstr>
      <vt:lpstr>Brush Script MT</vt:lpstr>
      <vt:lpstr>Calibri</vt:lpstr>
      <vt:lpstr>Edwardian Script ITC</vt:lpstr>
      <vt:lpstr>Gill Sans Ultra Bold</vt:lpstr>
      <vt:lpstr>Humanst521 BT</vt:lpstr>
      <vt:lpstr>Rockwell Extra Bold</vt:lpstr>
      <vt:lpstr>Times New Roman</vt:lpstr>
      <vt:lpstr>Default Design</vt:lpstr>
      <vt:lpstr>1_Default Design</vt:lpstr>
      <vt:lpstr>PowerPoint Presentation</vt:lpstr>
      <vt:lpstr>PowerPoint Presentation</vt:lpstr>
      <vt:lpstr>PowerPoint Presentation</vt:lpstr>
      <vt:lpstr>"God is Spirit, and those who worship Him must worship in spirit and truth." — John 4:24</vt:lpstr>
      <vt:lpstr>Thus says the LORD: "Heaven is My throne, And earth is My footstool. Where is the house that you will build Me? And where is the place of My rest? For all those things My hand has made, And all those things exist," Says the LORD. "But on this one will I look: On him who is poor and of a contrite spirit, And who trembles at My word. — Isaiah 66:1-2</vt:lpstr>
      <vt:lpstr>Give to the LORD the glory due His name; Bring an offering, and come into His courts. Oh, worship the LORD in the beauty of holiness! Tremble before Him, all the earth. — Psalms 96:8-9 </vt:lpstr>
      <vt:lpstr>Oh come, let us worship and bow down; Let us kneel before the LORD our Maker. For He is our God, And we are the people of His pasture, And the sheep of His hand. Today,      if you will hear His voice: "Do not harden your hearts, as in the rebellion, As in the day of trial in     the wilderness, …" — Psalms 95:6-8 </vt:lpstr>
      <vt:lpstr>And Moses said to Aaron,              "This is what the LORD spoke, saying: 'By those who come near Me I must be regarded as holy; And before all the people I must be glorified.'" So Aaron held       his peace. — Leviticus 10:3 </vt:lpstr>
      <vt:lpstr>PowerPoint Presentation</vt:lpstr>
      <vt:lpstr>"Hypocrites! Well did Isaiah prophesy about you, saying: 'These people draw near to Me with their mouth, And honor Me with their lips, But their heart is far from Me. And in vain they worship Me, Teaching as doctrines the commandments of men.'"      — Matthew 15:7-9 </vt:lpstr>
      <vt:lpstr>"So they come to you as people do, they sit before you as My people, and they hear your words, but they do not do them; for with their mouth they show much love, but their hearts pursue their    own gain." — Ezekiel 33:31</vt:lpstr>
      <vt:lpstr>"The baptism of John -- where was it from? From heaven or from men?" And they reasoned among themselves, saying, "If we say, 'From heaven,' He will say to us, 'Why then did you not believe him?' But if we say, 'From men,' we fear the multitude, for all count John as a prophet." So they answered Jesus and said, "We do not know." And He said to them, "Neither will I tell you by   what authority I do these things.                     — Matthew 21:25-27 </vt:lpstr>
      <vt:lpstr>"He who has My commandments and keeps them, it is he who loves Me. And he who loves Me will      be loved by My Father, and       I will love him and manifest Myself to him." — John 14:21 </vt:lpstr>
      <vt:lpstr>Then Paul stood in the midst of the Areopagus and said, "Men of Athens,     I perceive that in all things you are very religious; for as I was passing through and considering the objects of your worship, I even found an altar with this inscription: TO THE UNKNOWN GOD. Therefore, the One whom you    worship without knowing, Him                  I proclaim to you:" — Acts 17:22-23</vt:lpstr>
      <vt:lpstr>"You worship what you do not know; we know what we worship, for salvation is of the Jews."          — John 4:22 </vt:lpstr>
      <vt:lpstr>"But the hour is coming, and now is, when the true worshipers will worship the Father in spirit and truth; for the Father is seeking such to worship Him." — John 4:23</vt:lpstr>
      <vt:lpstr>Then Paul, looking earnestly        at the council, said, "Men and brethren, I have lived in all good conscience before God until       this day." — Acts 23:1</vt:lpstr>
      <vt:lpstr>Let no one cheat you of your reward, taking delight in false humility and worship of angels, intruding into those things which he has not seen, vainly puffed up by his fleshly mind, and not holding fast to the Head, from whom all the body, nourished and knit together by joints and ligaments, grows with the increase that is from God. — Colossians 2:18-19</vt:lpstr>
      <vt:lpstr>Therefore, if you died with Christ  from      the basic principles of the world, why, as though living in the world, do you subject yourselves to regulations -- "Do not touch, do not taste, do not handle," which all concern things which perish with the using   -- according to the commandments and doctrines of men? These things indeed have an appearance of wisdom in self-imposed religion, false humility, and neglect of the body, but are of no value against the indulgence of the flesh. — Colossians 2:20-23</vt:lpstr>
      <vt:lpstr>And he said to Him, "All these things I will give You if You will  fall down and worship me." Then Jesus said to him, "Away with you, Satan! For it is written, 'You shall worship the LORD your God, and Him only you shall serve.'"             — Matthew 4:9-10  </vt:lpstr>
      <vt:lpstr>… saying with a loud voice, "Fear God and give glory to Him, for the hour of His judgment has come; and worship Him who made heaven and earth, the sea and springs of water." — Revelation 14:7</vt:lpstr>
      <vt:lpstr>…. the twenty-four elders fall down before Him who sits on the throne and worship Him who lives forever and ever, and cast their crowns before the throne, saying: "You are worthy, O Lord, To receive glory and honor and power; For You created all things, And by Your will they exist and were created." — Revelation 4:10-11 </vt:lpstr>
      <vt:lpstr>And I fell at his feet to worship him. But he said to me, "See that you do not do that! I am your fellow servant, and of your brethren who have the testimony of Jesus. Worship God! For the testimony of Jesus is the spirit of prophecy." — Revelation 19:10  </vt:lpstr>
      <vt:lpstr>But when He again brings the firstborn into the world, He says: "Let all the angels of God worship Him." — Hebrews 1:6 </vt:lpstr>
      <vt:lpstr>Then he said, "Lord, I believe!" And he worshiped Him. — John 9:38 </vt:lpstr>
      <vt:lpstr>PowerPoint Presentation</vt:lpstr>
      <vt:lpstr>PowerPoint Presentation</vt:lpstr>
      <vt:lpstr>Please visit  http://www.LoveFromGod.com to explore further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Ronald Bert</dc:creator>
  <cp:lastModifiedBy>Ron Bert</cp:lastModifiedBy>
  <cp:revision>448</cp:revision>
  <dcterms:created xsi:type="dcterms:W3CDTF">2014-04-12T23:55:49Z</dcterms:created>
  <dcterms:modified xsi:type="dcterms:W3CDTF">2019-07-29T02:33:41Z</dcterms:modified>
</cp:coreProperties>
</file>