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419" r:id="rId3"/>
    <p:sldId id="364" r:id="rId4"/>
    <p:sldId id="365" r:id="rId5"/>
    <p:sldId id="366" r:id="rId6"/>
    <p:sldId id="367" r:id="rId7"/>
    <p:sldId id="368" r:id="rId8"/>
    <p:sldId id="397" r:id="rId9"/>
    <p:sldId id="369" r:id="rId10"/>
    <p:sldId id="370" r:id="rId11"/>
    <p:sldId id="371" r:id="rId12"/>
    <p:sldId id="372" r:id="rId13"/>
    <p:sldId id="373" r:id="rId14"/>
    <p:sldId id="374" r:id="rId15"/>
    <p:sldId id="375" r:id="rId16"/>
    <p:sldId id="377" r:id="rId17"/>
    <p:sldId id="378" r:id="rId18"/>
    <p:sldId id="399" r:id="rId19"/>
    <p:sldId id="400" r:id="rId20"/>
    <p:sldId id="401" r:id="rId21"/>
    <p:sldId id="390" r:id="rId22"/>
    <p:sldId id="403" r:id="rId23"/>
    <p:sldId id="424" r:id="rId24"/>
    <p:sldId id="423" r:id="rId25"/>
    <p:sldId id="416" r:id="rId26"/>
    <p:sldId id="405" r:id="rId27"/>
    <p:sldId id="420" r:id="rId28"/>
    <p:sldId id="379" r:id="rId29"/>
    <p:sldId id="380" r:id="rId30"/>
    <p:sldId id="381" r:id="rId31"/>
    <p:sldId id="382" r:id="rId32"/>
    <p:sldId id="383" r:id="rId33"/>
    <p:sldId id="384" r:id="rId34"/>
    <p:sldId id="407" r:id="rId35"/>
    <p:sldId id="408" r:id="rId36"/>
    <p:sldId id="385" r:id="rId37"/>
    <p:sldId id="387" r:id="rId38"/>
    <p:sldId id="388" r:id="rId39"/>
    <p:sldId id="409" r:id="rId40"/>
    <p:sldId id="410" r:id="rId41"/>
    <p:sldId id="392" r:id="rId42"/>
    <p:sldId id="393" r:id="rId43"/>
    <p:sldId id="411" r:id="rId44"/>
    <p:sldId id="412" r:id="rId45"/>
    <p:sldId id="394" r:id="rId46"/>
    <p:sldId id="413" r:id="rId47"/>
    <p:sldId id="415" r:id="rId48"/>
    <p:sldId id="395" r:id="rId49"/>
    <p:sldId id="426" r:id="rId50"/>
    <p:sldId id="425" r:id="rId51"/>
    <p:sldId id="350" r:id="rId52"/>
    <p:sldId id="283" r:id="rId53"/>
    <p:sldId id="427" r:id="rId54"/>
  </p:sldIdLst>
  <p:sldSz cx="9144000" cy="6858000" type="screen4x3"/>
  <p:notesSz cx="6858000" cy="9144000"/>
  <p:embeddedFontLst>
    <p:embeddedFont>
      <p:font typeface="Aharoni" panose="02010803020104030203" pitchFamily="2" charset="-79"/>
      <p:bold r:id="rId56"/>
    </p:embeddedFont>
    <p:embeddedFont>
      <p:font typeface="Arial Rounded MT Bold" panose="020F0704030504030204" pitchFamily="34" charset="0"/>
      <p:regular r:id="rId57"/>
    </p:embeddedFont>
    <p:embeddedFont>
      <p:font typeface="Bookman Old Style" panose="02050604050505020204" pitchFamily="18" charset="0"/>
      <p:regular r:id="rId58"/>
      <p:bold r:id="rId59"/>
      <p:italic r:id="rId60"/>
      <p:boldItalic r:id="rId61"/>
    </p:embeddedFont>
    <p:embeddedFont>
      <p:font typeface="Calibri" panose="020F0502020204030204" pitchFamily="34" charset="0"/>
      <p:regular r:id="rId62"/>
      <p:bold r:id="rId63"/>
      <p:italic r:id="rId64"/>
      <p:boldItalic r:id="rId65"/>
    </p:embeddedFont>
    <p:embeddedFont>
      <p:font typeface="Segoe UI Black" panose="020B0A02040204020203" pitchFamily="34" charset="0"/>
      <p:bold r:id="rId66"/>
      <p:boldItalic r:id="rId67"/>
    </p:embeddedFont>
    <p:embeddedFont>
      <p:font typeface="Stencil" panose="040409050D0802020404" pitchFamily="82" charset="0"/>
      <p:regular r:id="rId68"/>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CC6600"/>
    <a:srgbClr val="660066"/>
    <a:srgbClr val="00FF00"/>
    <a:srgbClr val="CC00FF"/>
    <a:srgbClr val="FF9900"/>
    <a:srgbClr val="FFCC66"/>
    <a:srgbClr val="3366FF"/>
    <a:srgbClr val="0033CC"/>
    <a:srgbClr val="BCB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autoAdjust="0"/>
    <p:restoredTop sz="76471" autoAdjust="0"/>
  </p:normalViewPr>
  <p:slideViewPr>
    <p:cSldViewPr snapToGrid="0">
      <p:cViewPr varScale="1">
        <p:scale>
          <a:sx n="73" d="100"/>
          <a:sy n="73" d="100"/>
        </p:scale>
        <p:origin x="1704" y="66"/>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darkness there is nothing grateful.</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138283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lack of faith and trust that is the root of all worry. Worry does not permit us to love</a:t>
            </a:r>
            <a:r>
              <a:rPr lang="en-US" baseline="0" dirty="0"/>
              <a:t> the way God wants us to. Verily, w</a:t>
            </a:r>
            <a:r>
              <a:rPr lang="en-US" dirty="0"/>
              <a:t>orry does not permit one to live where peace and joy dwells; in His light. Because God knows worry is a trouble of all, He instructs us not to extend those troubles beyond the day we live in. On our climb away from worry, to isolate it only to the day is the beginning of resolving</a:t>
            </a:r>
            <a:r>
              <a:rPr lang="en-US" baseline="0" dirty="0"/>
              <a:t> and purging its’ affliction from the way we live. He has called us to live without worry as a goal of the noble.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466622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were created to work, and work well done holds such sweet calm.</a:t>
            </a:r>
            <a:r>
              <a:rPr lang="en-US" baseline="0" dirty="0"/>
              <a:t> A life without purpose can be lost to worry. Spiritual purpose rises over material attachments; releasing verses clinging affects worries. Turmoil arises when isolated material delusions, from unfulfilled desires, embed upon an unthankful heart. Blessed are those thankful with the love of others.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4293668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thorns flourish is in extreme self-seeking unconcerned for the welfare of others. Evils of wrath and jealousy contribute to, and magnify, worry. When the cares of the world overwhelm us,</a:t>
            </a:r>
            <a:r>
              <a:rPr lang="en-US" baseline="0" dirty="0"/>
              <a:t> darkness falls upon the heart.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82342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one sees as important really defines the soul. Can one see beyond the world is another test of God. The material can trap one in a cycle of turmoil's held in bondage by such things that fade over time. Existence is confining if only finite aspirations indulge the heart. Covetousness amplifies worries.</a:t>
            </a:r>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271804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Misery places pressure on a heart to worry. To be free of worry one has to train one’s thinking to replace the</a:t>
            </a:r>
            <a:r>
              <a:rPr lang="en-US" baseline="0" dirty="0"/>
              <a:t> undesirable drippings with higher thoughts where the peace of His love resides. Christ carried the sorrows of the world, and so we should let Him help us by allowing Him to lift the back of our hearts in salvations grace. For Jesus to carry our troubles, a</a:t>
            </a:r>
            <a:r>
              <a:rPr lang="en-US" dirty="0"/>
              <a:t>cceptance and surrender to Him has much to do with trading worry for faith, in the midst of our sorrows. Worry is commonly associated with complaining. He calls for thankful hearts.</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45736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Clearly worry</a:t>
            </a:r>
            <a:r>
              <a:rPr lang="en-US" baseline="0" dirty="0"/>
              <a:t> is the cancer of peace. God is the healing we all seek, and by no other means can redemption be found in the lives of all men and women. God has made a promise to deliver us, even if it is from unwelcome or unfortunate circumstances. Misery does not justify worry.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069132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Suffering is common to man, but</a:t>
            </a:r>
            <a:r>
              <a:rPr lang="en-US" baseline="0" dirty="0"/>
              <a:t> in His light there is no separation from His love. Does one’s sorrow lead to God or rather drop to a condition of anger and or worries? Humble or arrogant?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072908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what one has in habit that fills the coffers of the soul. In time, sorrows come upon all. It is the more one knows of God that causes a powerful defense from worries when sorrows avalanche. When He instructs us to remember now, this</a:t>
            </a:r>
            <a:r>
              <a:rPr lang="en-US" baseline="0" dirty="0"/>
              <a:t> is of the concept of praying unceasingly and rejoicing always. Many are so connected to the world they have little godly connection. Petitions are consumed in worries and lusting desires. Time spent, and how, bears the fruit of a soul. Sorrow is best endured without worry.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1282570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Suffering is universal in the birth of all flesh. It is a safeguard tempering the spirit that the soul might not overextend past humble realizations.</a:t>
            </a:r>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935969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Concepts such as grace transcend past mere temporal thoughts that bind us in the flesh. His power is above expression. God has made us weak on purpose that our strengths might be revealed. For the power of Christ to rest upon one is to accept His love; this is His light yoke. His wisdom is greater than we can know, but it is best for our spiritual growth, even though blatantly counterintuitive.</a:t>
            </a:r>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311040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is to climb over the despair of death.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heart is alone. Loneliness can inflict the most desperate of thoughts even while surrounded by others; we see the Robin Williams suicide. Anchors of despair and depression plague the general public. Lack of faith has led to a society of isolated individuals often termed as the “Cocoon Society.” Many children across time have been, and are, lost without direction with hope being a glimmer most foreign. The darkness of worry can only be addressed with faith in something greater. None of us can know for sure what is to be. Ambiguities are, by nature, the realm we have come to be in. There is no lasting material foundation where most focus. Without faith, freedom at best is elusive. To be free in spirit is a gift given by God. Worry deprives the spirit of living enthusiastically as the back of the heart rips in tears of fear. Life is said to contain a biorhythmic series of light and darkness effects. This is not only physical but also spiritual. To peel the mental infections afflictions ravage upon a soul, love is the sole answer from estrangement. Wisdom given by His inspiration teaches us how to cope developing patience of character in hope of His coming. There is no worry where those are who truly believe. Uncertainty has always left sorrow upon the ages of mankind of woman. Faith is surrendering to destiny’s portal as we shed the flesh. How often do we search for answers we can’t find?</a:t>
            </a:r>
            <a:endParaRPr lang="en-US" dirty="0"/>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53348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in the weakness of flesh that brings on humble understandings and deepens the heart closer to God. The real test comes in strength while weaknesses afflicts us, through pain, misery, and desire; do we chose to turn away from the ways commanded by the Lord or do we further commit to the goodness He calls out for? Many professional psychologists would claim the advice the Bible delivers is self defeating and would cause dysfunctional personalities sadistically welcoming tragedy. This is where the wisdom</a:t>
            </a:r>
            <a:r>
              <a:rPr lang="en-US" baseline="0" dirty="0"/>
              <a:t> of God surpasses the ignorance of man.</a:t>
            </a:r>
            <a:r>
              <a:rPr lang="en-US" dirty="0"/>
              <a:t> Character is seasoned by the trials we rise from. Victory is the love and dedication one has in God through Christ.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237907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Relying on God surely lessens</a:t>
            </a:r>
            <a:r>
              <a:rPr lang="en-US" baseline="0" dirty="0"/>
              <a:t> the troubles that bump into us all. No pit is deep enough that He is unable to lift us in His love, if we allow it. Faithful hearts are also trusting ones.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718267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certainly holds an upward climb with twists and turns</a:t>
            </a:r>
            <a:r>
              <a:rPr lang="en-US" baseline="0" dirty="0"/>
              <a:t> on the staircase to enlightenment. Key is that we don’t give up the ghost, to be </a:t>
            </a:r>
            <a:r>
              <a:rPr lang="en-US" baseline="0" dirty="0" err="1"/>
              <a:t>clichéish</a:t>
            </a:r>
            <a:r>
              <a:rPr lang="en-US" baseline="0" dirty="0"/>
              <a:t>, but it is true that the strong spirit pushes forward with direction. Ascension over descending reveals one’s hopes and direction. Do you hope for life or death?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3251840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purely trust in Him that enables one to overcome whatever life throws at us. If one feeds on worry, one has not yet fully come to God. Everyone at times has trouble enter into their life. The underlying questions during these trials are what one cares about, and where and what one abides in. Do you go to church or a bar? Facing reality is not the same as escaping from it. Worry warts are escape artists. Escape to reality where His light lifts us to the heights of heaven and beyond. Peace is the opposite of worry and what He wills for each of us.</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94930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Worries are overcome when God is in control.</a:t>
            </a:r>
          </a:p>
        </p:txBody>
      </p:sp>
      <p:sp>
        <p:nvSpPr>
          <p:cNvPr id="4" name="Slide Number Placeholder 3"/>
          <p:cNvSpPr>
            <a:spLocks noGrp="1"/>
          </p:cNvSpPr>
          <p:nvPr>
            <p:ph type="sldNum" sz="quarter" idx="10"/>
          </p:nvPr>
        </p:nvSpPr>
        <p:spPr/>
        <p:txBody>
          <a:bodyPr/>
          <a:lstStyle/>
          <a:p>
            <a:fld id="{934C9568-E3D6-45BA-A626-EF0F78B9350D}" type="slidenum">
              <a:rPr lang="en-US" smtClean="0"/>
              <a:t>25</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darkness there is the misery of nothing.</a:t>
            </a:r>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138283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Achieving a steadfast faith purges those worries that consume the faithless. There are many imaginary lions.</a:t>
            </a:r>
            <a:r>
              <a:rPr lang="en-US" baseline="0" dirty="0"/>
              <a:t> What is not should not be regarded, as illusions do hamper the contentment that a soul can enjoy, as a natural part of living.</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27</a:t>
            </a:fld>
            <a:endParaRPr lang="en-US"/>
          </a:p>
        </p:txBody>
      </p:sp>
    </p:spTree>
    <p:extLst>
      <p:ext uri="{BB962C8B-B14F-4D97-AF65-F5344CB8AC3E}">
        <p14:creationId xmlns:p14="http://schemas.microsoft.com/office/powerpoint/2010/main" val="503614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own one’s own faith. Worry is an interference to a healthy productive faith. One can actually infer that worry is a sin. To overcome the guilt of the past largely release the worries of the past, which plagues one’s future if they remain lingering</a:t>
            </a:r>
            <a:r>
              <a:rPr lang="en-US" baseline="0" dirty="0"/>
              <a:t> in</a:t>
            </a:r>
            <a:r>
              <a:rPr lang="en-US" dirty="0"/>
              <a:t> the present. Worry can be an unreasonable time machine locking one out of the pureness the</a:t>
            </a:r>
            <a:r>
              <a:rPr lang="en-US" baseline="0" dirty="0"/>
              <a:t> </a:t>
            </a:r>
            <a:r>
              <a:rPr lang="en-US" dirty="0"/>
              <a:t>present holds. It is hope</a:t>
            </a:r>
            <a:r>
              <a:rPr lang="en-US" baseline="0" dirty="0"/>
              <a:t> that returns us to innocence of spirit. God created hope to combat sorrow, not worry.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3743889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light builds all that is great in us to realize our fullest potentials. Hope lifts us to the heights of heaven itself. We are all in common tribulations as it is a natural</a:t>
            </a:r>
            <a:r>
              <a:rPr lang="en-US" baseline="0" dirty="0"/>
              <a:t> </a:t>
            </a:r>
            <a:r>
              <a:rPr lang="en-US" dirty="0"/>
              <a:t>condition</a:t>
            </a:r>
            <a:r>
              <a:rPr lang="en-US" baseline="0" dirty="0"/>
              <a:t> of sorrow. It is by the trials of a soul that enduring strength comes, and surely it deepens resolve for the hope of what is to come.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788718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barrier built that can deter</a:t>
            </a:r>
            <a:r>
              <a:rPr lang="en-US" baseline="0" dirty="0"/>
              <a:t> a faithful heart from welcoming His love. In His love a heart opens to reach inexpressible heights and depths. What stays is an eternal touch. In everything the Lord is doing He is preparing us for eternal life in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284846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natural for a soul to come to its’ own. In being cast down to the feelings of life, most if not all have felt the tragedies, that cause sorrow. </a:t>
            </a:r>
            <a:r>
              <a:rPr lang="en-US" baseline="0" dirty="0"/>
              <a:t>Everyone has a reason to worry. </a:t>
            </a:r>
            <a:r>
              <a:rPr lang="en-US" dirty="0"/>
              <a:t>It is by the maturing of</a:t>
            </a:r>
            <a:r>
              <a:rPr lang="en-US" baseline="0" dirty="0"/>
              <a:t> a soul that enables one to, say sort of, pick up the pieces. It is by one’s own thoughts and projections that inner help to encourage growth forward or sinking unconcern leads to positive or negative results, respectively. In the final analysis, one must help lift oneself for spiritual blessings to unfold. As hope in God increases to praise for Him, we return to the peace He intended, in the strength of being.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69364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God that opens a heart to understand. To ask for wisdom is a higher ideal than remaining mired in worry. Those that fall into worry may expect salvation although unappreciative embittered thoughts</a:t>
            </a:r>
            <a:r>
              <a:rPr lang="en-US" baseline="0" dirty="0"/>
              <a:t> block what is simple; the lightness love delivers in peace. God is simply asking us to love where there is no worry. Sorrow is not the same as worry. Sorrow is a test of endurance molding character. To expect partiality from God is not the enlightenment He wants for us, but unfulfilled expectations can induce worry and bitterness against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010175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Fearless are those who have joined in His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122383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turmoil's swirl in all directions, the peace of God is the foundation we stand on. To be of good cheer is to know our destination is more than the best of all that is. To overcome worry is the ultimate declaration of faith. His sacrifice seals the word upon our hearts with His blood. Is the sword of truth in your mind where we are healed by His stripes? Does the blood of Jesus cut to your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436618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all that is exists</a:t>
            </a:r>
            <a:r>
              <a:rPr lang="en-US" baseline="0" dirty="0"/>
              <a:t> above where we are, an insight sent by God. Unless one’s path includes a vertical route, faith is reduced to those things of earthly limitations.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299834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overcomes no matter the obstacles any and all</a:t>
            </a:r>
            <a:r>
              <a:rPr lang="en-US" baseline="0" dirty="0"/>
              <a:t> face, but without regard for God, a tortuous soup stirs the gut. Either one has a heart of worry or a spiritually apologetic one. Worry is embedded in a sinful nature and lacks the faith to believe. Worry often coincides with a heart of anger. One has to make a conscious effort to choose rising into the light of repentance verses descending into the darkness of worries.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286085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Truly it is one’s thoughts that control the corridors of the mind where the heart beats. To rejoice in His word is key in keeping worry abridged. It is the good word that draws us into faith. His word increases faith as it is the door to Him. How many actually enter</a:t>
            </a:r>
            <a:r>
              <a:rPr lang="en-US" baseline="0" dirty="0"/>
              <a:t> through this door?</a:t>
            </a:r>
            <a:r>
              <a:rPr lang="en-US" dirty="0"/>
              <a:t> What is in your heart drives your spirit. We may not be able to totally</a:t>
            </a:r>
            <a:r>
              <a:rPr lang="en-US" baseline="0" dirty="0"/>
              <a:t> eradicate worry and anxieties all the time, but it is what He asks of us as we diligently pursue our faith in the comfort of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729901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for God’s help to reveal one’s weaknesses strengthens faith to endure higher paths in Him. Worry discloses weakness in faith where doubt cripples the feeble. What is magnified upon the heart is what one worships. On the road to eternity, He is our guide.</a:t>
            </a:r>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1290218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Prayer is essential in divine relations where worry is replaced with bliss. It is when we lose heart that misery is amplified and worries encroach.</a:t>
            </a:r>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3200297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light in Christ is what carries us. The flesh can not carry the spirit onward as it is a temporary portal with ends buried in agony. It is the soul that lifts the spirit to a higher existence. To</a:t>
            </a:r>
            <a:r>
              <a:rPr lang="en-US" baseline="0" dirty="0"/>
              <a:t> cling to the flesh denies the true nature of life's eternal purpose. Without a vertical awareness, the horizontal vision keeps one blind to this truer nature. Life is more than can be seen, across an entire lifetime, where time limits true vision. It is what is in us that renders life or death, faith or worries. No one can beat worry alone. It is only by the grace of His light that worries are expunged. To be fulfilled one must let go of the outside influences and develop that which emanates from within.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3703211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angst</a:t>
            </a:r>
            <a:r>
              <a:rPr lang="en-US" baseline="0" dirty="0"/>
              <a:t> of becoming, our lesson becomes to see that which is larger than the self. One cannot see others if trapped in self pity. The defeat of worry is in the beneficial upward spiral love holds for all that embrace others as precious. The earth is an incubator of which womb we come forth.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1223277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us has a mountain of life to climb. The spirit is a gauge revealing faith or the lack of it. What one surrenders to is what is released in living. Does love rule over despair? Life too often</a:t>
            </a:r>
            <a:r>
              <a:rPr lang="en-US" baseline="0" dirty="0"/>
              <a:t> seems to send us that unwelcome spin of worry.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053587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Worry is the death of life where faith’s invigorations extend upon all possibilities. Part of faith is being able to soberly humble oneself in the face of His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27805762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God’s time a soul rises in spirit. All that one is comes to be in His light, for better or worse. We are all married to that which gives us life. Life and time is unequivocally a test to have patience in God. Better to kneel to God now rather than shockingly upon judgement. Without casting</a:t>
            </a:r>
            <a:r>
              <a:rPr lang="en-US" baseline="0" dirty="0"/>
              <a:t> all cares upon Him, worry has no avenue of escape.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28115763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Confronted with both darkness and the light, it is our choice to choose which path we</a:t>
            </a:r>
            <a:r>
              <a:rPr lang="en-US" baseline="0" dirty="0"/>
              <a:t> pursue. Surrendering to the darkness rejects the ideals of all goodness He has delivered for us to know beyond any shadow of doubt. Fear, worry, and denial leads to an abyss left to the unfortunate. Many struggle for human attention in the midst of their lonely misery where there is no consolation. </a:t>
            </a:r>
            <a:r>
              <a:rPr lang="en-US" sz="1200" kern="1200" dirty="0">
                <a:solidFill>
                  <a:schemeClr val="tx1"/>
                </a:solidFill>
                <a:effectLst/>
                <a:latin typeface="+mn-lt"/>
                <a:ea typeface="+mn-ea"/>
                <a:cs typeface="+mn-cs"/>
              </a:rPr>
              <a:t>Knowing we all suffer together lessens said suffering in consolation of not being left alone.</a:t>
            </a:r>
            <a:r>
              <a:rPr lang="en-US" baseline="0" dirty="0"/>
              <a:t> As we walk through the darkness in life, if we see the light of God, we carry those who come with us. God is the beacon that lights the way. Those who are in God comfort and edify one another. When purpose becomes for others, worries of the self evaporate.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43</a:t>
            </a:fld>
            <a:endParaRPr lang="en-US"/>
          </a:p>
        </p:txBody>
      </p:sp>
    </p:spTree>
    <p:extLst>
      <p:ext uri="{BB962C8B-B14F-4D97-AF65-F5344CB8AC3E}">
        <p14:creationId xmlns:p14="http://schemas.microsoft.com/office/powerpoint/2010/main" val="3613088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pursuing the light God has delivered, others will know of one’s purpose, whether it be magnanimous or self-serving. Evil cannot support itself. To battle the evil of worry one must come to Him for help and comfort. To be immersed in His light is where there is no worry.</a:t>
            </a:r>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982426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purpose gives life reason. Goals define our desires. May those things we seek come from above turning</a:t>
            </a:r>
            <a:r>
              <a:rPr lang="en-US" baseline="0" dirty="0"/>
              <a:t> from the darkness that devours all below.</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1370212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our climb back to His light that brings darkness clearly into view. Challenges for all will ever increase where faith is infinitely tested. To shine in His love is where worry has no light. Can we rise in heart to love those who hate us, and in this is where worries</a:t>
            </a:r>
            <a:r>
              <a:rPr lang="en-US" baseline="0" dirty="0"/>
              <a:t> traverse to sorrow, for all mortal souls must carry sorrow on the path to eternity. When sorrow drops to worry, this is where faith sinks. It is in sorrow that the soul grasps those higher ideals of living through the darkness about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565635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heart is where the fire of life burns. The light from within is brighter than any darkness that confronts us. To not trust in this inner light is to relinquish His</a:t>
            </a:r>
            <a:r>
              <a:rPr lang="en-US" baseline="0" dirty="0"/>
              <a:t> gift to the realms of sensuous desires diverging from true humble faith. In the world of flesh, all walk through the darkness to find the light. This godly light turns from the darkness most swagger in. Worry actually separates one from the Holiness of God. As heart disease cripples life, so worry infects the spirit in fruitlessness. What we are “in” to defines who we are.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1832159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more than magical way, miraculous in nature, His love lifts us higher than ourselves. In honor of Him all is,</a:t>
            </a:r>
            <a:r>
              <a:rPr lang="en-US" baseline="0" dirty="0"/>
              <a:t> and His blessings come bestowing upon us all to know life over death. In God there is no worry. It is those things important to us that either delivers or condemns us. It really is a question of things and how we think about or perceive them that declares our nature of spirit.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1952568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neglect this eternal offering of truth is to deny the life each of us have been given. In following His word, each of us is given the tools to eradicate worry. The things we should be seeking are clearly defined. If you want to eventually eliminate worry, faith in Him is the only eternal answer.</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3961285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in God lifts one past all worries.</a:t>
            </a:r>
          </a:p>
        </p:txBody>
      </p:sp>
      <p:sp>
        <p:nvSpPr>
          <p:cNvPr id="4" name="Slide Number Placeholder 3"/>
          <p:cNvSpPr>
            <a:spLocks noGrp="1"/>
          </p:cNvSpPr>
          <p:nvPr>
            <p:ph type="sldNum" sz="quarter" idx="10"/>
          </p:nvPr>
        </p:nvSpPr>
        <p:spPr/>
        <p:txBody>
          <a:bodyPr/>
          <a:lstStyle/>
          <a:p>
            <a:fld id="{934C9568-E3D6-45BA-A626-EF0F78B9350D}" type="slidenum">
              <a:rPr lang="en-US" smtClean="0"/>
              <a:t>51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faith worry can creep in depriving the moment. Worry actually steals the time we have. At times it is hard to allow love to rise above the hardships. Worry complicates what is simple. Simple is the light that shines on us. Sensing value of presence is compromised when worries enter. He calls for us to rise in love over the worries that destroy life. Worry deflates our flight in life</a:t>
            </a:r>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337079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has no stop signs;</a:t>
            </a:r>
            <a:r>
              <a:rPr lang="en-US" baseline="0" dirty="0"/>
              <a:t> there is nowhere to go.</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3611256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 itself reveals the glory God intends for all spouting life. To be enveloped in His vibrant colors brings out His approaching beatitudes. The spin on worry comes down to</a:t>
            </a:r>
            <a:r>
              <a:rPr lang="en-US" baseline="0" dirty="0"/>
              <a:t> a choice between life or death.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68762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material exposes what we are, and if we cling to the material over the spirit. It is a test of God to see what we surrender to. Worry invades one of little faith. What we desire cooks in the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22074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who worry forget to be thankful for what is. Disgust can blur the blessing of just living, and the opportunities it unendingly holds. To breathe, to know, and to love. Is what we seek as valuable from the outside or inside? Purpose in life has a lot to do with whether</a:t>
            </a:r>
            <a:r>
              <a:rPr lang="en-US" baseline="0" dirty="0"/>
              <a:t> one is disturbed or not.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967236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crossroads of living and dying, it is goodness that rises above all things. The kingdom of God is peace and joy in the Holy Spirit; this is accepting the love Jesus has for us. To do this overcomes worry with</a:t>
            </a:r>
            <a:r>
              <a:rPr lang="en-US" baseline="0" dirty="0"/>
              <a:t> contentment in His saving Grace.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708416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3.tmp"/><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jpg"/><Relationship Id="rId26" Type="http://schemas.openxmlformats.org/officeDocument/2006/relationships/image" Target="../media/image27.tmp"/><Relationship Id="rId3" Type="http://schemas.openxmlformats.org/officeDocument/2006/relationships/image" Target="../media/image2.jpg"/><Relationship Id="rId21" Type="http://schemas.openxmlformats.org/officeDocument/2006/relationships/image" Target="../media/image24.png"/><Relationship Id="rId7" Type="http://schemas.openxmlformats.org/officeDocument/2006/relationships/image" Target="../media/image8.jpg"/><Relationship Id="rId12" Type="http://schemas.openxmlformats.org/officeDocument/2006/relationships/image" Target="../media/image13.jpeg"/><Relationship Id="rId17" Type="http://schemas.openxmlformats.org/officeDocument/2006/relationships/image" Target="../media/image18.jpg"/><Relationship Id="rId25" Type="http://schemas.openxmlformats.org/officeDocument/2006/relationships/image" Target="../media/image26.jpeg"/><Relationship Id="rId2" Type="http://schemas.openxmlformats.org/officeDocument/2006/relationships/notesSlide" Target="../notesSlides/notesSlide23.xml"/><Relationship Id="rId16" Type="http://schemas.openxmlformats.org/officeDocument/2006/relationships/image" Target="../media/image17.jpe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24" Type="http://schemas.openxmlformats.org/officeDocument/2006/relationships/image" Target="../media/image25.jpg"/><Relationship Id="rId5" Type="http://schemas.openxmlformats.org/officeDocument/2006/relationships/image" Target="../media/image6.jpg"/><Relationship Id="rId15" Type="http://schemas.openxmlformats.org/officeDocument/2006/relationships/image" Target="../media/image16.jpg"/><Relationship Id="rId23" Type="http://schemas.openxmlformats.org/officeDocument/2006/relationships/image" Target="../media/image23.jpeg"/><Relationship Id="rId10" Type="http://schemas.openxmlformats.org/officeDocument/2006/relationships/image" Target="../media/image11.jpg"/><Relationship Id="rId19" Type="http://schemas.openxmlformats.org/officeDocument/2006/relationships/image" Target="../media/image20.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2.jp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5.jpg"/><Relationship Id="rId21" Type="http://schemas.openxmlformats.org/officeDocument/2006/relationships/image" Target="../media/image45.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8.jpeg"/><Relationship Id="rId16" Type="http://schemas.openxmlformats.org/officeDocument/2006/relationships/image" Target="../media/image40.jpeg"/><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24" Type="http://schemas.openxmlformats.org/officeDocument/2006/relationships/image" Target="../media/image48.jpeg"/><Relationship Id="rId5" Type="http://schemas.openxmlformats.org/officeDocument/2006/relationships/image" Target="../media/image29.jpeg"/><Relationship Id="rId15" Type="http://schemas.openxmlformats.org/officeDocument/2006/relationships/image" Target="../media/image39.jpeg"/><Relationship Id="rId23" Type="http://schemas.openxmlformats.org/officeDocument/2006/relationships/image" Target="../media/image47.jpeg"/><Relationship Id="rId10" Type="http://schemas.openxmlformats.org/officeDocument/2006/relationships/image" Target="../media/image34.jpeg"/><Relationship Id="rId19" Type="http://schemas.openxmlformats.org/officeDocument/2006/relationships/image" Target="../media/image43.jpeg"/><Relationship Id="rId4" Type="http://schemas.openxmlformats.org/officeDocument/2006/relationships/image" Target="../media/image6.jpg"/><Relationship Id="rId9" Type="http://schemas.openxmlformats.org/officeDocument/2006/relationships/image" Target="../media/image33.jpeg"/><Relationship Id="rId14" Type="http://schemas.openxmlformats.org/officeDocument/2006/relationships/image" Target="../media/image38.jpeg"/><Relationship Id="rId22"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slideLayout" Target="../slideLayouts/slideLayout2.xml"/><Relationship Id="rId7" Type="http://schemas.openxmlformats.org/officeDocument/2006/relationships/image" Target="../media/image3.tmp"/><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6.xml"/><Relationship Id="rId9"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png"/><Relationship Id="rId18" Type="http://schemas.openxmlformats.org/officeDocument/2006/relationships/image" Target="../media/image67.jpg"/><Relationship Id="rId3" Type="http://schemas.openxmlformats.org/officeDocument/2006/relationships/image" Target="../media/image2.jpg"/><Relationship Id="rId21" Type="http://schemas.openxmlformats.org/officeDocument/2006/relationships/image" Target="../media/image70.png"/><Relationship Id="rId7" Type="http://schemas.openxmlformats.org/officeDocument/2006/relationships/image" Target="../media/image55.jpg"/><Relationship Id="rId12" Type="http://schemas.openxmlformats.org/officeDocument/2006/relationships/image" Target="../media/image61.jpg"/><Relationship Id="rId17" Type="http://schemas.openxmlformats.org/officeDocument/2006/relationships/image" Target="../media/image66.jpg"/><Relationship Id="rId25" Type="http://schemas.openxmlformats.org/officeDocument/2006/relationships/image" Target="../media/image74.jpg"/><Relationship Id="rId2" Type="http://schemas.openxmlformats.org/officeDocument/2006/relationships/notesSlide" Target="../notesSlides/notesSlide48.xml"/><Relationship Id="rId16" Type="http://schemas.openxmlformats.org/officeDocument/2006/relationships/image" Target="../media/image65.jpg"/><Relationship Id="rId20"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60.jpeg"/><Relationship Id="rId24" Type="http://schemas.openxmlformats.org/officeDocument/2006/relationships/image" Target="../media/image73.jpg"/><Relationship Id="rId5" Type="http://schemas.openxmlformats.org/officeDocument/2006/relationships/image" Target="../media/image52.jpg"/><Relationship Id="rId15" Type="http://schemas.openxmlformats.org/officeDocument/2006/relationships/image" Target="../media/image64.png"/><Relationship Id="rId23" Type="http://schemas.openxmlformats.org/officeDocument/2006/relationships/image" Target="../media/image72.jpg"/><Relationship Id="rId10" Type="http://schemas.openxmlformats.org/officeDocument/2006/relationships/image" Target="../media/image59.jpeg"/><Relationship Id="rId19" Type="http://schemas.openxmlformats.org/officeDocument/2006/relationships/image" Target="../media/image68.jpg"/><Relationship Id="rId4" Type="http://schemas.openxmlformats.org/officeDocument/2006/relationships/image" Target="../media/image51.jpg"/><Relationship Id="rId9" Type="http://schemas.openxmlformats.org/officeDocument/2006/relationships/image" Target="../media/image58.png"/><Relationship Id="rId14" Type="http://schemas.openxmlformats.org/officeDocument/2006/relationships/image" Target="../media/image63.jpg"/><Relationship Id="rId22"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jpeg"/><Relationship Id="rId18" Type="http://schemas.openxmlformats.org/officeDocument/2006/relationships/image" Target="../media/image88.jpeg"/><Relationship Id="rId3" Type="http://schemas.openxmlformats.org/officeDocument/2006/relationships/image" Target="../media/image76.jpeg"/><Relationship Id="rId21" Type="http://schemas.openxmlformats.org/officeDocument/2006/relationships/image" Target="../media/image90.png"/><Relationship Id="rId7" Type="http://schemas.openxmlformats.org/officeDocument/2006/relationships/image" Target="../media/image79.jpeg"/><Relationship Id="rId12" Type="http://schemas.openxmlformats.org/officeDocument/2006/relationships/image" Target="../media/image62.png"/><Relationship Id="rId17" Type="http://schemas.openxmlformats.org/officeDocument/2006/relationships/image" Target="../media/image87.jpeg"/><Relationship Id="rId2" Type="http://schemas.openxmlformats.org/officeDocument/2006/relationships/image" Target="../media/image75.jpeg"/><Relationship Id="rId16" Type="http://schemas.openxmlformats.org/officeDocument/2006/relationships/image" Target="../media/image86.jpeg"/><Relationship Id="rId20"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24" Type="http://schemas.openxmlformats.org/officeDocument/2006/relationships/image" Target="../media/image93.jpeg"/><Relationship Id="rId5" Type="http://schemas.openxmlformats.org/officeDocument/2006/relationships/image" Target="../media/image77.jpeg"/><Relationship Id="rId15" Type="http://schemas.openxmlformats.org/officeDocument/2006/relationships/image" Target="../media/image65.jpg"/><Relationship Id="rId23" Type="http://schemas.openxmlformats.org/officeDocument/2006/relationships/image" Target="../media/image92.jpeg"/><Relationship Id="rId10" Type="http://schemas.openxmlformats.org/officeDocument/2006/relationships/image" Target="../media/image82.jpeg"/><Relationship Id="rId19" Type="http://schemas.openxmlformats.org/officeDocument/2006/relationships/image" Target="../media/image69.jpg"/><Relationship Id="rId4" Type="http://schemas.openxmlformats.org/officeDocument/2006/relationships/image" Target="../media/image52.jpg"/><Relationship Id="rId9" Type="http://schemas.openxmlformats.org/officeDocument/2006/relationships/image" Target="../media/image81.jpeg"/><Relationship Id="rId14" Type="http://schemas.openxmlformats.org/officeDocument/2006/relationships/image" Target="../media/image85.png"/><Relationship Id="rId22"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99"/>
          <a:stretch/>
        </p:blipFill>
        <p:spPr>
          <a:xfrm>
            <a:off x="0" y="-1"/>
            <a:ext cx="9144000" cy="6858001"/>
          </a:xfrm>
          <a:prstGeom prst="rect">
            <a:avLst/>
          </a:prstGeom>
        </p:spPr>
      </p:pic>
      <p:sp>
        <p:nvSpPr>
          <p:cNvPr id="15" name="Rectangle 2">
            <a:extLst>
              <a:ext uri="{FF2B5EF4-FFF2-40B4-BE49-F238E27FC236}">
                <a16:creationId xmlns:a16="http://schemas.microsoft.com/office/drawing/2014/main" id="{5457FAC2-AD51-48FE-A497-4AFAE3ACF7B4}"/>
              </a:ext>
            </a:extLst>
          </p:cNvPr>
          <p:cNvSpPr txBox="1">
            <a:spLocks noChangeArrowheads="1"/>
          </p:cNvSpPr>
          <p:nvPr/>
        </p:nvSpPr>
        <p:spPr bwMode="auto">
          <a:xfrm>
            <a:off x="2312388" y="4610099"/>
            <a:ext cx="2211626" cy="76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trouble</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865136" y="1307506"/>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Title 1"/>
          <p:cNvSpPr txBox="1">
            <a:spLocks/>
          </p:cNvSpPr>
          <p:nvPr/>
        </p:nvSpPr>
        <p:spPr bwMode="auto">
          <a:xfrm>
            <a:off x="330200" y="12398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altLang="en-US" b="1" kern="0" dirty="0">
                <a:ln w="1270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Things that cause us to worry:</a:t>
            </a:r>
            <a:endParaRPr lang="en-US" b="1" kern="0" dirty="0">
              <a:ln w="1270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5" name="Content Placeholder 2"/>
          <p:cNvSpPr>
            <a:spLocks noGrp="1"/>
          </p:cNvSpPr>
          <p:nvPr>
            <p:ph idx="1"/>
          </p:nvPr>
        </p:nvSpPr>
        <p:spPr>
          <a:xfrm>
            <a:off x="1816100" y="2400301"/>
            <a:ext cx="6261100" cy="3263900"/>
          </a:xfrm>
        </p:spPr>
        <p:txBody>
          <a:bodyPr>
            <a:scene3d>
              <a:camera prst="orthographicFront"/>
              <a:lightRig rig="flat" dir="t"/>
            </a:scene3d>
            <a:sp3d extrusionH="57150" prstMaterial="plastic">
              <a:bevelT w="38100" h="38100"/>
            </a:sp3d>
          </a:bodyPr>
          <a:lstStyle/>
          <a:p>
            <a:pPr marL="514350" indent="-514350">
              <a:lnSpc>
                <a:spcPts val="4400"/>
              </a:lnSpc>
              <a:buFont typeface="+mj-lt"/>
              <a:buAutoNum type="arabicPeriod"/>
            </a:pPr>
            <a:r>
              <a:rPr lang="en-US" sz="4400" b="1" dirty="0">
                <a:ln w="1270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a typeface="+mj-ea"/>
                <a:cs typeface="+mj-cs"/>
              </a:rPr>
              <a:t>Our stuff; money</a:t>
            </a:r>
          </a:p>
          <a:p>
            <a:pPr marL="514350" indent="-514350">
              <a:lnSpc>
                <a:spcPts val="4400"/>
              </a:lnSpc>
              <a:buFont typeface="+mj-lt"/>
              <a:buAutoNum type="arabicPeriod"/>
            </a:pPr>
            <a:r>
              <a:rPr lang="en-US" altLang="en-US" sz="4400" b="1" dirty="0">
                <a:ln w="1270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a typeface="+mj-ea"/>
                <a:cs typeface="+mj-cs"/>
              </a:rPr>
              <a:t>Life being hard</a:t>
            </a:r>
          </a:p>
          <a:p>
            <a:pPr marL="514350" indent="-514350">
              <a:lnSpc>
                <a:spcPts val="4400"/>
              </a:lnSpc>
              <a:buFont typeface="+mj-lt"/>
              <a:buAutoNum type="arabicPeriod"/>
            </a:pPr>
            <a:r>
              <a:rPr lang="en-US" altLang="en-US" sz="4400" b="1" dirty="0">
                <a:ln w="1270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a typeface="+mj-ea"/>
                <a:cs typeface="+mj-cs"/>
              </a:rPr>
              <a:t>The future is uncertain</a:t>
            </a:r>
          </a:p>
          <a:p>
            <a:pPr marL="514350" indent="-514350">
              <a:lnSpc>
                <a:spcPts val="4400"/>
              </a:lnSpc>
              <a:buFont typeface="+mj-lt"/>
              <a:buAutoNum type="arabicPeriod"/>
            </a:pPr>
            <a:r>
              <a:rPr lang="en-US" altLang="en-US" sz="4400" b="1" dirty="0">
                <a:ln w="1270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a typeface="+mj-ea"/>
                <a:cs typeface="+mj-cs"/>
              </a:rPr>
              <a:t>We are not in control</a:t>
            </a:r>
          </a:p>
        </p:txBody>
      </p:sp>
      <p:sp>
        <p:nvSpPr>
          <p:cNvPr id="7" name="Rectangle 2"/>
          <p:cNvSpPr txBox="1">
            <a:spLocks noChangeArrowheads="1"/>
          </p:cNvSpPr>
          <p:nvPr/>
        </p:nvSpPr>
        <p:spPr bwMode="auto">
          <a:xfrm>
            <a:off x="2652507" y="3974096"/>
            <a:ext cx="276634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permit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4039589" y="4302165"/>
            <a:ext cx="115363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063374" y="3607685"/>
            <a:ext cx="96069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605477" y="3607685"/>
            <a:ext cx="54784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4753385" y="3607685"/>
            <a:ext cx="594142"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370797" y="2917014"/>
            <a:ext cx="68290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4679271" y="2223346"/>
            <a:ext cx="64782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Title 1"/>
          <p:cNvSpPr>
            <a:spLocks noGrp="1"/>
          </p:cNvSpPr>
          <p:nvPr>
            <p:ph type="title"/>
          </p:nvPr>
        </p:nvSpPr>
        <p:spPr>
          <a:xfrm>
            <a:off x="422910" y="1821297"/>
            <a:ext cx="8229600" cy="3659688"/>
          </a:xfrm>
        </p:spPr>
        <p:txBody>
          <a:bodyPr/>
          <a:lstStyle/>
          <a:p>
            <a:r>
              <a:rPr 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do not worry about tomorrow, for tomorrow will worry about its own things. Sufficient for the day is its        own trouble."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6:34 </a:t>
            </a:r>
          </a:p>
        </p:txBody>
      </p:sp>
    </p:spTree>
    <p:extLst>
      <p:ext uri="{BB962C8B-B14F-4D97-AF65-F5344CB8AC3E}">
        <p14:creationId xmlns:p14="http://schemas.microsoft.com/office/powerpoint/2010/main" val="23637632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wipe(left)">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5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250"/>
                                        <p:tgtEl>
                                          <p:spTgt spid="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50"/>
                                        <p:tgtEl>
                                          <p:spTgt spid="10"/>
                                        </p:tgtEl>
                                      </p:cBhvr>
                                    </p:animEffect>
                                  </p:childTnLst>
                                </p:cTn>
                              </p:par>
                              <p:par>
                                <p:cTn id="54" presetID="0" presetClass="path" presetSubtype="0" accel="50000" decel="50000" fill="hold" grpId="1" nodeType="withEffect">
                                  <p:stCondLst>
                                    <p:cond delay="0"/>
                                  </p:stCondLst>
                                  <p:childTnLst>
                                    <p:animMotion origin="layout" path="M -1.11111E-6 0.00046 C -0.0092 0.00185 -0.03628 0.00902 -0.05399 0.01041 C -0.07187 0.01157 -0.09288 0.01203 -0.10694 0.00856 C -0.12118 0.00509 -0.13142 -0.00116 -0.13958 -0.01042 C -0.14774 -0.01991 -0.15312 -0.04074 -0.15642 -0.04815 " pathEditMode="relative" rAng="0" ptsTypes="AAAAA">
                                      <p:cBhvr>
                                        <p:cTn id="55" dur="2000" fill="hold"/>
                                        <p:tgtEl>
                                          <p:spTgt spid="8"/>
                                        </p:tgtEl>
                                        <p:attrNameLst>
                                          <p:attrName>ppt_x</p:attrName>
                                          <p:attrName>ppt_y</p:attrName>
                                        </p:attrNameLst>
                                      </p:cBhvr>
                                      <p:rCtr x="-7830" y="-1898"/>
                                    </p:animMotion>
                                  </p:childTnLst>
                                </p:cTn>
                              </p:par>
                              <p:par>
                                <p:cTn id="56" presetID="0" presetClass="path" presetSubtype="0" accel="50000" decel="50000" fill="hold" grpId="2" nodeType="withEffect">
                                  <p:stCondLst>
                                    <p:cond delay="0"/>
                                  </p:stCondLst>
                                  <p:childTnLst>
                                    <p:animMotion origin="layout" path="M -2.77778E-6 -0.00115 C -0.00208 -0.01342 -0.00243 -0.02569 -0.00937 -0.04514 C -0.01562 -0.06458 -0.02291 -0.10046 -0.03906 -0.11759 C -0.05503 -0.13472 -0.08194 -0.14976 -0.10486 -0.14814 C -0.12777 -0.14652 -0.16059 -0.13518 -0.17708 -0.10764 C -0.19357 -0.08009 -0.20017 -0.025 -0.20434 0.01736 C -0.2085 0.05973 -0.20347 0.14422 -0.20225 0.17153 " pathEditMode="relative" rAng="0" ptsTypes="AAAAAAA">
                                      <p:cBhvr>
                                        <p:cTn id="57" dur="2000" fill="hold"/>
                                        <p:tgtEl>
                                          <p:spTgt spid="12"/>
                                        </p:tgtEl>
                                        <p:attrNameLst>
                                          <p:attrName>ppt_x</p:attrName>
                                          <p:attrName>ppt_y</p:attrName>
                                        </p:attrNameLst>
                                      </p:cBhvr>
                                      <p:rCtr x="-10295" y="1273"/>
                                    </p:animMotion>
                                  </p:childTnLst>
                                </p:cTn>
                              </p:par>
                              <p:par>
                                <p:cTn id="58" presetID="8" presetClass="emph" presetSubtype="0" accel="23000" decel="25000" fill="hold" grpId="1" nodeType="withEffect">
                                  <p:stCondLst>
                                    <p:cond delay="0"/>
                                  </p:stCondLst>
                                  <p:childTnLst>
                                    <p:animRot by="-10800000">
                                      <p:cBhvr>
                                        <p:cTn id="59" dur="2000" fill="hold"/>
                                        <p:tgtEl>
                                          <p:spTgt spid="12"/>
                                        </p:tgtEl>
                                        <p:attrNameLst>
                                          <p:attrName>r</p:attrName>
                                        </p:attrNameLst>
                                      </p:cBhvr>
                                    </p:animRot>
                                  </p:childTnLst>
                                </p:cTn>
                              </p:par>
                              <p:par>
                                <p:cTn id="60" presetID="0" presetClass="path" presetSubtype="0" accel="50000" decel="50000" fill="hold" grpId="1" nodeType="withEffect">
                                  <p:stCondLst>
                                    <p:cond delay="0"/>
                                  </p:stCondLst>
                                  <p:childTnLst>
                                    <p:animMotion origin="layout" path="M 5E-6 3.7037E-7 C -0.00277 0.00787 -0.0085 0.0331 -0.01579 0.04699 C -0.0231 0.06088 -0.03072 0.0713 -0.04357 0.08241 C -0.05625 0.09352 -0.07569 0.10602 -0.09306 0.11296 C -0.11025 0.11991 -0.12952 0.12292 -0.14688 0.12454 C -0.16424 0.12616 -0.18212 0.12731 -0.1974 0.12268 C -0.21285 0.11782 -0.23004 0.10718 -0.23941 0.09583 C -0.24862 0.08449 -0.24966 0.06343 -0.25053 0.05324 " pathEditMode="relative" rAng="0" ptsTypes="AAAAAAAA">
                                      <p:cBhvr>
                                        <p:cTn id="61" dur="2000" fill="hold"/>
                                        <p:tgtEl>
                                          <p:spTgt spid="9"/>
                                        </p:tgtEl>
                                        <p:attrNameLst>
                                          <p:attrName>ppt_x</p:attrName>
                                          <p:attrName>ppt_y</p:attrName>
                                        </p:attrNameLst>
                                      </p:cBhvr>
                                      <p:rCtr x="-12535" y="6296"/>
                                    </p:animMotion>
                                  </p:childTnLst>
                                </p:cTn>
                              </p:par>
                              <p:par>
                                <p:cTn id="62" presetID="0" presetClass="path" presetSubtype="0" accel="50000" decel="50000" fill="hold" grpId="1" nodeType="withEffect">
                                  <p:stCondLst>
                                    <p:cond delay="0"/>
                                  </p:stCondLst>
                                  <p:childTnLst>
                                    <p:animMotion origin="layout" path="M -2.22222E-6 2.22222E-6 L -0.03055 0.25509 " pathEditMode="relative" rAng="0" ptsTypes="AA">
                                      <p:cBhvr>
                                        <p:cTn id="63" dur="2000" fill="hold"/>
                                        <p:tgtEl>
                                          <p:spTgt spid="14"/>
                                        </p:tgtEl>
                                        <p:attrNameLst>
                                          <p:attrName>ppt_x</p:attrName>
                                          <p:attrName>ppt_y</p:attrName>
                                        </p:attrNameLst>
                                      </p:cBhvr>
                                      <p:rCtr x="-1528" y="12755"/>
                                    </p:animMotion>
                                  </p:childTnLst>
                                </p:cTn>
                              </p:par>
                              <p:par>
                                <p:cTn id="64" presetID="0" presetClass="path" presetSubtype="0" accel="50000" decel="50000" fill="hold" grpId="1" nodeType="withEffect">
                                  <p:stCondLst>
                                    <p:cond delay="0"/>
                                  </p:stCondLst>
                                  <p:childTnLst>
                                    <p:animMotion origin="layout" path="M 3.05556E-6 3.7037E-7 L -0.00348 0.05347 " pathEditMode="relative" rAng="0" ptsTypes="AA">
                                      <p:cBhvr>
                                        <p:cTn id="65" dur="2000" fill="hold"/>
                                        <p:tgtEl>
                                          <p:spTgt spid="11"/>
                                        </p:tgtEl>
                                        <p:attrNameLst>
                                          <p:attrName>ppt_x</p:attrName>
                                          <p:attrName>ppt_y</p:attrName>
                                        </p:attrNameLst>
                                      </p:cBhvr>
                                      <p:rCtr x="-174" y="2662"/>
                                    </p:animMotion>
                                  </p:childTnLst>
                                </p:cTn>
                              </p:par>
                              <p:par>
                                <p:cTn id="66" presetID="0" presetClass="path" presetSubtype="0" accel="50000" decel="50000" fill="hold" grpId="1" nodeType="withEffect">
                                  <p:stCondLst>
                                    <p:cond delay="0"/>
                                  </p:stCondLst>
                                  <p:childTnLst>
                                    <p:animMotion origin="layout" path="M 3.05556E-6 -0.00185 C -0.00139 -0.01204 -0.00261 -0.02176 -0.00886 -0.0294 C -0.01511 -0.03681 -0.02292 -0.04607 -0.03785 -0.04745 C -0.05295 -0.04861 -0.08056 -0.04769 -0.09966 -0.0375 C -0.11858 -0.02755 -0.1382 -0.00232 -0.15243 0.01273 C -0.16684 0.02801 -0.17622 0.04074 -0.18525 0.05347 " pathEditMode="relative" rAng="0" ptsTypes="AAAAAA">
                                      <p:cBhvr>
                                        <p:cTn id="67" dur="2000" fill="hold"/>
                                        <p:tgtEl>
                                          <p:spTgt spid="10"/>
                                        </p:tgtEl>
                                        <p:attrNameLst>
                                          <p:attrName>ppt_x</p:attrName>
                                          <p:attrName>ppt_y</p:attrName>
                                        </p:attrNameLst>
                                      </p:cBhvr>
                                      <p:rCtr x="-9271" y="463"/>
                                    </p:animMotion>
                                  </p:childTnLst>
                                </p:cTn>
                              </p:par>
                              <p:par>
                                <p:cTn id="68" presetID="10" presetClass="exit" presetSubtype="0" fill="hold" grpId="1" nodeType="withEffect">
                                  <p:stCondLst>
                                    <p:cond delay="0"/>
                                  </p:stCondLst>
                                  <p:childTnLst>
                                    <p:animEffect transition="out" filter="fade">
                                      <p:cBhvr>
                                        <p:cTn id="69" dur="1250"/>
                                        <p:tgtEl>
                                          <p:spTgt spid="4"/>
                                        </p:tgtEl>
                                      </p:cBhvr>
                                    </p:animEffect>
                                    <p:set>
                                      <p:cBhvr>
                                        <p:cTn id="70" dur="1" fill="hold">
                                          <p:stCondLst>
                                            <p:cond delay="1249"/>
                                          </p:stCondLst>
                                        </p:cTn>
                                        <p:tgtEl>
                                          <p:spTgt spid="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250"/>
                                        <p:tgtEl>
                                          <p:spTgt spid="5">
                                            <p:txEl>
                                              <p:pRg st="0" end="0"/>
                                            </p:txEl>
                                          </p:spTgt>
                                        </p:tgtEl>
                                      </p:cBhvr>
                                    </p:animEffect>
                                    <p:set>
                                      <p:cBhvr>
                                        <p:cTn id="73" dur="1" fill="hold">
                                          <p:stCondLst>
                                            <p:cond delay="1249"/>
                                          </p:stCondLst>
                                        </p:cTn>
                                        <p:tgtEl>
                                          <p:spTgt spid="5">
                                            <p:txEl>
                                              <p:pRg st="0" end="0"/>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250"/>
                                        <p:tgtEl>
                                          <p:spTgt spid="5">
                                            <p:txEl>
                                              <p:pRg st="1" end="1"/>
                                            </p:txEl>
                                          </p:spTgt>
                                        </p:tgtEl>
                                      </p:cBhvr>
                                    </p:animEffect>
                                    <p:set>
                                      <p:cBhvr>
                                        <p:cTn id="76" dur="1" fill="hold">
                                          <p:stCondLst>
                                            <p:cond delay="1249"/>
                                          </p:stCondLst>
                                        </p:cTn>
                                        <p:tgtEl>
                                          <p:spTgt spid="5">
                                            <p:txEl>
                                              <p:pRg st="1" end="1"/>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250"/>
                                        <p:tgtEl>
                                          <p:spTgt spid="5">
                                            <p:txEl>
                                              <p:pRg st="2" end="2"/>
                                            </p:txEl>
                                          </p:spTgt>
                                        </p:tgtEl>
                                      </p:cBhvr>
                                    </p:animEffect>
                                    <p:set>
                                      <p:cBhvr>
                                        <p:cTn id="79" dur="1" fill="hold">
                                          <p:stCondLst>
                                            <p:cond delay="1249"/>
                                          </p:stCondLst>
                                        </p:cTn>
                                        <p:tgtEl>
                                          <p:spTgt spid="5">
                                            <p:txEl>
                                              <p:pRg st="2" end="2"/>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250"/>
                                        <p:tgtEl>
                                          <p:spTgt spid="5">
                                            <p:txEl>
                                              <p:pRg st="3" end="3"/>
                                            </p:txEl>
                                          </p:spTgt>
                                        </p:tgtEl>
                                      </p:cBhvr>
                                    </p:animEffect>
                                    <p:set>
                                      <p:cBhvr>
                                        <p:cTn id="82" dur="1" fill="hold">
                                          <p:stCondLst>
                                            <p:cond delay="1249"/>
                                          </p:stCondLst>
                                        </p:cTn>
                                        <p:tgtEl>
                                          <p:spTgt spid="5">
                                            <p:txEl>
                                              <p:pRg st="3" end="3"/>
                                            </p:txEl>
                                          </p:spTgt>
                                        </p:tgtEl>
                                        <p:attrNameLst>
                                          <p:attrName>style.visibility</p:attrName>
                                        </p:attrNameLst>
                                      </p:cBhvr>
                                      <p:to>
                                        <p:strVal val="hidden"/>
                                      </p:to>
                                    </p:set>
                                  </p:childTnLst>
                                </p:cTn>
                              </p:par>
                            </p:childTnLst>
                          </p:cTn>
                        </p:par>
                        <p:par>
                          <p:cTn id="83" fill="hold">
                            <p:stCondLst>
                              <p:cond delay="2000"/>
                            </p:stCondLst>
                            <p:childTnLst>
                              <p:par>
                                <p:cTn id="84" presetID="10" presetClass="entr" presetSubtype="0" fill="hold" grpId="0" nodeType="after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100"/>
                                        <p:tgtEl>
                                          <p:spTgt spid="7"/>
                                        </p:tgtEl>
                                      </p:cBhvr>
                                    </p:animEffect>
                                  </p:childTnLst>
                                </p:cTn>
                              </p:par>
                              <p:par>
                                <p:cTn id="87" presetID="10" presetClass="exit" presetSubtype="0" fill="hold" grpId="2" nodeType="with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3" nodeType="withEffect">
                                  <p:stCondLst>
                                    <p:cond delay="0"/>
                                  </p:stCondLst>
                                  <p:childTnLst>
                                    <p:animEffect transition="out" filter="fade">
                                      <p:cBhvr>
                                        <p:cTn id="91" dur="500"/>
                                        <p:tgtEl>
                                          <p:spTgt spid="12"/>
                                        </p:tgtEl>
                                      </p:cBhvr>
                                    </p:animEffect>
                                    <p:set>
                                      <p:cBhvr>
                                        <p:cTn id="92" dur="1" fill="hold">
                                          <p:stCondLst>
                                            <p:cond delay="499"/>
                                          </p:stCondLst>
                                        </p:cTn>
                                        <p:tgtEl>
                                          <p:spTgt spid="12"/>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1"/>
                                        </p:tgtEl>
                                      </p:cBhvr>
                                    </p:animEffect>
                                    <p:set>
                                      <p:cBhvr>
                                        <p:cTn id="101" dur="1" fill="hold">
                                          <p:stCondLst>
                                            <p:cond delay="499"/>
                                          </p:stCondLst>
                                        </p:cTn>
                                        <p:tgtEl>
                                          <p:spTgt spid="11"/>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fade">
                                      <p:cBhvr>
                                        <p:cTn id="109" dur="1000"/>
                                        <p:tgtEl>
                                          <p:spTgt spid="13"/>
                                        </p:tgtEl>
                                      </p:cBhvr>
                                    </p:animEffect>
                                    <p:anim calcmode="lin" valueType="num">
                                      <p:cBhvr>
                                        <p:cTn id="110" dur="1000" fill="hold"/>
                                        <p:tgtEl>
                                          <p:spTgt spid="13"/>
                                        </p:tgtEl>
                                        <p:attrNameLst>
                                          <p:attrName>ppt_x</p:attrName>
                                        </p:attrNameLst>
                                      </p:cBhvr>
                                      <p:tavLst>
                                        <p:tav tm="0">
                                          <p:val>
                                            <p:strVal val="#ppt_x"/>
                                          </p:val>
                                        </p:tav>
                                        <p:tav tm="100000">
                                          <p:val>
                                            <p:strVal val="#ppt_x"/>
                                          </p:val>
                                        </p:tav>
                                      </p:tavLst>
                                    </p:anim>
                                    <p:anim calcmode="lin" valueType="num">
                                      <p:cBhvr>
                                        <p:cTn id="111" dur="1000" fill="hold"/>
                                        <p:tgtEl>
                                          <p:spTgt spid="13"/>
                                        </p:tgtEl>
                                        <p:attrNameLst>
                                          <p:attrName>ppt_y</p:attrName>
                                        </p:attrNameLst>
                                      </p:cBhvr>
                                      <p:tavLst>
                                        <p:tav tm="0">
                                          <p:val>
                                            <p:strVal val="#ppt_y-.1"/>
                                          </p:val>
                                        </p:tav>
                                        <p:tav tm="100000">
                                          <p:val>
                                            <p:strVal val="#ppt_y"/>
                                          </p:val>
                                        </p:tav>
                                      </p:tavLst>
                                    </p:anim>
                                  </p:childTnLst>
                                </p:cTn>
                              </p:par>
                              <p:par>
                                <p:cTn id="112" presetID="50" presetClass="exit" presetSubtype="0" accel="100000" fill="hold" grpId="1" nodeType="withEffect">
                                  <p:stCondLst>
                                    <p:cond delay="0"/>
                                  </p:stCondLst>
                                  <p:childTnLst>
                                    <p:anim calcmode="lin" valueType="num">
                                      <p:cBhvr>
                                        <p:cTn id="113" dur="1000"/>
                                        <p:tgtEl>
                                          <p:spTgt spid="7"/>
                                        </p:tgtEl>
                                        <p:attrNameLst>
                                          <p:attrName>ppt_w</p:attrName>
                                        </p:attrNameLst>
                                      </p:cBhvr>
                                      <p:tavLst>
                                        <p:tav tm="0">
                                          <p:val>
                                            <p:strVal val="ppt_w"/>
                                          </p:val>
                                        </p:tav>
                                        <p:tav tm="100000">
                                          <p:val>
                                            <p:strVal val="ppt_w+.3"/>
                                          </p:val>
                                        </p:tav>
                                      </p:tavLst>
                                    </p:anim>
                                    <p:anim calcmode="lin" valueType="num">
                                      <p:cBhvr>
                                        <p:cTn id="114" dur="1000"/>
                                        <p:tgtEl>
                                          <p:spTgt spid="7"/>
                                        </p:tgtEl>
                                        <p:attrNameLst>
                                          <p:attrName>ppt_h</p:attrName>
                                        </p:attrNameLst>
                                      </p:cBhvr>
                                      <p:tavLst>
                                        <p:tav tm="0">
                                          <p:val>
                                            <p:strVal val="ppt_h"/>
                                          </p:val>
                                        </p:tav>
                                        <p:tav tm="100000">
                                          <p:val>
                                            <p:strVal val="ppt_h"/>
                                          </p:val>
                                        </p:tav>
                                      </p:tavLst>
                                    </p:anim>
                                    <p:animEffect transition="out" filter="fade">
                                      <p:cBhvr>
                                        <p:cTn id="115" dur="1000"/>
                                        <p:tgtEl>
                                          <p:spTgt spid="7"/>
                                        </p:tgtEl>
                                      </p:cBhvr>
                                    </p:animEffect>
                                    <p:set>
                                      <p:cBhvr>
                                        <p:cTn id="116" dur="1" fill="hold">
                                          <p:stCondLst>
                                            <p:cond delay="999"/>
                                          </p:stCondLst>
                                        </p:cTn>
                                        <p:tgtEl>
                                          <p:spTgt spid="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50" presetClass="entr" presetSubtype="0" decel="100000" fill="hold" grpId="2" nodeType="clickEffect">
                                  <p:stCondLst>
                                    <p:cond delay="500"/>
                                  </p:stCondLst>
                                  <p:childTnLst>
                                    <p:set>
                                      <p:cBhvr>
                                        <p:cTn id="120" dur="1" fill="hold">
                                          <p:stCondLst>
                                            <p:cond delay="0"/>
                                          </p:stCondLst>
                                        </p:cTn>
                                        <p:tgtEl>
                                          <p:spTgt spid="7"/>
                                        </p:tgtEl>
                                        <p:attrNameLst>
                                          <p:attrName>style.visibility</p:attrName>
                                        </p:attrNameLst>
                                      </p:cBhvr>
                                      <p:to>
                                        <p:strVal val="visible"/>
                                      </p:to>
                                    </p:set>
                                    <p:anim calcmode="lin" valueType="num">
                                      <p:cBhvr>
                                        <p:cTn id="121" dur="1000" fill="hold"/>
                                        <p:tgtEl>
                                          <p:spTgt spid="7"/>
                                        </p:tgtEl>
                                        <p:attrNameLst>
                                          <p:attrName>ppt_w</p:attrName>
                                        </p:attrNameLst>
                                      </p:cBhvr>
                                      <p:tavLst>
                                        <p:tav tm="0">
                                          <p:val>
                                            <p:strVal val="#ppt_w+.3"/>
                                          </p:val>
                                        </p:tav>
                                        <p:tav tm="100000">
                                          <p:val>
                                            <p:strVal val="#ppt_w"/>
                                          </p:val>
                                        </p:tav>
                                      </p:tavLst>
                                    </p:anim>
                                    <p:anim calcmode="lin" valueType="num">
                                      <p:cBhvr>
                                        <p:cTn id="122" dur="1000" fill="hold"/>
                                        <p:tgtEl>
                                          <p:spTgt spid="7"/>
                                        </p:tgtEl>
                                        <p:attrNameLst>
                                          <p:attrName>ppt_h</p:attrName>
                                        </p:attrNameLst>
                                      </p:cBhvr>
                                      <p:tavLst>
                                        <p:tav tm="0">
                                          <p:val>
                                            <p:strVal val="#ppt_h"/>
                                          </p:val>
                                        </p:tav>
                                        <p:tav tm="100000">
                                          <p:val>
                                            <p:strVal val="#ppt_h"/>
                                          </p:val>
                                        </p:tav>
                                      </p:tavLst>
                                    </p:anim>
                                    <p:animEffect transition="in" filter="fade">
                                      <p:cBhvr>
                                        <p:cTn id="123" dur="1000"/>
                                        <p:tgtEl>
                                          <p:spTgt spid="7"/>
                                        </p:tgtEl>
                                      </p:cBhvr>
                                    </p:animEffect>
                                  </p:childTnLst>
                                </p:cTn>
                              </p:par>
                              <p:par>
                                <p:cTn id="124" presetID="55" presetClass="exit" presetSubtype="0" fill="hold" grpId="1" nodeType="withEffect">
                                  <p:stCondLst>
                                    <p:cond delay="0"/>
                                  </p:stCondLst>
                                  <p:childTnLst>
                                    <p:anim calcmode="lin" valueType="num">
                                      <p:cBhvr>
                                        <p:cTn id="125" dur="1000"/>
                                        <p:tgtEl>
                                          <p:spTgt spid="13"/>
                                        </p:tgtEl>
                                        <p:attrNameLst>
                                          <p:attrName>ppt_w</p:attrName>
                                        </p:attrNameLst>
                                      </p:cBhvr>
                                      <p:tavLst>
                                        <p:tav tm="0">
                                          <p:val>
                                            <p:strVal val="ppt_w"/>
                                          </p:val>
                                        </p:tav>
                                        <p:tav tm="100000">
                                          <p:val>
                                            <p:strVal val="ppt_w*0.70"/>
                                          </p:val>
                                        </p:tav>
                                      </p:tavLst>
                                    </p:anim>
                                    <p:anim calcmode="lin" valueType="num">
                                      <p:cBhvr>
                                        <p:cTn id="126" dur="1000"/>
                                        <p:tgtEl>
                                          <p:spTgt spid="13"/>
                                        </p:tgtEl>
                                        <p:attrNameLst>
                                          <p:attrName>ppt_h</p:attrName>
                                        </p:attrNameLst>
                                      </p:cBhvr>
                                      <p:tavLst>
                                        <p:tav tm="0">
                                          <p:val>
                                            <p:strVal val="ppt_h"/>
                                          </p:val>
                                        </p:tav>
                                        <p:tav tm="100000">
                                          <p:val>
                                            <p:strVal val="ppt_h"/>
                                          </p:val>
                                        </p:tav>
                                      </p:tavLst>
                                    </p:anim>
                                    <p:animEffect transition="out" filter="fade">
                                      <p:cBhvr>
                                        <p:cTn id="127" dur="1000"/>
                                        <p:tgtEl>
                                          <p:spTgt spid="13"/>
                                        </p:tgtEl>
                                      </p:cBhvr>
                                    </p:animEffect>
                                    <p:set>
                                      <p:cBhvr>
                                        <p:cTn id="128" dur="1" fill="hold">
                                          <p:stCondLst>
                                            <p:cond delay="999"/>
                                          </p:stCondLst>
                                        </p:cTn>
                                        <p:tgtEl>
                                          <p:spTgt spid="13"/>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15"/>
                                        </p:tgtEl>
                                        <p:attrNameLst>
                                          <p:attrName>style.visibility</p:attrName>
                                        </p:attrNameLst>
                                      </p:cBhvr>
                                      <p:to>
                                        <p:strVal val="visible"/>
                                      </p:to>
                                    </p:set>
                                    <p:animEffect transition="in" filter="fade">
                                      <p:cBhvr>
                                        <p:cTn id="131" dur="250"/>
                                        <p:tgtEl>
                                          <p:spTgt spid="15"/>
                                        </p:tgtEl>
                                      </p:cBhvr>
                                    </p:animEffect>
                                  </p:childTnLst>
                                </p:cTn>
                              </p:par>
                              <p:par>
                                <p:cTn id="132" presetID="50" presetClass="exit" presetSubtype="0" accel="100000" fill="hold" grpId="2" nodeType="withEffect">
                                  <p:stCondLst>
                                    <p:cond delay="750"/>
                                  </p:stCondLst>
                                  <p:childTnLst>
                                    <p:anim calcmode="lin" valueType="num">
                                      <p:cBhvr>
                                        <p:cTn id="133" dur="1000"/>
                                        <p:tgtEl>
                                          <p:spTgt spid="15"/>
                                        </p:tgtEl>
                                        <p:attrNameLst>
                                          <p:attrName>ppt_w</p:attrName>
                                        </p:attrNameLst>
                                      </p:cBhvr>
                                      <p:tavLst>
                                        <p:tav tm="0">
                                          <p:val>
                                            <p:strVal val="ppt_w"/>
                                          </p:val>
                                        </p:tav>
                                        <p:tav tm="100000">
                                          <p:val>
                                            <p:strVal val="ppt_w+.3"/>
                                          </p:val>
                                        </p:tav>
                                      </p:tavLst>
                                    </p:anim>
                                    <p:anim calcmode="lin" valueType="num">
                                      <p:cBhvr>
                                        <p:cTn id="134" dur="1000"/>
                                        <p:tgtEl>
                                          <p:spTgt spid="15"/>
                                        </p:tgtEl>
                                        <p:attrNameLst>
                                          <p:attrName>ppt_h</p:attrName>
                                        </p:attrNameLst>
                                      </p:cBhvr>
                                      <p:tavLst>
                                        <p:tav tm="0">
                                          <p:val>
                                            <p:strVal val="ppt_h"/>
                                          </p:val>
                                        </p:tav>
                                        <p:tav tm="100000">
                                          <p:val>
                                            <p:strVal val="ppt_h"/>
                                          </p:val>
                                        </p:tav>
                                      </p:tavLst>
                                    </p:anim>
                                    <p:animEffect transition="out" filter="fade">
                                      <p:cBhvr>
                                        <p:cTn id="135" dur="1000"/>
                                        <p:tgtEl>
                                          <p:spTgt spid="15"/>
                                        </p:tgtEl>
                                      </p:cBhvr>
                                    </p:animEffect>
                                    <p:set>
                                      <p:cBhvr>
                                        <p:cTn id="136"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2"/>
      <p:bldP spid="6" grpId="0"/>
      <p:bldP spid="4" grpId="0"/>
      <p:bldP spid="4" grpId="1"/>
      <p:bldP spid="5" grpId="0" build="p"/>
      <p:bldP spid="5" grpId="1" uiExpand="1" build="p"/>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2" grpId="3"/>
      <p:bldP spid="14" grpId="0"/>
      <p:bldP spid="14" grpId="1"/>
      <p:bldP spid="14" grpId="2"/>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253" r="2858"/>
          <a:stretch/>
        </p:blipFill>
        <p:spPr>
          <a:xfrm>
            <a:off x="0" y="0"/>
            <a:ext cx="9144000" cy="6858000"/>
          </a:xfrm>
          <a:prstGeom prst="rect">
            <a:avLst/>
          </a:prstGeom>
        </p:spPr>
      </p:pic>
      <p:sp>
        <p:nvSpPr>
          <p:cNvPr id="8" name="Rectangle 2"/>
          <p:cNvSpPr txBox="1">
            <a:spLocks noChangeArrowheads="1"/>
          </p:cNvSpPr>
          <p:nvPr/>
        </p:nvSpPr>
        <p:spPr bwMode="auto">
          <a:xfrm>
            <a:off x="2652507" y="3974096"/>
            <a:ext cx="276634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not permit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515257" y="1914747"/>
            <a:ext cx="8229600" cy="36224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sleep of a laboring man is sweet, Whether he eats little or much; But the abundance of the rich will not permit him to sleep.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Ecclesiastes 5:12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710564" y="3975831"/>
            <a:ext cx="114210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rich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3650501" y="3250147"/>
            <a:ext cx="755305"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045402" y="2580721"/>
            <a:ext cx="652192"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910446" y="3900380"/>
            <a:ext cx="1759352"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riches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3724501" y="1914742"/>
            <a:ext cx="389164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releases cares</a:t>
            </a:r>
          </a:p>
        </p:txBody>
      </p:sp>
      <p:sp>
        <p:nvSpPr>
          <p:cNvPr id="10" name="Title 1"/>
          <p:cNvSpPr txBox="1">
            <a:spLocks/>
          </p:cNvSpPr>
          <p:nvPr/>
        </p:nvSpPr>
        <p:spPr>
          <a:xfrm>
            <a:off x="3805523" y="3546773"/>
            <a:ext cx="389164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clings to cares</a:t>
            </a:r>
          </a:p>
        </p:txBody>
      </p:sp>
      <p:sp>
        <p:nvSpPr>
          <p:cNvPr id="11" name="Title 1">
            <a:extLst>
              <a:ext uri="{FF2B5EF4-FFF2-40B4-BE49-F238E27FC236}">
                <a16:creationId xmlns:a16="http://schemas.microsoft.com/office/drawing/2014/main" id="{757BF432-20E7-43E8-A7FD-756886CB4D4F}"/>
              </a:ext>
            </a:extLst>
          </p:cNvPr>
          <p:cNvSpPr txBox="1">
            <a:spLocks/>
          </p:cNvSpPr>
          <p:nvPr/>
        </p:nvSpPr>
        <p:spPr>
          <a:xfrm>
            <a:off x="3751640" y="1929356"/>
            <a:ext cx="389164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solidFill>
                <a:effectLst>
                  <a:glow rad="63500">
                    <a:srgbClr val="9966FF"/>
                  </a:glow>
                  <a:outerShdw blurRad="50800" algn="tl" rotWithShape="0">
                    <a:srgbClr val="000000"/>
                  </a:outerShdw>
                </a:effectLst>
                <a:latin typeface="Calibri" panose="020F0502020204030204" pitchFamily="34" charset="0"/>
              </a:rPr>
              <a:t>Faithful</a:t>
            </a:r>
          </a:p>
        </p:txBody>
      </p:sp>
      <p:sp>
        <p:nvSpPr>
          <p:cNvPr id="12" name="Title 1">
            <a:extLst>
              <a:ext uri="{FF2B5EF4-FFF2-40B4-BE49-F238E27FC236}">
                <a16:creationId xmlns:a16="http://schemas.microsoft.com/office/drawing/2014/main" id="{C9D3B3A8-9833-4509-B819-757CD57918E5}"/>
              </a:ext>
            </a:extLst>
          </p:cNvPr>
          <p:cNvSpPr txBox="1">
            <a:spLocks/>
          </p:cNvSpPr>
          <p:nvPr/>
        </p:nvSpPr>
        <p:spPr>
          <a:xfrm>
            <a:off x="3857715" y="3461179"/>
            <a:ext cx="389164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effectLst>
                  <a:glow rad="63500">
                    <a:srgbClr val="9966FF"/>
                  </a:glow>
                  <a:outerShdw blurRad="50800" algn="tl" rotWithShape="0">
                    <a:srgbClr val="000000"/>
                  </a:outerShdw>
                </a:effectLst>
                <a:latin typeface="Calibri" panose="020F0502020204030204" pitchFamily="34" charset="0"/>
              </a:rPr>
              <a:t>Faithless</a:t>
            </a:r>
          </a:p>
        </p:txBody>
      </p:sp>
    </p:spTree>
    <p:extLst>
      <p:ext uri="{BB962C8B-B14F-4D97-AF65-F5344CB8AC3E}">
        <p14:creationId xmlns:p14="http://schemas.microsoft.com/office/powerpoint/2010/main" val="66812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8"/>
                                        </p:tgtEl>
                                      </p:cBhvr>
                                    </p:animEffect>
                                    <p:set>
                                      <p:cBhvr>
                                        <p:cTn id="13" dur="1" fill="hold">
                                          <p:stCondLst>
                                            <p:cond delay="24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xit" presetSubtype="0" accel="100000" fill="hold" grpId="1" nodeType="clickEffect">
                                  <p:stCondLst>
                                    <p:cond delay="0"/>
                                  </p:stCondLst>
                                  <p:childTnLst>
                                    <p:anim calcmode="lin" valueType="num">
                                      <p:cBhvr>
                                        <p:cTn id="29" dur="1000"/>
                                        <p:tgtEl>
                                          <p:spTgt spid="9"/>
                                        </p:tgtEl>
                                        <p:attrNameLst>
                                          <p:attrName>ppt_w</p:attrName>
                                        </p:attrNameLst>
                                      </p:cBhvr>
                                      <p:tavLst>
                                        <p:tav tm="0">
                                          <p:val>
                                            <p:strVal val="ppt_w"/>
                                          </p:val>
                                        </p:tav>
                                        <p:tav tm="100000">
                                          <p:val>
                                            <p:strVal val="ppt_w+.3"/>
                                          </p:val>
                                        </p:tav>
                                      </p:tavLst>
                                    </p:anim>
                                    <p:anim calcmode="lin" valueType="num">
                                      <p:cBhvr>
                                        <p:cTn id="30" dur="1000"/>
                                        <p:tgtEl>
                                          <p:spTgt spid="9"/>
                                        </p:tgtEl>
                                        <p:attrNameLst>
                                          <p:attrName>ppt_h</p:attrName>
                                        </p:attrNameLst>
                                      </p:cBhvr>
                                      <p:tavLst>
                                        <p:tav tm="0">
                                          <p:val>
                                            <p:strVal val="ppt_h"/>
                                          </p:val>
                                        </p:tav>
                                        <p:tav tm="100000">
                                          <p:val>
                                            <p:strVal val="ppt_h"/>
                                          </p:val>
                                        </p:tav>
                                      </p:tavLst>
                                    </p:anim>
                                    <p:animEffect transition="out" filter="fade">
                                      <p:cBhvr>
                                        <p:cTn id="31" dur="1000"/>
                                        <p:tgtEl>
                                          <p:spTgt spid="9"/>
                                        </p:tgtEl>
                                      </p:cBhvr>
                                    </p:animEffect>
                                    <p:set>
                                      <p:cBhvr>
                                        <p:cTn id="32" dur="1" fill="hold">
                                          <p:stCondLst>
                                            <p:cond delay="999"/>
                                          </p:stCondLst>
                                        </p:cTn>
                                        <p:tgtEl>
                                          <p:spTgt spid="9"/>
                                        </p:tgtEl>
                                        <p:attrNameLst>
                                          <p:attrName>style.visibility</p:attrName>
                                        </p:attrNameLst>
                                      </p:cBhvr>
                                      <p:to>
                                        <p:strVal val="hidden"/>
                                      </p:to>
                                    </p:set>
                                  </p:childTnLst>
                                </p:cTn>
                              </p:par>
                              <p:par>
                                <p:cTn id="33" presetID="50" presetClass="exit" presetSubtype="0" accel="100000" fill="hold" grpId="1" nodeType="withEffect">
                                  <p:stCondLst>
                                    <p:cond delay="0"/>
                                  </p:stCondLst>
                                  <p:childTnLst>
                                    <p:anim calcmode="lin" valueType="num">
                                      <p:cBhvr>
                                        <p:cTn id="34" dur="1000"/>
                                        <p:tgtEl>
                                          <p:spTgt spid="10"/>
                                        </p:tgtEl>
                                        <p:attrNameLst>
                                          <p:attrName>ppt_w</p:attrName>
                                        </p:attrNameLst>
                                      </p:cBhvr>
                                      <p:tavLst>
                                        <p:tav tm="0">
                                          <p:val>
                                            <p:strVal val="ppt_w"/>
                                          </p:val>
                                        </p:tav>
                                        <p:tav tm="100000">
                                          <p:val>
                                            <p:strVal val="ppt_w+.3"/>
                                          </p:val>
                                        </p:tav>
                                      </p:tavLst>
                                    </p:anim>
                                    <p:anim calcmode="lin" valueType="num">
                                      <p:cBhvr>
                                        <p:cTn id="35" dur="1000"/>
                                        <p:tgtEl>
                                          <p:spTgt spid="10"/>
                                        </p:tgtEl>
                                        <p:attrNameLst>
                                          <p:attrName>ppt_h</p:attrName>
                                        </p:attrNameLst>
                                      </p:cBhvr>
                                      <p:tavLst>
                                        <p:tav tm="0">
                                          <p:val>
                                            <p:strVal val="ppt_h"/>
                                          </p:val>
                                        </p:tav>
                                        <p:tav tm="100000">
                                          <p:val>
                                            <p:strVal val="ppt_h"/>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par>
                                <p:cTn id="38" presetID="55" presetClass="entr" presetSubtype="0" fill="hold" grpId="0" nodeType="withEffect">
                                  <p:stCondLst>
                                    <p:cond delay="5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strVal val="#ppt_w*0.70"/>
                                          </p:val>
                                        </p:tav>
                                        <p:tav tm="100000">
                                          <p:val>
                                            <p:strVal val="#ppt_w"/>
                                          </p:val>
                                        </p:tav>
                                      </p:tavLst>
                                    </p:anim>
                                    <p:anim calcmode="lin" valueType="num">
                                      <p:cBhvr>
                                        <p:cTn id="41" dur="1000" fill="hold"/>
                                        <p:tgtEl>
                                          <p:spTgt spid="11"/>
                                        </p:tgtEl>
                                        <p:attrNameLst>
                                          <p:attrName>ppt_h</p:attrName>
                                        </p:attrNameLst>
                                      </p:cBhvr>
                                      <p:tavLst>
                                        <p:tav tm="0">
                                          <p:val>
                                            <p:strVal val="#ppt_h"/>
                                          </p:val>
                                        </p:tav>
                                        <p:tav tm="100000">
                                          <p:val>
                                            <p:strVal val="#ppt_h"/>
                                          </p:val>
                                        </p:tav>
                                      </p:tavLst>
                                    </p:anim>
                                    <p:animEffect transition="in" filter="fade">
                                      <p:cBhvr>
                                        <p:cTn id="42" dur="1000"/>
                                        <p:tgtEl>
                                          <p:spTgt spid="11"/>
                                        </p:tgtEl>
                                      </p:cBhvr>
                                    </p:animEffect>
                                  </p:childTnLst>
                                </p:cTn>
                              </p:par>
                              <p:par>
                                <p:cTn id="43" presetID="55" presetClass="entr" presetSubtype="0" fill="hold" grpId="0" nodeType="withEffect">
                                  <p:stCondLst>
                                    <p:cond delay="50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strVal val="#ppt_w*0.70"/>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Effect transition="in" filter="fade">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25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50"/>
                                        <p:tgtEl>
                                          <p:spTgt spid="6"/>
                                        </p:tgtEl>
                                      </p:cBhvr>
                                    </p:animEffect>
                                  </p:childTnLst>
                                </p:cTn>
                              </p:par>
                              <p:par>
                                <p:cTn id="59" presetID="0" presetClass="path" presetSubtype="0" accel="50000" decel="50000" fill="hold" grpId="1" nodeType="withEffect">
                                  <p:stCondLst>
                                    <p:cond delay="0"/>
                                  </p:stCondLst>
                                  <p:childTnLst>
                                    <p:animMotion origin="layout" path="M -4.16667E-6 -1.85185E-6 L 0.0283 -0.00347 " pathEditMode="relative" rAng="0" ptsTypes="AA">
                                      <p:cBhvr>
                                        <p:cTn id="60" dur="2000" fill="hold"/>
                                        <p:tgtEl>
                                          <p:spTgt spid="4"/>
                                        </p:tgtEl>
                                        <p:attrNameLst>
                                          <p:attrName>ppt_x</p:attrName>
                                          <p:attrName>ppt_y</p:attrName>
                                        </p:attrNameLst>
                                      </p:cBhvr>
                                      <p:rCtr x="1406" y="-185"/>
                                    </p:animMotion>
                                  </p:childTnLst>
                                </p:cTn>
                              </p:par>
                              <p:par>
                                <p:cTn id="61" presetID="0" presetClass="path" presetSubtype="0" accel="50000" decel="50000" fill="hold" grpId="1" nodeType="withEffect">
                                  <p:stCondLst>
                                    <p:cond delay="0"/>
                                  </p:stCondLst>
                                  <p:childTnLst>
                                    <p:animMotion origin="layout" path="M -1.38889E-6 -7.40741E-7 L -0.2092 0.09514 " pathEditMode="relative" rAng="0" ptsTypes="AA">
                                      <p:cBhvr>
                                        <p:cTn id="62" dur="2000" fill="hold"/>
                                        <p:tgtEl>
                                          <p:spTgt spid="5"/>
                                        </p:tgtEl>
                                        <p:attrNameLst>
                                          <p:attrName>ppt_x</p:attrName>
                                          <p:attrName>ppt_y</p:attrName>
                                        </p:attrNameLst>
                                      </p:cBhvr>
                                      <p:rCtr x="-10469" y="4745"/>
                                    </p:animMotion>
                                  </p:childTnLst>
                                </p:cTn>
                              </p:par>
                              <p:par>
                                <p:cTn id="63" presetID="0" presetClass="path" presetSubtype="0" accel="50000" decel="50000" fill="hold" grpId="1" nodeType="withEffect">
                                  <p:stCondLst>
                                    <p:cond delay="0"/>
                                  </p:stCondLst>
                                  <p:childTnLst>
                                    <p:animMotion origin="layout" path="M -1.38889E-6 2.96296E-6 L -0.43802 0.19259 " pathEditMode="relative" rAng="0" ptsTypes="AA">
                                      <p:cBhvr>
                                        <p:cTn id="64" dur="2000" fill="hold"/>
                                        <p:tgtEl>
                                          <p:spTgt spid="6"/>
                                        </p:tgtEl>
                                        <p:attrNameLst>
                                          <p:attrName>ppt_x</p:attrName>
                                          <p:attrName>ppt_y</p:attrName>
                                        </p:attrNameLst>
                                      </p:cBhvr>
                                      <p:rCtr x="-21910" y="9630"/>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11"/>
                                        </p:tgtEl>
                                      </p:cBhvr>
                                    </p:animEffect>
                                    <p:set>
                                      <p:cBhvr>
                                        <p:cTn id="70" dur="1" fill="hold">
                                          <p:stCondLst>
                                            <p:cond delay="9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12"/>
                                        </p:tgtEl>
                                      </p:cBhvr>
                                    </p:animEffect>
                                    <p:set>
                                      <p:cBhvr>
                                        <p:cTn id="73"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74" grpId="0"/>
      <p:bldP spid="3074" grpId="1"/>
      <p:bldP spid="4" grpId="0"/>
      <p:bldP spid="4" grpId="1"/>
      <p:bldP spid="5" grpId="0"/>
      <p:bldP spid="5" grpId="1"/>
      <p:bldP spid="6" grpId="0"/>
      <p:bldP spid="6" grpId="1"/>
      <p:bldP spid="9" grpId="0"/>
      <p:bldP spid="9" grpId="1"/>
      <p:bldP spid="10" grpId="0"/>
      <p:bldP spid="10" grpId="1"/>
      <p:bldP spid="11" grpId="0"/>
      <p:bldP spid="11"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200"/>
          <a:stretch/>
        </p:blipFill>
        <p:spPr>
          <a:xfrm>
            <a:off x="0" y="0"/>
            <a:ext cx="9144000" cy="6858000"/>
          </a:xfrm>
          <a:prstGeom prst="rect">
            <a:avLst/>
          </a:prstGeom>
        </p:spPr>
      </p:pic>
      <p:sp>
        <p:nvSpPr>
          <p:cNvPr id="4" name="Title 1"/>
          <p:cNvSpPr txBox="1">
            <a:spLocks/>
          </p:cNvSpPr>
          <p:nvPr/>
        </p:nvSpPr>
        <p:spPr>
          <a:xfrm>
            <a:off x="5135947" y="2610565"/>
            <a:ext cx="32131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cares of this</a:t>
            </a:r>
          </a:p>
        </p:txBody>
      </p:sp>
      <p:sp>
        <p:nvSpPr>
          <p:cNvPr id="5" name="Title 1"/>
          <p:cNvSpPr txBox="1">
            <a:spLocks/>
          </p:cNvSpPr>
          <p:nvPr/>
        </p:nvSpPr>
        <p:spPr>
          <a:xfrm>
            <a:off x="753110" y="3280410"/>
            <a:ext cx="19812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world</a:t>
            </a:r>
          </a:p>
        </p:txBody>
      </p:sp>
      <p:sp>
        <p:nvSpPr>
          <p:cNvPr id="3074" name="Rectangle 2"/>
          <p:cNvSpPr>
            <a:spLocks noGrp="1" noChangeArrowheads="1"/>
          </p:cNvSpPr>
          <p:nvPr>
            <p:ph type="title"/>
          </p:nvPr>
        </p:nvSpPr>
        <p:spPr>
          <a:xfrm>
            <a:off x="478972" y="1101952"/>
            <a:ext cx="8229600" cy="45912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"Now he who received seed among the thorns is he who hears the word, and the cares of this world and the deceitfulness of riches choke the word, and he becomes unfruitful."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Matthew 13:22 </a:t>
            </a:r>
          </a:p>
        </p:txBody>
      </p:sp>
      <p:sp>
        <p:nvSpPr>
          <p:cNvPr id="6" name="Rectangle 2"/>
          <p:cNvSpPr txBox="1">
            <a:spLocks noChangeArrowheads="1"/>
          </p:cNvSpPr>
          <p:nvPr/>
        </p:nvSpPr>
        <p:spPr bwMode="auto">
          <a:xfrm>
            <a:off x="910446" y="3900380"/>
            <a:ext cx="1759352"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riches</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2555632" y="4648201"/>
            <a:ext cx="271975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unfruitful</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AD4A9234-1941-461B-A1F9-8132431AC57C}"/>
              </a:ext>
            </a:extLst>
          </p:cNvPr>
          <p:cNvSpPr txBox="1">
            <a:spLocks noChangeArrowheads="1"/>
          </p:cNvSpPr>
          <p:nvPr/>
        </p:nvSpPr>
        <p:spPr bwMode="auto">
          <a:xfrm>
            <a:off x="5131587" y="2685961"/>
            <a:ext cx="3221666" cy="7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cares of this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F4B2DE1C-7038-4344-95F4-D6F5A355417C}"/>
              </a:ext>
            </a:extLst>
          </p:cNvPr>
          <p:cNvSpPr txBox="1">
            <a:spLocks noChangeArrowheads="1"/>
          </p:cNvSpPr>
          <p:nvPr/>
        </p:nvSpPr>
        <p:spPr bwMode="auto">
          <a:xfrm>
            <a:off x="855366" y="3342641"/>
            <a:ext cx="1778614" cy="78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world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1034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amond(out)">
                                      <p:cBhvr>
                                        <p:cTn id="7" dur="1750"/>
                                        <p:tgtEl>
                                          <p:spTgt spid="3074"/>
                                        </p:tgtEl>
                                      </p:cBhvr>
                                    </p:animEffect>
                                  </p:childTnLst>
                                </p:cTn>
                              </p:par>
                              <p:par>
                                <p:cTn id="8" presetID="3" presetClass="emph" presetSubtype="2" fill="hold" grpId="1" nodeType="withEffect">
                                  <p:stCondLst>
                                    <p:cond delay="0"/>
                                  </p:stCondLst>
                                  <p:childTnLst>
                                    <p:animClr clrSpc="rgb" dir="cw">
                                      <p:cBhvr override="childStyle">
                                        <p:cTn id="9" dur="1750" fill="hold"/>
                                        <p:tgtEl>
                                          <p:spTgt spid="6"/>
                                        </p:tgtEl>
                                        <p:attrNameLst>
                                          <p:attrName>style.color</p:attrName>
                                        </p:attrNameLst>
                                      </p:cBhvr>
                                      <p:to>
                                        <a:srgbClr val="FFC000"/>
                                      </p:to>
                                    </p:animClr>
                                  </p:childTnLst>
                                </p:cTn>
                              </p:par>
                            </p:childTnLst>
                          </p:cTn>
                        </p:par>
                        <p:par>
                          <p:cTn id="10" fill="hold">
                            <p:stCondLst>
                              <p:cond delay="1750"/>
                            </p:stCondLst>
                            <p:childTnLst>
                              <p:par>
                                <p:cTn id="11" presetID="10" presetClass="exit" presetSubtype="0" fill="hold" grpId="0" nodeType="after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40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40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6" grpId="0"/>
      <p:bldP spid="6" grpId="1"/>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517" t="6528" r="3547"/>
          <a:stretch/>
        </p:blipFill>
        <p:spPr>
          <a:xfrm>
            <a:off x="1" y="0"/>
            <a:ext cx="9144000" cy="6858000"/>
          </a:xfrm>
          <a:prstGeom prst="rect">
            <a:avLst/>
          </a:prstGeom>
        </p:spPr>
      </p:pic>
      <p:sp>
        <p:nvSpPr>
          <p:cNvPr id="4" name="Title 1"/>
          <p:cNvSpPr txBox="1">
            <a:spLocks/>
          </p:cNvSpPr>
          <p:nvPr/>
        </p:nvSpPr>
        <p:spPr>
          <a:xfrm>
            <a:off x="1549400" y="2438400"/>
            <a:ext cx="6096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beware of covetousness</a:t>
            </a:r>
          </a:p>
        </p:txBody>
      </p:sp>
      <p:sp>
        <p:nvSpPr>
          <p:cNvPr id="3074" name="Rectangle 2"/>
          <p:cNvSpPr>
            <a:spLocks noGrp="1" noChangeArrowheads="1"/>
          </p:cNvSpPr>
          <p:nvPr>
            <p:ph type="title"/>
          </p:nvPr>
        </p:nvSpPr>
        <p:spPr>
          <a:xfrm>
            <a:off x="446314" y="1755095"/>
            <a:ext cx="8229600" cy="36224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them, "Take heed and beware of covetousness, for one's life does not consist in the abundance of the things he possesses."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12:15 </a:t>
            </a:r>
          </a:p>
        </p:txBody>
      </p:sp>
      <p:sp>
        <p:nvSpPr>
          <p:cNvPr id="5" name="Rectangle 2"/>
          <p:cNvSpPr txBox="1">
            <a:spLocks noChangeArrowheads="1"/>
          </p:cNvSpPr>
          <p:nvPr/>
        </p:nvSpPr>
        <p:spPr bwMode="auto">
          <a:xfrm>
            <a:off x="930480" y="3790636"/>
            <a:ext cx="644259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 My stuff; money</a:t>
            </a:r>
            <a:endParaRPr lang="en-US" altLang="en-US" sz="54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4112B12-63E4-4946-94B9-809EAAC47FB8}"/>
              </a:ext>
            </a:extLst>
          </p:cNvPr>
          <p:cNvSpPr txBox="1">
            <a:spLocks noChangeArrowheads="1"/>
          </p:cNvSpPr>
          <p:nvPr/>
        </p:nvSpPr>
        <p:spPr bwMode="auto">
          <a:xfrm>
            <a:off x="1531627" y="2509095"/>
            <a:ext cx="6120328" cy="77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beware of covetousness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970701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4.72222E-6 2.59259E-6 L 0.06962 -0.14954 " pathEditMode="relative" rAng="0" ptsTypes="AA">
                                      <p:cBhvr>
                                        <p:cTn id="10" dur="1000" spd="-100000" fill="hold"/>
                                        <p:tgtEl>
                                          <p:spTgt spid="3074"/>
                                        </p:tgtEl>
                                        <p:attrNameLst>
                                          <p:attrName>ppt_x</p:attrName>
                                          <p:attrName>ppt_y</p:attrName>
                                        </p:attrNameLst>
                                      </p:cBhvr>
                                      <p:rCtr x="3472" y="-7477"/>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364615" y="4974590"/>
            <a:ext cx="58039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worried and troubled</a:t>
            </a:r>
          </a:p>
        </p:txBody>
      </p:sp>
      <p:sp>
        <p:nvSpPr>
          <p:cNvPr id="3074" name="Rectangle 2"/>
          <p:cNvSpPr>
            <a:spLocks noGrp="1" noChangeArrowheads="1"/>
          </p:cNvSpPr>
          <p:nvPr>
            <p:ph type="title"/>
          </p:nvPr>
        </p:nvSpPr>
        <p:spPr>
          <a:xfrm>
            <a:off x="337456" y="274639"/>
            <a:ext cx="8469086"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But Martha was distracted with much serving, and she approached Him and said, "Lord, do You not care that my sister has left me to serve alone? Therefore tell her to help me." And Jesus answered and said to her, "Martha, Martha, you are worried and troubled about many things."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10:40-41 </a:t>
            </a:r>
          </a:p>
        </p:txBody>
      </p:sp>
      <p:sp>
        <p:nvSpPr>
          <p:cNvPr id="7" name="Rectangle 2">
            <a:extLst>
              <a:ext uri="{FF2B5EF4-FFF2-40B4-BE49-F238E27FC236}">
                <a16:creationId xmlns:a16="http://schemas.microsoft.com/office/drawing/2014/main" id="{E854E106-43D3-4088-86FE-F003E461A5E2}"/>
              </a:ext>
            </a:extLst>
          </p:cNvPr>
          <p:cNvSpPr txBox="1">
            <a:spLocks noChangeArrowheads="1"/>
          </p:cNvSpPr>
          <p:nvPr/>
        </p:nvSpPr>
        <p:spPr bwMode="auto">
          <a:xfrm>
            <a:off x="1450427" y="5043867"/>
            <a:ext cx="5629030" cy="76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worried and troubled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p:cNvSpPr txBox="1">
            <a:spLocks noChangeArrowheads="1"/>
          </p:cNvSpPr>
          <p:nvPr/>
        </p:nvSpPr>
        <p:spPr bwMode="auto">
          <a:xfrm>
            <a:off x="1477316" y="4994403"/>
            <a:ext cx="559057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2. Life being hard</a:t>
            </a:r>
            <a:endParaRPr lang="en-US" altLang="en-US" sz="54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405113" y="975167"/>
            <a:ext cx="334508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much serving</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06143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7"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451"/>
          <a:stretch/>
        </p:blipFill>
        <p:spPr>
          <a:xfrm>
            <a:off x="0" y="0"/>
            <a:ext cx="9144000" cy="6858000"/>
          </a:xfrm>
          <a:prstGeom prst="rect">
            <a:avLst/>
          </a:prstGeom>
        </p:spPr>
      </p:pic>
      <p:sp>
        <p:nvSpPr>
          <p:cNvPr id="6" name="Title 1"/>
          <p:cNvSpPr txBox="1">
            <a:spLocks/>
          </p:cNvSpPr>
          <p:nvPr/>
        </p:nvSpPr>
        <p:spPr>
          <a:xfrm>
            <a:off x="503499" y="4904506"/>
            <a:ext cx="799039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fret – it only causes harm </a:t>
            </a:r>
          </a:p>
        </p:txBody>
      </p:sp>
      <p:sp>
        <p:nvSpPr>
          <p:cNvPr id="3074" name="Rectangle 2"/>
          <p:cNvSpPr>
            <a:spLocks noGrp="1" noChangeArrowheads="1"/>
          </p:cNvSpPr>
          <p:nvPr>
            <p:ph type="title"/>
          </p:nvPr>
        </p:nvSpPr>
        <p:spPr>
          <a:xfrm>
            <a:off x="57875" y="4213185"/>
            <a:ext cx="9039828" cy="221062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Cease from anger, and forsake wrath; Do not fret – it only causes harm.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37:8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34050" y="382255"/>
            <a:ext cx="8229600" cy="219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Many are the afflictions of the righteous, But the LORD delivers him out of them all.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34:19 </a:t>
            </a:r>
          </a:p>
        </p:txBody>
      </p:sp>
      <p:sp>
        <p:nvSpPr>
          <p:cNvPr id="5" name="Rectangle 2"/>
          <p:cNvSpPr txBox="1">
            <a:spLocks noChangeArrowheads="1"/>
          </p:cNvSpPr>
          <p:nvPr/>
        </p:nvSpPr>
        <p:spPr bwMode="auto">
          <a:xfrm>
            <a:off x="590310" y="2922537"/>
            <a:ext cx="798653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3. The future is uncertain</a:t>
            </a:r>
            <a:endParaRPr lang="en-US" altLang="en-US" sz="54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26D2A306-1F19-474A-951A-61678F99B065}"/>
              </a:ext>
            </a:extLst>
          </p:cNvPr>
          <p:cNvSpPr txBox="1">
            <a:spLocks noChangeArrowheads="1"/>
          </p:cNvSpPr>
          <p:nvPr/>
        </p:nvSpPr>
        <p:spPr bwMode="auto">
          <a:xfrm>
            <a:off x="440532" y="4964546"/>
            <a:ext cx="8123018" cy="77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fret – it only causes harm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058317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4.16667E-6 -1.16559E-6 L -0.10747 0.34551 " pathEditMode="relative" rAng="0" ptsTypes="AA">
                                      <p:cBhvr>
                                        <p:cTn id="10" dur="1000" spd="-100000" fill="hold"/>
                                        <p:tgtEl>
                                          <p:spTgt spid="3"/>
                                        </p:tgtEl>
                                        <p:attrNameLst>
                                          <p:attrName>ppt_x</p:attrName>
                                          <p:attrName>ppt_y</p:attrName>
                                        </p:attrNameLst>
                                      </p:cBhvr>
                                      <p:rCtr x="-5382" y="1727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childTnLst>
                                </p:cTn>
                              </p:par>
                              <p:par>
                                <p:cTn id="22" presetID="0" presetClass="path" presetSubtype="0" accel="50000" decel="50000" fill="hold" grpId="2" nodeType="withEffect">
                                  <p:stCondLst>
                                    <p:cond delay="0"/>
                                  </p:stCondLst>
                                  <p:childTnLst>
                                    <p:animMotion origin="layout" path="M 4.44444E-6 4.39408E-6 L -0.11007 -0.21601 " pathEditMode="relative" rAng="0" ptsTypes="AA">
                                      <p:cBhvr>
                                        <p:cTn id="23" dur="1000" spd="-100000" fill="hold"/>
                                        <p:tgtEl>
                                          <p:spTgt spid="3074"/>
                                        </p:tgtEl>
                                        <p:attrNameLst>
                                          <p:attrName>ppt_x</p:attrName>
                                          <p:attrName>ppt_y</p:attrName>
                                        </p:attrNameLst>
                                      </p:cBhvr>
                                      <p:rCtr x="-5503" y="-10800"/>
                                    </p:animMotion>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3074" grpId="2"/>
      <p:bldP spid="3" grpId="0"/>
      <p:bldP spid="3" grpId="2"/>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685800" y="393693"/>
            <a:ext cx="7772400" cy="26273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eye has also grown dim because of sorrow, And all my members are like shadows.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Job 17:7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57200" y="3886630"/>
            <a:ext cx="8229600" cy="274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is near to those who have a broken heart, And saves such as have a contrite spirit.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34:18 </a:t>
            </a:r>
            <a:r>
              <a:rPr lang="en-US" altLang="en-US" sz="40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1030147" y="2853086"/>
            <a:ext cx="7083706"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4. We are not in control</a:t>
            </a:r>
            <a:endParaRPr lang="en-US" altLang="en-US" sz="54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28591059"/>
      </p:ext>
    </p:extLst>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3" nodeType="withEffect">
                                  <p:stCondLst>
                                    <p:cond delay="0"/>
                                  </p:stCondLst>
                                  <p:childTnLst>
                                    <p:animMotion origin="layout" path="M 0 -2.39593E-6 L 0.20278 0.21924 " pathEditMode="relative" rAng="0" ptsTypes="AA">
                                      <p:cBhvr>
                                        <p:cTn id="10" dur="1000" spd="-100000" fill="hold"/>
                                        <p:tgtEl>
                                          <p:spTgt spid="3074"/>
                                        </p:tgtEl>
                                        <p:attrNameLst>
                                          <p:attrName>ppt_x</p:attrName>
                                          <p:attrName>ppt_y</p:attrName>
                                        </p:attrNameLst>
                                      </p:cBhvr>
                                      <p:rCtr x="10139" y="1096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par>
                                <p:cTn id="16" presetID="6" presetClass="emph" presetSubtype="0" fill="hold" grpId="2" nodeType="withEffect">
                                  <p:stCondLst>
                                    <p:cond delay="0"/>
                                  </p:stCondLst>
                                  <p:childTnLst>
                                    <p:animScale>
                                      <p:cBhvr>
                                        <p:cTn id="17" dur="1500" fill="hold"/>
                                        <p:tgtEl>
                                          <p:spTgt spid="3074"/>
                                        </p:tgtEl>
                                      </p:cBhvr>
                                      <p:by x="75000" y="75000"/>
                                    </p:animScale>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childTnLst>
                                </p:cTn>
                              </p:par>
                              <p:par>
                                <p:cTn id="24" presetID="0" presetClass="path" presetSubtype="0" accel="50000" decel="50000" fill="hold" grpId="2" nodeType="withEffect">
                                  <p:stCondLst>
                                    <p:cond delay="0"/>
                                  </p:stCondLst>
                                  <p:childTnLst>
                                    <p:animMotion origin="layout" path="M 0 0 L 0.20885 -0.25301 " pathEditMode="relative" ptsTypes="AA">
                                      <p:cBhvr>
                                        <p:cTn id="25" dur="1000" spd="-100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3074" grpId="3"/>
      <p:bldP spid="4" grpId="0"/>
      <p:bldP spid="4" grpId="2"/>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404" r="13842"/>
          <a:stretch/>
        </p:blipFill>
        <p:spPr>
          <a:xfrm>
            <a:off x="0" y="0"/>
            <a:ext cx="9235913" cy="6858000"/>
          </a:xfrm>
          <a:prstGeom prst="rect">
            <a:avLst/>
          </a:prstGeom>
        </p:spPr>
      </p:pic>
      <p:sp>
        <p:nvSpPr>
          <p:cNvPr id="5" name="Title 1"/>
          <p:cNvSpPr txBox="1">
            <a:spLocks/>
          </p:cNvSpPr>
          <p:nvPr/>
        </p:nvSpPr>
        <p:spPr>
          <a:xfrm>
            <a:off x="372247" y="2978600"/>
            <a:ext cx="484207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difficult days come</a:t>
            </a:r>
          </a:p>
        </p:txBody>
      </p:sp>
      <p:sp>
        <p:nvSpPr>
          <p:cNvPr id="11" name="Rectangle 2"/>
          <p:cNvSpPr txBox="1">
            <a:spLocks noChangeArrowheads="1"/>
          </p:cNvSpPr>
          <p:nvPr/>
        </p:nvSpPr>
        <p:spPr bwMode="auto">
          <a:xfrm>
            <a:off x="283029" y="1570038"/>
            <a:ext cx="8512629" cy="3720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Remember now your Creator in  the days of your youth, Before the difficult days come, And the years draw near when you say, "I have no pleasure in them":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Ecclesiastes 12:1 </a:t>
            </a:r>
          </a:p>
        </p:txBody>
      </p:sp>
      <p:sp>
        <p:nvSpPr>
          <p:cNvPr id="3074" name="Rectangle 2"/>
          <p:cNvSpPr>
            <a:spLocks noGrp="1" noChangeArrowheads="1"/>
          </p:cNvSpPr>
          <p:nvPr>
            <p:ph type="title"/>
          </p:nvPr>
        </p:nvSpPr>
        <p:spPr>
          <a:xfrm>
            <a:off x="283029" y="1570038"/>
            <a:ext cx="8512629" cy="3720419"/>
          </a:xfrm>
        </p:spPr>
        <p:txBody>
          <a:bodyPr>
            <a:scene3d>
              <a:camera prst="orthographicFront"/>
              <a:lightRig rig="glow" dir="t"/>
            </a:scene3d>
            <a:sp3d extrusionH="57150">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Remember now your Creator in  the days of your youth, Before the difficult days </a:t>
            </a:r>
            <a:r>
              <a:rPr lang="en-US" altLang="en-US" sz="4410"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come</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And the years draw near when you say, "I have no pleasure in them":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Ecclesiastes 12:1 </a:t>
            </a:r>
          </a:p>
        </p:txBody>
      </p:sp>
      <p:sp>
        <p:nvSpPr>
          <p:cNvPr id="4" name="Rectangle 3"/>
          <p:cNvSpPr>
            <a:spLocks noChangeArrowheads="1"/>
          </p:cNvSpPr>
          <p:nvPr/>
        </p:nvSpPr>
        <p:spPr bwMode="auto">
          <a:xfrm>
            <a:off x="7586345" y="1619250"/>
            <a:ext cx="800100" cy="93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p:cNvSpPr>
            <a:spLocks noChangeArrowheads="1"/>
          </p:cNvSpPr>
          <p:nvPr/>
        </p:nvSpPr>
        <p:spPr bwMode="auto">
          <a:xfrm>
            <a:off x="611409" y="1630993"/>
            <a:ext cx="422476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Remember now</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p:cNvSpPr txBox="1">
            <a:spLocks noChangeArrowheads="1"/>
          </p:cNvSpPr>
          <p:nvPr/>
        </p:nvSpPr>
        <p:spPr bwMode="auto">
          <a:xfrm>
            <a:off x="355559" y="4317501"/>
            <a:ext cx="266924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pleasure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7832949" y="3648075"/>
            <a:ext cx="114210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7CD9AA9B-51CC-4841-BF54-D9DFEE54A86D}"/>
              </a:ext>
            </a:extLst>
          </p:cNvPr>
          <p:cNvSpPr txBox="1">
            <a:spLocks noChangeArrowheads="1"/>
          </p:cNvSpPr>
          <p:nvPr/>
        </p:nvSpPr>
        <p:spPr bwMode="auto">
          <a:xfrm>
            <a:off x="385011" y="3035977"/>
            <a:ext cx="4822783" cy="785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difficult days come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11"/>
          <p:cNvSpPr>
            <a:spLocks noChangeArrowheads="1"/>
          </p:cNvSpPr>
          <p:nvPr/>
        </p:nvSpPr>
        <p:spPr bwMode="auto">
          <a:xfrm>
            <a:off x="3329531" y="3013240"/>
            <a:ext cx="2039352" cy="83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come</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hidden="1"/>
          <p:cNvSpPr txBox="1">
            <a:spLocks noChangeArrowheads="1"/>
          </p:cNvSpPr>
          <p:nvPr/>
        </p:nvSpPr>
        <p:spPr bwMode="auto">
          <a:xfrm>
            <a:off x="4398379" y="3339710"/>
            <a:ext cx="326406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no pleasure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3984576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anim calcmode="lin" valueType="num">
                                      <p:cBhvr>
                                        <p:cTn id="14" dur="2000" fill="hold"/>
                                        <p:tgtEl>
                                          <p:spTgt spid="11"/>
                                        </p:tgtEl>
                                        <p:attrNameLst>
                                          <p:attrName>style.rotation</p:attrName>
                                        </p:attrNameLst>
                                      </p:cBhvr>
                                      <p:tavLst>
                                        <p:tav tm="0">
                                          <p:val>
                                            <p:fltVal val="720"/>
                                          </p:val>
                                        </p:tav>
                                        <p:tav tm="100000">
                                          <p:val>
                                            <p:fltVal val="0"/>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 calcmode="lin" valueType="num">
                                      <p:cBhvr>
                                        <p:cTn id="16" dur="2000" fill="hold"/>
                                        <p:tgtEl>
                                          <p:spTgt spid="11"/>
                                        </p:tgtEl>
                                        <p:attrNameLst>
                                          <p:attrName>ppt_w</p:attrName>
                                        </p:attrNameLst>
                                      </p:cBhvr>
                                      <p:tavLst>
                                        <p:tav tm="0">
                                          <p:val>
                                            <p:fltVal val="0"/>
                                          </p:val>
                                        </p:tav>
                                        <p:tav tm="100000">
                                          <p:val>
                                            <p:strVal val="#ppt_w"/>
                                          </p:val>
                                        </p:tav>
                                      </p:tavLst>
                                    </p:anim>
                                  </p:childTnLst>
                                </p:cTn>
                              </p:par>
                            </p:childTnLst>
                          </p:cTn>
                        </p:par>
                        <p:par>
                          <p:cTn id="17" fill="hold">
                            <p:stCondLst>
                              <p:cond delay="2000"/>
                            </p:stCondLst>
                            <p:childTnLst>
                              <p:par>
                                <p:cTn id="18" presetID="10" presetClass="exit" presetSubtype="0" fill="hold" grpId="1" nodeType="afterEffect">
                                  <p:stCondLst>
                                    <p:cond delay="0"/>
                                  </p:stCondLst>
                                  <p:childTnLst>
                                    <p:animEffect transition="out" filter="fade">
                                      <p:cBhvr>
                                        <p:cTn id="19" dur="500"/>
                                        <p:tgtEl>
                                          <p:spTgt spid="3074"/>
                                        </p:tgtEl>
                                      </p:cBhvr>
                                    </p:animEffect>
                                    <p:set>
                                      <p:cBhvr>
                                        <p:cTn id="20" dur="1" fill="hold">
                                          <p:stCondLst>
                                            <p:cond delay="499"/>
                                          </p:stCondLst>
                                        </p:cTn>
                                        <p:tgtEl>
                                          <p:spTgt spid="307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0" presetClass="exit" presetSubtype="0" fill="hold" grpId="1" nodeType="withEffect">
                                  <p:stCondLst>
                                    <p:cond delay="0"/>
                                  </p:stCondLst>
                                  <p:childTnLst>
                                    <p:set>
                                      <p:cBhvr>
                                        <p:cTn id="24" dur="1" fill="hold">
                                          <p:stCondLst>
                                            <p:cond delay="999"/>
                                          </p:stCondLst>
                                        </p:cTn>
                                        <p:tgtEl>
                                          <p:spTgt spid="12"/>
                                        </p:tgtEl>
                                        <p:attrNameLst>
                                          <p:attrName>style.visibility</p:attrName>
                                        </p:attrNameLst>
                                      </p:cBhvr>
                                      <p:to>
                                        <p:strVal val="hidden"/>
                                      </p:to>
                                    </p:set>
                                    <p:animEffect transition="out" filter="dissolve">
                                      <p:cBhvr>
                                        <p:cTn id="25" dur="1000">
                                          <p:stCondLst>
                                            <p:cond delay="0"/>
                                          </p:stCondLst>
                                        </p:cTn>
                                        <p:tgtEl>
                                          <p:spTgt spid="12"/>
                                        </p:tgtEl>
                                      </p:cBhvr>
                                    </p:animEffect>
                                    <p:anim to="" calcmode="lin" valueType="num">
                                      <p:cBhvr>
                                        <p:cTn id="26"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27" dur="1000" fill="hold">
                                          <p:stCondLst>
                                            <p:cond delay="0"/>
                                          </p:stCondLst>
                                        </p:cTn>
                                        <p:tgtEl>
                                          <p:spTgt spid="12"/>
                                        </p:tgtEl>
                                        <p:attrNameLst>
                                          <p:attrName>ppt_h</p:attrName>
                                        </p:attrNameLst>
                                      </p:cBhvr>
                                      <p:tavLst>
                                        <p:tav tm="0">
                                          <p:val>
                                            <p:strVal val="#ppt_h"/>
                                          </p:val>
                                        </p:tav>
                                        <p:tav tm="100000">
                                          <p:val>
                                            <p:strVal val="#ppt_h*4"/>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stCondLst>
                                            <p:cond delay="0"/>
                                          </p:stCondLst>
                                        </p:cTn>
                                        <p:tgtEl>
                                          <p:spTgt spid="7"/>
                                        </p:tgtEl>
                                      </p:cBhvr>
                                    </p:animEffect>
                                    <p:anim to="" calcmode="lin" valueType="num">
                                      <p:cBhvr>
                                        <p:cTn id="3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5" fill="hold">
                            <p:stCondLst>
                              <p:cond delay="2000"/>
                            </p:stCondLst>
                            <p:childTnLst>
                              <p:par>
                                <p:cTn id="36" presetID="26" presetClass="emph" presetSubtype="0" fill="hold" grpId="1" nodeType="afterEffect">
                                  <p:stCondLst>
                                    <p:cond delay="0"/>
                                  </p:stCondLst>
                                  <p:iterate type="lt">
                                    <p:tmPct val="0"/>
                                  </p:iterate>
                                  <p:childTnLst>
                                    <p:animEffect transition="out" filter="fade">
                                      <p:cBhvr>
                                        <p:cTn id="37" dur="500" tmFilter="0, 0; .2, .5; .8, .5; 1, 0"/>
                                        <p:tgtEl>
                                          <p:spTgt spid="7"/>
                                        </p:tgtEl>
                                      </p:cBhvr>
                                    </p:animEffect>
                                    <p:animScale>
                                      <p:cBhvr>
                                        <p:cTn id="38" dur="250" autoRev="1" fill="hold"/>
                                        <p:tgtEl>
                                          <p:spTgt spid="7"/>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stCondLst>
                                            <p:cond delay="0"/>
                                          </p:stCondLst>
                                        </p:cTn>
                                        <p:tgtEl>
                                          <p:spTgt spid="4"/>
                                        </p:tgtEl>
                                      </p:cBhvr>
                                    </p:animEffect>
                                    <p:anim to="" calcmode="lin" valueType="num">
                                      <p:cBhvr>
                                        <p:cTn id="44"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par>
                                <p:cTn id="51" presetID="18" presetClass="emph" presetSubtype="0" fill="hold" grpId="1" nodeType="withEffect">
                                  <p:stCondLst>
                                    <p:cond delay="0"/>
                                  </p:stCondLst>
                                  <p:childTnLst>
                                    <p:set>
                                      <p:cBhvr override="childStyle">
                                        <p:cTn id="52" dur="500" fill="hold"/>
                                        <p:tgtEl>
                                          <p:spTgt spid="5"/>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
                                        <p:tgtEl>
                                          <p:spTgt spid="9"/>
                                        </p:tgtEl>
                                      </p:cBhvr>
                                    </p:animEffect>
                                  </p:childTnLst>
                                </p:cTn>
                              </p:par>
                              <p:par>
                                <p:cTn id="64" presetID="0" presetClass="path" presetSubtype="0" accel="50000" decel="50000" fill="hold" grpId="1" nodeType="withEffect">
                                  <p:stCondLst>
                                    <p:cond delay="0"/>
                                  </p:stCondLst>
                                  <p:childTnLst>
                                    <p:animMotion origin="layout" path="M -2.22222E-6 -1.85185E-6 C 0.00868 -0.02176 0.01841 -0.0419 0.03872 -0.06412 C 0.05938 -0.0875 0.08959 -0.11713 0.12222 -0.14004 C 0.15486 -0.16296 0.19896 -0.18912 0.2349 -0.20092 C 0.27066 -0.21273 0.30573 -0.21088 0.33716 -0.21111 C 0.36893 -0.21134 0.40018 -0.20903 0.42448 -0.20254 C 0.44896 -0.19606 0.46945 -0.18217 0.4842 -0.17222 C 0.49896 -0.16227 0.50834 -0.14884 0.51441 -0.14282 " pathEditMode="relative" rAng="0" ptsTypes="AAAAAAAA">
                                      <p:cBhvr>
                                        <p:cTn id="65" dur="2000" fill="hold"/>
                                        <p:tgtEl>
                                          <p:spTgt spid="8"/>
                                        </p:tgtEl>
                                        <p:attrNameLst>
                                          <p:attrName>ppt_x</p:attrName>
                                          <p:attrName>ppt_y</p:attrName>
                                        </p:attrNameLst>
                                      </p:cBhvr>
                                      <p:rCtr x="25712" y="-10556"/>
                                    </p:animMotion>
                                  </p:childTnLst>
                                </p:cTn>
                              </p:par>
                              <p:par>
                                <p:cTn id="66" presetID="0" presetClass="path" presetSubtype="0" accel="50000" decel="50000" fill="hold" grpId="1" nodeType="withEffect">
                                  <p:stCondLst>
                                    <p:cond delay="0"/>
                                  </p:stCondLst>
                                  <p:childTnLst>
                                    <p:animMotion origin="layout" path="M 2.77778E-6 3.33333E-6 C -0.01389 0.00486 -0.05556 0.02291 -0.08368 0.02986 C -0.11181 0.0368 -0.14202 0.03935 -0.16841 0.04166 C -0.19479 0.04398 -0.21754 0.04537 -0.24184 0.04352 C -0.26615 0.04166 -0.29549 0.03634 -0.31407 0.02986 C -0.33264 0.02338 -0.34306 0.01713 -0.3533 0.00463 C -0.36354 -0.00787 -0.37084 -0.03449 -0.37535 -0.04468 " pathEditMode="relative" rAng="0" ptsTypes="aaaaaaa">
                                      <p:cBhvr>
                                        <p:cTn id="67" dur="2000" fill="hold"/>
                                        <p:tgtEl>
                                          <p:spTgt spid="9"/>
                                        </p:tgtEl>
                                        <p:attrNameLst>
                                          <p:attrName>ppt_x</p:attrName>
                                          <p:attrName>ppt_y</p:attrName>
                                        </p:attrNameLst>
                                      </p:cBhvr>
                                      <p:rCtr x="-18767" y="23"/>
                                    </p:animMotion>
                                  </p:childTnLst>
                                </p:cTn>
                              </p:par>
                              <p:par>
                                <p:cTn id="68" presetID="10" presetClass="exit" presetSubtype="0" fill="hold" grpId="1" nodeType="withEffect">
                                  <p:stCondLst>
                                    <p:cond delay="0"/>
                                  </p:stCondLst>
                                  <p:childTnLst>
                                    <p:animEffect transition="out" filter="fade">
                                      <p:cBhvr>
                                        <p:cTn id="69" dur="1500"/>
                                        <p:tgtEl>
                                          <p:spTgt spid="11"/>
                                        </p:tgtEl>
                                      </p:cBhvr>
                                    </p:animEffect>
                                    <p:set>
                                      <p:cBhvr>
                                        <p:cTn id="70" dur="1" fill="hold">
                                          <p:stCondLst>
                                            <p:cond delay="1499"/>
                                          </p:stCondLst>
                                        </p:cTn>
                                        <p:tgtEl>
                                          <p:spTgt spid="11"/>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grpId="2" nodeType="withEffect">
                                  <p:stCondLst>
                                    <p:cond delay="0"/>
                                  </p:stCondLst>
                                  <p:iterate type="lt">
                                    <p:tmPct val="0"/>
                                  </p:iterate>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250"/>
                                        <p:tgtEl>
                                          <p:spTgt spid="4"/>
                                        </p:tgtEl>
                                      </p:cBhvr>
                                    </p:animEffect>
                                    <p:set>
                                      <p:cBhvr>
                                        <p:cTn id="82"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1" grpId="0"/>
      <p:bldP spid="11" grpId="1"/>
      <p:bldP spid="3074" grpId="0"/>
      <p:bldP spid="3074" grpId="1"/>
      <p:bldP spid="4" grpId="0"/>
      <p:bldP spid="4" grpId="1"/>
      <p:bldP spid="7" grpId="0"/>
      <p:bldP spid="7" grpId="1"/>
      <p:bldP spid="7" grpId="2"/>
      <p:bldP spid="8" grpId="0"/>
      <p:bldP spid="8" grpId="1"/>
      <p:bldP spid="9" grpId="0"/>
      <p:bldP spid="9" grpId="1"/>
      <p:bldP spid="13" grpId="0"/>
      <p:bldP spid="13" grpId="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935" b="3817"/>
          <a:stretch/>
        </p:blipFill>
        <p:spPr>
          <a:xfrm>
            <a:off x="-1" y="1"/>
            <a:ext cx="9144001" cy="6858000"/>
          </a:xfrm>
          <a:prstGeom prst="rect">
            <a:avLst/>
          </a:prstGeom>
        </p:spPr>
      </p:pic>
      <p:sp>
        <p:nvSpPr>
          <p:cNvPr id="3074" name="Rectangle 2"/>
          <p:cNvSpPr>
            <a:spLocks noGrp="1" noChangeArrowheads="1"/>
          </p:cNvSpPr>
          <p:nvPr>
            <p:ph type="title"/>
          </p:nvPr>
        </p:nvSpPr>
        <p:spPr>
          <a:xfrm>
            <a:off x="300251" y="288285"/>
            <a:ext cx="8495731"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lest I should be exalted above measure by the abundance of the revelations, a thorn in the flesh was given to me, a messenger of Satan to buffet me, lest I be exalted above measure. Concerning this thing I pleaded with the Lord three times that it might depart from me.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12:7-8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398379" y="3339710"/>
            <a:ext cx="326406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 pleasure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7393376"/>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50" presetClass="exit" presetSubtype="0" accel="100000" fill="hold" grpId="0" nodeType="withEffect">
                                  <p:stCondLst>
                                    <p:cond delay="500"/>
                                  </p:stCondLst>
                                  <p:childTnLst>
                                    <p:anim calcmode="lin" valueType="num">
                                      <p:cBhvr>
                                        <p:cTn id="16" dur="1000"/>
                                        <p:tgtEl>
                                          <p:spTgt spid="4"/>
                                        </p:tgtEl>
                                        <p:attrNameLst>
                                          <p:attrName>ppt_w</p:attrName>
                                        </p:attrNameLst>
                                      </p:cBhvr>
                                      <p:tavLst>
                                        <p:tav tm="0">
                                          <p:val>
                                            <p:strVal val="ppt_w"/>
                                          </p:val>
                                        </p:tav>
                                        <p:tav tm="100000">
                                          <p:val>
                                            <p:strVal val="ppt_w+.3"/>
                                          </p:val>
                                        </p:tav>
                                      </p:tavLst>
                                    </p:anim>
                                    <p:anim calcmode="lin" valueType="num">
                                      <p:cBhvr>
                                        <p:cTn id="17" dur="1000"/>
                                        <p:tgtEl>
                                          <p:spTgt spid="4"/>
                                        </p:tgtEl>
                                        <p:attrNameLst>
                                          <p:attrName>ppt_h</p:attrName>
                                        </p:attrNameLst>
                                      </p:cBhvr>
                                      <p:tavLst>
                                        <p:tav tm="0">
                                          <p:val>
                                            <p:strVal val="ppt_h"/>
                                          </p:val>
                                        </p:tav>
                                        <p:tav tm="100000">
                                          <p:val>
                                            <p:strVal val="ppt_h"/>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5384276" y="1554769"/>
            <a:ext cx="336823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My strength</a:t>
            </a:r>
          </a:p>
        </p:txBody>
      </p:sp>
      <p:sp>
        <p:nvSpPr>
          <p:cNvPr id="6" name="Title 1"/>
          <p:cNvSpPr txBox="1">
            <a:spLocks/>
          </p:cNvSpPr>
          <p:nvPr/>
        </p:nvSpPr>
        <p:spPr>
          <a:xfrm>
            <a:off x="1138224" y="2230055"/>
            <a:ext cx="69255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made perfect in weakness</a:t>
            </a:r>
          </a:p>
        </p:txBody>
      </p:sp>
      <p:sp>
        <p:nvSpPr>
          <p:cNvPr id="3074" name="Rectangle 2"/>
          <p:cNvSpPr>
            <a:spLocks noGrp="1" noChangeArrowheads="1"/>
          </p:cNvSpPr>
          <p:nvPr>
            <p:ph type="title"/>
          </p:nvPr>
        </p:nvSpPr>
        <p:spPr>
          <a:xfrm>
            <a:off x="443553" y="752310"/>
            <a:ext cx="8229600" cy="51981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rgbClr val="A375FF"/>
                  </a:glow>
                  <a:outerShdw blurRad="50800" algn="tl" rotWithShape="0">
                    <a:srgbClr val="000000"/>
                  </a:outerShdw>
                </a:effectLst>
                <a:latin typeface="Calibri" panose="020F0502020204030204" pitchFamily="34" charset="0"/>
              </a:rPr>
              <a:t>And He said to me, "My grace is sufficient for you, for My strength is made perfect in weakness." Therefore most gladly I will rather boast in my infirmities, that the power of Christ may rest upon me.  </a:t>
            </a:r>
            <a:r>
              <a:rPr lang="en-US" altLang="en-US" sz="3200" b="1" dirty="0">
                <a:ln w="17780" cmpd="sng">
                  <a:solidFill>
                    <a:srgbClr val="FFFFFF"/>
                  </a:solidFill>
                  <a:prstDash val="solid"/>
                  <a:miter lim="800000"/>
                </a:ln>
                <a:solidFill>
                  <a:srgbClr val="0066FF"/>
                </a:solidFill>
                <a:effectLst>
                  <a:glow rad="127000">
                    <a:srgbClr val="A375FF"/>
                  </a:glow>
                  <a:outerShdw blurRad="50800" algn="tl" rotWithShape="0">
                    <a:srgbClr val="000000"/>
                  </a:outerShdw>
                </a:effectLst>
                <a:latin typeface="Calibri" panose="020F0502020204030204" pitchFamily="34" charset="0"/>
              </a:rPr>
              <a:t>— 2</a:t>
            </a:r>
            <a:r>
              <a:rPr lang="en-US" altLang="en-US" sz="3200" b="1" baseline="30000" dirty="0">
                <a:ln w="17780" cmpd="sng">
                  <a:solidFill>
                    <a:srgbClr val="FFFFFF"/>
                  </a:solidFill>
                  <a:prstDash val="solid"/>
                  <a:miter lim="800000"/>
                </a:ln>
                <a:solidFill>
                  <a:srgbClr val="0066FF"/>
                </a:solidFill>
                <a:effectLst>
                  <a:glow rad="127000">
                    <a:srgbClr val="A375FF"/>
                  </a:glow>
                  <a:outerShdw blurRad="50800" algn="tl" rotWithShape="0">
                    <a:srgbClr val="000000"/>
                  </a:outerShdw>
                </a:effectLst>
                <a:latin typeface="Calibri" panose="020F0502020204030204" pitchFamily="34" charset="0"/>
              </a:rPr>
              <a:t>nd</a:t>
            </a:r>
            <a:r>
              <a:rPr lang="en-US" altLang="en-US" sz="3200" b="1" dirty="0">
                <a:ln w="17780" cmpd="sng">
                  <a:solidFill>
                    <a:srgbClr val="FFFFFF"/>
                  </a:solidFill>
                  <a:prstDash val="solid"/>
                  <a:miter lim="800000"/>
                </a:ln>
                <a:solidFill>
                  <a:srgbClr val="0066FF"/>
                </a:solidFill>
                <a:effectLst>
                  <a:glow rad="127000">
                    <a:srgbClr val="A375FF"/>
                  </a:glow>
                  <a:outerShdw blurRad="50800" algn="tl" rotWithShape="0">
                    <a:srgbClr val="000000"/>
                  </a:outerShdw>
                </a:effectLst>
                <a:latin typeface="Calibri" panose="020F0502020204030204" pitchFamily="34" charset="0"/>
              </a:rPr>
              <a:t> Corinthians 12:9 </a:t>
            </a:r>
          </a:p>
        </p:txBody>
      </p:sp>
      <p:sp>
        <p:nvSpPr>
          <p:cNvPr id="9" name="Rectangle 2"/>
          <p:cNvSpPr txBox="1">
            <a:spLocks noChangeArrowheads="1"/>
          </p:cNvSpPr>
          <p:nvPr/>
        </p:nvSpPr>
        <p:spPr bwMode="auto">
          <a:xfrm>
            <a:off x="443553" y="752310"/>
            <a:ext cx="8229600" cy="519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C000"/>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said to me, "My grace is sufficient for you, for My strength is made perfect in weakness." Therefore most gladly I will rather boast in my infirmities, that the power of Christ may rest upon me.  </a:t>
            </a:r>
            <a:r>
              <a:rPr lang="en-US" altLang="en-US" sz="3200" b="1" i="1" kern="0" dirty="0">
                <a:ln w="6350" cmpd="sng">
                  <a:solidFill>
                    <a:srgbClr val="FFC000"/>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2nd Corinthians 12:9 </a:t>
            </a:r>
          </a:p>
        </p:txBody>
      </p:sp>
      <p:sp>
        <p:nvSpPr>
          <p:cNvPr id="7" name="Rectangle 2"/>
          <p:cNvSpPr txBox="1">
            <a:spLocks noChangeArrowheads="1"/>
          </p:cNvSpPr>
          <p:nvPr/>
        </p:nvSpPr>
        <p:spPr bwMode="auto">
          <a:xfrm>
            <a:off x="3050554" y="4240144"/>
            <a:ext cx="176641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27000">
                    <a:srgbClr val="A375FF"/>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127000">
                  <a:srgbClr val="A375FF"/>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050554" y="4240144"/>
            <a:ext cx="176641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6350" cmpd="sng">
                  <a:solidFill>
                    <a:srgbClr val="FFC000"/>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Christ</a:t>
            </a:r>
          </a:p>
        </p:txBody>
      </p:sp>
      <p:sp>
        <p:nvSpPr>
          <p:cNvPr id="11" name="Rectangle 2">
            <a:extLst>
              <a:ext uri="{FF2B5EF4-FFF2-40B4-BE49-F238E27FC236}">
                <a16:creationId xmlns:a16="http://schemas.microsoft.com/office/drawing/2014/main" id="{488B9DCA-CFA9-4CAC-B125-AF7096F11AF5}"/>
              </a:ext>
            </a:extLst>
          </p:cNvPr>
          <p:cNvSpPr txBox="1">
            <a:spLocks noChangeArrowheads="1"/>
          </p:cNvSpPr>
          <p:nvPr/>
        </p:nvSpPr>
        <p:spPr bwMode="auto">
          <a:xfrm>
            <a:off x="5444358" y="1606984"/>
            <a:ext cx="3254348" cy="802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strength</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72B43658-73D3-442F-8C87-0F8BB8BF5FFB}"/>
              </a:ext>
            </a:extLst>
          </p:cNvPr>
          <p:cNvSpPr txBox="1">
            <a:spLocks noChangeArrowheads="1"/>
          </p:cNvSpPr>
          <p:nvPr/>
        </p:nvSpPr>
        <p:spPr bwMode="auto">
          <a:xfrm>
            <a:off x="1334813" y="2276476"/>
            <a:ext cx="6537599" cy="8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made perfect in weakness</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4" name="Rectangle 3"/>
          <p:cNvSpPr>
            <a:spLocks noChangeArrowheads="1"/>
          </p:cNvSpPr>
          <p:nvPr/>
        </p:nvSpPr>
        <p:spPr bwMode="auto">
          <a:xfrm>
            <a:off x="4624705" y="220599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00FF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hidden="1"/>
          <p:cNvSpPr txBox="1">
            <a:spLocks noChangeArrowheads="1"/>
          </p:cNvSpPr>
          <p:nvPr/>
        </p:nvSpPr>
        <p:spPr bwMode="auto">
          <a:xfrm>
            <a:off x="4061507" y="3292925"/>
            <a:ext cx="176641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Christ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73933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18" presetClass="emph" presetSubtype="0" fill="hold" grpId="1" nodeType="withEffect">
                                  <p:stCondLst>
                                    <p:cond delay="400"/>
                                  </p:stCondLst>
                                  <p:childTnLst>
                                    <p:set>
                                      <p:cBhvr override="childStyle">
                                        <p:cTn id="29" dur="750" fill="hold"/>
                                        <p:tgtEl>
                                          <p:spTgt spid="6"/>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75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stCondLst>
                                            <p:cond delay="0"/>
                                          </p:stCondLst>
                                        </p:cTn>
                                        <p:tgtEl>
                                          <p:spTgt spid="4"/>
                                        </p:tgtEl>
                                      </p:cBhvr>
                                    </p:animEffect>
                                    <p:anim to="" calcmode="lin" valueType="num">
                                      <p:cBhvr>
                                        <p:cTn id="3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25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0"/>
                                        <p:tgtEl>
                                          <p:spTgt spid="10"/>
                                        </p:tgtEl>
                                      </p:cBhvr>
                                    </p:animEffect>
                                  </p:childTnLst>
                                </p:cTn>
                              </p:par>
                              <p:par>
                                <p:cTn id="48" presetID="0" presetClass="path" presetSubtype="0" accel="50000" decel="50000" fill="hold" grpId="1" nodeType="withEffect">
                                  <p:stCondLst>
                                    <p:cond delay="0"/>
                                  </p:stCondLst>
                                  <p:childTnLst>
                                    <p:animMotion origin="layout" path="M 1.66667E-6 7.40741E-7 L 0.11076 -0.13796 " pathEditMode="relative" rAng="0" ptsTypes="AA">
                                      <p:cBhvr>
                                        <p:cTn id="49" dur="2000" fill="hold"/>
                                        <p:tgtEl>
                                          <p:spTgt spid="7"/>
                                        </p:tgtEl>
                                        <p:attrNameLst>
                                          <p:attrName>ppt_x</p:attrName>
                                          <p:attrName>ppt_y</p:attrName>
                                        </p:attrNameLst>
                                      </p:cBhvr>
                                      <p:rCtr x="5538" y="-6898"/>
                                    </p:animMotion>
                                  </p:childTnLst>
                                </p:cTn>
                              </p:par>
                              <p:par>
                                <p:cTn id="50" presetID="0" presetClass="path" presetSubtype="0" accel="50000" decel="50000" fill="hold" grpId="1" nodeType="withEffect">
                                  <p:stCondLst>
                                    <p:cond delay="0"/>
                                  </p:stCondLst>
                                  <p:childTnLst>
                                    <p:animMotion origin="layout" path="M 1.66667E-6 7.40741E-7 L 0.11076 -0.13796 " pathEditMode="relative" rAng="0" ptsTypes="AA">
                                      <p:cBhvr>
                                        <p:cTn id="51" dur="2000" fill="hold"/>
                                        <p:tgtEl>
                                          <p:spTgt spid="10"/>
                                        </p:tgtEl>
                                        <p:attrNameLst>
                                          <p:attrName>ppt_x</p:attrName>
                                          <p:attrName>ppt_y</p:attrName>
                                        </p:attrNameLst>
                                      </p:cBhvr>
                                      <p:rCtr x="5538" y="-6898"/>
                                    </p:animMotion>
                                  </p:childTnLst>
                                </p:cTn>
                              </p:par>
                              <p:par>
                                <p:cTn id="52" presetID="10" presetClass="exit" presetSubtype="0" fill="hold" grpId="1" nodeType="withEffect">
                                  <p:stCondLst>
                                    <p:cond delay="0"/>
                                  </p:stCondLst>
                                  <p:childTnLst>
                                    <p:animEffect transition="out" filter="fade">
                                      <p:cBhvr>
                                        <p:cTn id="53" dur="1500"/>
                                        <p:tgtEl>
                                          <p:spTgt spid="3074"/>
                                        </p:tgtEl>
                                      </p:cBhvr>
                                    </p:animEffect>
                                    <p:set>
                                      <p:cBhvr>
                                        <p:cTn id="54" dur="1" fill="hold">
                                          <p:stCondLst>
                                            <p:cond delay="1499"/>
                                          </p:stCondLst>
                                        </p:cTn>
                                        <p:tgtEl>
                                          <p:spTgt spid="307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500"/>
                                        <p:tgtEl>
                                          <p:spTgt spid="9"/>
                                        </p:tgtEl>
                                      </p:cBhvr>
                                    </p:animEffect>
                                    <p:set>
                                      <p:cBhvr>
                                        <p:cTn id="57" dur="1" fill="hold">
                                          <p:stCondLst>
                                            <p:cond delay="1499"/>
                                          </p:stCondLst>
                                        </p:cTn>
                                        <p:tgtEl>
                                          <p:spTgt spid="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3074" grpId="0"/>
      <p:bldP spid="3074" grpId="1"/>
      <p:bldP spid="9" grpId="0"/>
      <p:bldP spid="9" grpId="1"/>
      <p:bldP spid="7" grpId="0"/>
      <p:bldP spid="7" grpId="1"/>
      <p:bldP spid="10" grpId="0"/>
      <p:bldP spid="10" grpId="1"/>
      <p:bldP spid="11" grpId="0"/>
      <p:bldP spid="11" grpId="1"/>
      <p:bldP spid="12" grpId="0"/>
      <p:bldP spid="12" grpId="1"/>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080_Silver_white_sparkles_loop_Videv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2849"/>
          <a:stretch/>
        </p:blipFill>
        <p:spPr>
          <a:xfrm>
            <a:off x="520700" y="1054100"/>
            <a:ext cx="8153400" cy="259114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a:gsLst>
              <a:gs pos="70000">
                <a:srgbClr val="9C9CFD"/>
              </a:gs>
              <a:gs pos="17000">
                <a:srgbClr val="92D050"/>
              </a:gs>
              <a:gs pos="50000">
                <a:srgbClr val="0070C0"/>
              </a:gs>
              <a:gs pos="92000">
                <a:srgbClr val="FFC000"/>
              </a:gs>
            </a:gsLst>
            <a:lin ang="16200000" scaled="1"/>
          </a:gradFill>
        </p:spPr>
      </p:pic>
      <p:pic>
        <p:nvPicPr>
          <p:cNvPr id="11" name="Picture 10" descr="PowerPoint Slide Show - [SermonLayoutWork]"/>
          <p:cNvPicPr>
            <a:picLocks noChangeAspect="1"/>
          </p:cNvPicPr>
          <p:nvPr/>
        </p:nvPicPr>
        <p:blipFill rotWithShape="1">
          <a:blip r:embed="rId7">
            <a:clrChange>
              <a:clrFrom>
                <a:srgbClr val="7F7F7F"/>
              </a:clrFrom>
              <a:clrTo>
                <a:srgbClr val="7F7F7F">
                  <a:alpha val="0"/>
                </a:srgbClr>
              </a:clrTo>
            </a:clrChange>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4" name="Rectangle 4"/>
          <p:cNvSpPr>
            <a:spLocks noChangeArrowheads="1"/>
          </p:cNvSpPr>
          <p:nvPr/>
        </p:nvSpPr>
        <p:spPr bwMode="auto">
          <a:xfrm>
            <a:off x="385011" y="533400"/>
            <a:ext cx="837798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500" b="1" spc="50" dirty="0">
                <a:ln w="11430"/>
                <a:pattFill prst="zigZag">
                  <a:fgClr>
                    <a:schemeClr val="tx1"/>
                  </a:fgClr>
                  <a:bgClr>
                    <a:schemeClr val="bg1"/>
                  </a:bgClr>
                </a:pattFill>
                <a:effectLst>
                  <a:glow rad="63500">
                    <a:schemeClr val="tx1"/>
                  </a:glow>
                  <a:outerShdw blurRad="76200" dist="50800" dir="5400000" algn="tl" rotWithShape="0">
                    <a:srgbClr val="000000">
                      <a:alpha val="65000"/>
                    </a:srgbClr>
                  </a:outerShdw>
                </a:effectLst>
                <a:latin typeface="Segoe UI Black" panose="020B0A02040204020203" pitchFamily="34" charset="0"/>
                <a:ea typeface="Segoe UI Black" panose="020B0A02040204020203" pitchFamily="34" charset="0"/>
                <a:cs typeface="Segoe UI Black" panose="020B0A02040204020203" pitchFamily="34" charset="0"/>
              </a:rPr>
              <a:t>Faith Conquers Worry</a:t>
            </a:r>
            <a:endParaRPr lang="en-US" sz="8500" b="1" i="1" spc="50" dirty="0">
              <a:ln w="11430"/>
              <a:pattFill prst="zigZag">
                <a:fgClr>
                  <a:schemeClr val="tx1"/>
                </a:fgClr>
                <a:bgClr>
                  <a:schemeClr val="bg1"/>
                </a:bgClr>
              </a:pattFill>
              <a:effectLst>
                <a:glow rad="63500">
                  <a:schemeClr val="tx1"/>
                </a:glow>
                <a:outerShdw blurRad="76200" dist="50800" dir="5400000" algn="tl" rotWithShape="0">
                  <a:srgbClr val="000000">
                    <a:alpha val="65000"/>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 name="Rectangle 12"/>
          <p:cNvSpPr>
            <a:spLocks noChangeArrowheads="1"/>
          </p:cNvSpPr>
          <p:nvPr/>
        </p:nvSpPr>
        <p:spPr bwMode="auto">
          <a:xfrm>
            <a:off x="292608" y="3867150"/>
            <a:ext cx="3060192"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6000" b="1" spc="50" dirty="0">
                <a:ln w="11430"/>
                <a:blipFill>
                  <a:blip r:embed="rId8"/>
                  <a:tile tx="0" ty="0" sx="100000" sy="100000" flip="none" algn="tl"/>
                </a:blipFill>
                <a:effectLst>
                  <a:outerShdw blurRad="76200" dist="50800" dir="5400000" algn="tl" rotWithShape="0">
                    <a:srgbClr val="000000">
                      <a:alpha val="65000"/>
                    </a:srgbClr>
                  </a:outerShdw>
                </a:effectLst>
                <a:latin typeface="Calibri" panose="020F0502020204030204" pitchFamily="34" charset="0"/>
              </a:rPr>
              <a:t>Ron Bert</a:t>
            </a:r>
            <a:endParaRPr lang="en-US" altLang="en-US" sz="6000" b="1" i="1" spc="50" dirty="0">
              <a:ln w="11430"/>
              <a:blipFill>
                <a:blip r:embed="rId8"/>
                <a:tile tx="0" ty="0" sx="100000" sy="100000" flip="none" algn="tl"/>
              </a:blipFill>
              <a:effectLst>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032760" y="4990447"/>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8"/>
                  <a:tile tx="0" ty="0" sx="100000" sy="100000" flip="none" algn="tl"/>
                </a:blipFill>
                <a:effectLst>
                  <a:outerShdw blurRad="76200" dist="50800" dir="5400000" algn="tl" rotWithShape="0">
                    <a:srgbClr val="000000">
                      <a:alpha val="65000"/>
                    </a:srgbClr>
                  </a:outerShdw>
                </a:effectLst>
                <a:latin typeface="Calibri" panose="020F0502020204030204" pitchFamily="34" charset="0"/>
              </a:rPr>
              <a:t>February 19, 2017</a:t>
            </a:r>
            <a:endParaRPr lang="en-US" altLang="en-US" sz="4800" b="1" i="1" spc="50" dirty="0">
              <a:ln w="11430"/>
              <a:blipFill>
                <a:blip r:embed="rId8"/>
                <a:tile tx="0" ty="0" sx="100000" sy="100000" flip="none" algn="tl"/>
              </a:blipFill>
              <a:effectLst>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414468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1" presetClass="exit" presetSubtype="0" fill="hold" nodeType="after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500"/>
                            </p:stCondLst>
                            <p:childTnLst>
                              <p:par>
                                <p:cTn id="16" presetID="9" presetClass="exit" presetSubtype="0" fill="hold" grpId="5" nodeType="afterEffect">
                                  <p:stCondLst>
                                    <p:cond delay="0"/>
                                  </p:stCondLst>
                                  <p:childTnLst>
                                    <p:animEffect transition="out" filter="dissolve">
                                      <p:cBhvr>
                                        <p:cTn id="17" dur="750"/>
                                        <p:tgtEl>
                                          <p:spTgt spid="4"/>
                                        </p:tgtEl>
                                      </p:cBhvr>
                                    </p:animEffect>
                                    <p:set>
                                      <p:cBhvr>
                                        <p:cTn id="18" dur="1" fill="hold">
                                          <p:stCondLst>
                                            <p:cond delay="749"/>
                                          </p:stCondLst>
                                        </p:cTn>
                                        <p:tgtEl>
                                          <p:spTgt spid="4"/>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14960" fill="hold"/>
                                        <p:tgtEl>
                                          <p:spTgt spid="12"/>
                                        </p:tgtEl>
                                      </p:cBhvr>
                                    </p:cmd>
                                  </p:childTnLst>
                                </p:cTn>
                              </p:par>
                              <p:par>
                                <p:cTn id="21" presetID="39" presetClass="entr" presetSubtype="0" accel="100000" fill="hold" grpId="0" nodeType="withEffect">
                                  <p:stCondLst>
                                    <p:cond delay="25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
                                          </p:val>
                                        </p:tav>
                                        <p:tav tm="100000">
                                          <p:val>
                                            <p:strVal val="#ppt_y"/>
                                          </p:val>
                                        </p:tav>
                                      </p:tavLst>
                                    </p:anim>
                                  </p:childTnLst>
                                </p:cTn>
                              </p:par>
                              <p:par>
                                <p:cTn id="27" presetID="39" presetClass="entr" presetSubtype="0" accel="100000" fill="hold" grpId="0" nodeType="withEffect">
                                  <p:stCondLst>
                                    <p:cond delay="100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4"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0" presetClass="exit" presetSubtype="0" fill="hold" grpId="1" nodeType="withEffect">
                                  <p:stCondLst>
                                    <p:cond delay="0"/>
                                  </p:stCondLst>
                                  <p:childTnLst>
                                    <p:set>
                                      <p:cBhvr>
                                        <p:cTn id="42" dur="1" fill="hold">
                                          <p:stCondLst>
                                            <p:cond delay="999"/>
                                          </p:stCondLst>
                                        </p:cTn>
                                        <p:tgtEl>
                                          <p:spTgt spid="4"/>
                                        </p:tgtEl>
                                        <p:attrNameLst>
                                          <p:attrName>style.visibility</p:attrName>
                                        </p:attrNameLst>
                                      </p:cBhvr>
                                      <p:to>
                                        <p:strVal val="hidden"/>
                                      </p:to>
                                    </p:set>
                                    <p:animEffect transition="out" filter="dissolve">
                                      <p:cBhvr>
                                        <p:cTn id="43" dur="1000">
                                          <p:stCondLst>
                                            <p:cond delay="0"/>
                                          </p:stCondLst>
                                        </p:cTn>
                                        <p:tgtEl>
                                          <p:spTgt spid="4"/>
                                        </p:tgtEl>
                                      </p:cBhvr>
                                    </p:animEffect>
                                    <p:anim to="" calcmode="lin" valueType="num">
                                      <p:cBhvr>
                                        <p:cTn id="44"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45"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46" presetID="0" presetClass="path" presetSubtype="0" accel="50000" decel="50000" fill="hold" grpId="2" nodeType="withEffect">
                                  <p:stCondLst>
                                    <p:cond delay="0"/>
                                  </p:stCondLst>
                                  <p:childTnLst>
                                    <p:animMotion origin="layout" path="M 0 0 L 0 0.17407 " pathEditMode="relative" ptsTypes="AA">
                                      <p:cBhvr>
                                        <p:cTn id="47" dur="1000" fill="hold"/>
                                        <p:tgtEl>
                                          <p:spTgt spid="4"/>
                                        </p:tgtEl>
                                        <p:attrNameLst>
                                          <p:attrName>ppt_x</p:attrName>
                                          <p:attrName>ppt_y</p:attrName>
                                        </p:attrNameLst>
                                      </p:cBhvr>
                                    </p:animMotion>
                                  </p:childTnLst>
                                </p:cTn>
                              </p:par>
                              <p:par>
                                <p:cTn id="48" presetID="9" presetClass="exit" presetSubtype="0" fill="hold" grpId="1" nodeType="withEffect">
                                  <p:stCondLst>
                                    <p:cond delay="500"/>
                                  </p:stCondLst>
                                  <p:childTnLst>
                                    <p:animEffect transition="out" filter="dissolve">
                                      <p:cBhvr>
                                        <p:cTn id="49" dur="1500"/>
                                        <p:tgtEl>
                                          <p:spTgt spid="5"/>
                                        </p:tgtEl>
                                      </p:cBhvr>
                                    </p:animEffect>
                                    <p:set>
                                      <p:cBhvr>
                                        <p:cTn id="50" dur="1" fill="hold">
                                          <p:stCondLst>
                                            <p:cond delay="1499"/>
                                          </p:stCondLst>
                                        </p:cTn>
                                        <p:tgtEl>
                                          <p:spTgt spid="5"/>
                                        </p:tgtEl>
                                        <p:attrNameLst>
                                          <p:attrName>style.visibility</p:attrName>
                                        </p:attrNameLst>
                                      </p:cBhvr>
                                      <p:to>
                                        <p:strVal val="hidden"/>
                                      </p:to>
                                    </p:set>
                                  </p:childTnLst>
                                </p:cTn>
                              </p:par>
                              <p:par>
                                <p:cTn id="51" presetID="0" presetClass="path" presetSubtype="0" accel="50000" decel="50000" fill="hold" grpId="2" nodeType="withEffect">
                                  <p:stCondLst>
                                    <p:cond delay="500"/>
                                  </p:stCondLst>
                                  <p:childTnLst>
                                    <p:animMotion origin="layout" path="M 4.44444E-6 3.33333E-6 L 0.2835 -0.35 " pathEditMode="relative" rAng="0" ptsTypes="AA">
                                      <p:cBhvr>
                                        <p:cTn id="52" dur="1500" fill="hold"/>
                                        <p:tgtEl>
                                          <p:spTgt spid="5"/>
                                        </p:tgtEl>
                                        <p:attrNameLst>
                                          <p:attrName>ppt_x</p:attrName>
                                          <p:attrName>ppt_y</p:attrName>
                                        </p:attrNameLst>
                                      </p:cBhvr>
                                      <p:rCtr x="14167" y="-17500"/>
                                    </p:animMotion>
                                  </p:childTnLst>
                                </p:cTn>
                              </p:par>
                              <p:par>
                                <p:cTn id="53" presetID="31" presetClass="exit" presetSubtype="0" fill="hold" grpId="1" nodeType="withEffect">
                                  <p:stCondLst>
                                    <p:cond delay="1250"/>
                                  </p:stCondLst>
                                  <p:childTnLst>
                                    <p:anim calcmode="lin" valueType="num">
                                      <p:cBhvr>
                                        <p:cTn id="54" dur="1000"/>
                                        <p:tgtEl>
                                          <p:spTgt spid="6"/>
                                        </p:tgtEl>
                                        <p:attrNameLst>
                                          <p:attrName>ppt_w</p:attrName>
                                        </p:attrNameLst>
                                      </p:cBhvr>
                                      <p:tavLst>
                                        <p:tav tm="0">
                                          <p:val>
                                            <p:strVal val="ppt_w"/>
                                          </p:val>
                                        </p:tav>
                                        <p:tav tm="100000">
                                          <p:val>
                                            <p:fltVal val="0"/>
                                          </p:val>
                                        </p:tav>
                                      </p:tavLst>
                                    </p:anim>
                                    <p:anim calcmode="lin" valueType="num">
                                      <p:cBhvr>
                                        <p:cTn id="55" dur="1000"/>
                                        <p:tgtEl>
                                          <p:spTgt spid="6"/>
                                        </p:tgtEl>
                                        <p:attrNameLst>
                                          <p:attrName>ppt_h</p:attrName>
                                        </p:attrNameLst>
                                      </p:cBhvr>
                                      <p:tavLst>
                                        <p:tav tm="0">
                                          <p:val>
                                            <p:strVal val="ppt_h"/>
                                          </p:val>
                                        </p:tav>
                                        <p:tav tm="100000">
                                          <p:val>
                                            <p:fltVal val="0"/>
                                          </p:val>
                                        </p:tav>
                                      </p:tavLst>
                                    </p:anim>
                                    <p:anim calcmode="lin" valueType="num">
                                      <p:cBhvr>
                                        <p:cTn id="56" dur="1000"/>
                                        <p:tgtEl>
                                          <p:spTgt spid="6"/>
                                        </p:tgtEl>
                                        <p:attrNameLst>
                                          <p:attrName>style.rotation</p:attrName>
                                        </p:attrNameLst>
                                      </p:cBhvr>
                                      <p:tavLst>
                                        <p:tav tm="0">
                                          <p:val>
                                            <p:fltVal val="0"/>
                                          </p:val>
                                        </p:tav>
                                        <p:tav tm="100000">
                                          <p:val>
                                            <p:fltVal val="90"/>
                                          </p:val>
                                        </p:tav>
                                      </p:tavLst>
                                    </p:anim>
                                    <p:animEffect transition="out" filter="fade">
                                      <p:cBhvr>
                                        <p:cTn id="57" dur="1000"/>
                                        <p:tgtEl>
                                          <p:spTgt spid="6"/>
                                        </p:tgtEl>
                                      </p:cBhvr>
                                    </p:animEffect>
                                    <p:set>
                                      <p:cBhvr>
                                        <p:cTn id="58" dur="1" fill="hold">
                                          <p:stCondLst>
                                            <p:cond delay="999"/>
                                          </p:stCondLst>
                                        </p:cTn>
                                        <p:tgtEl>
                                          <p:spTgt spid="6"/>
                                        </p:tgtEl>
                                        <p:attrNameLst>
                                          <p:attrName>style.visibility</p:attrName>
                                        </p:attrNameLst>
                                      </p:cBhvr>
                                      <p:to>
                                        <p:strVal val="hidden"/>
                                      </p:to>
                                    </p:set>
                                  </p:childTnLst>
                                </p:cTn>
                              </p:par>
                              <p:par>
                                <p:cTn id="59" presetID="0" presetClass="path" presetSubtype="0" accel="50000" decel="50000" fill="hold" grpId="2" nodeType="withEffect">
                                  <p:stCondLst>
                                    <p:cond delay="1250"/>
                                  </p:stCondLst>
                                  <p:childTnLst>
                                    <p:animMotion origin="layout" path="M -3.88889E-6 4.44444E-6 L -0.14166 -0.50926 " pathEditMode="relative" rAng="0" ptsTypes="AA">
                                      <p:cBhvr>
                                        <p:cTn id="60" dur="1000" fill="hold"/>
                                        <p:tgtEl>
                                          <p:spTgt spid="6"/>
                                        </p:tgtEl>
                                        <p:attrNameLst>
                                          <p:attrName>ppt_x</p:attrName>
                                          <p:attrName>ppt_y</p:attrName>
                                        </p:attrNameLst>
                                      </p:cBhvr>
                                      <p:rCtr x="-7083" y="-25463"/>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repeatCount="indefinite" fill="hold" display="0">
                  <p:stCondLst>
                    <p:cond delay="indefinite"/>
                  </p:stCondLst>
                </p:cTn>
                <p:tgtEl>
                  <p:spTgt spid="12"/>
                </p:tgtEl>
              </p:cMediaNode>
            </p:video>
          </p:childTnLst>
        </p:cTn>
      </p:par>
    </p:tnLst>
    <p:bldLst>
      <p:bldP spid="4" grpId="0"/>
      <p:bldP spid="4" grpId="1"/>
      <p:bldP spid="4" grpId="2"/>
      <p:bldP spid="4" grpId="4"/>
      <p:bldP spid="4" grpId="5"/>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364331" y="3964354"/>
            <a:ext cx="8199119" cy="9624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when I am weak, then I am strong</a:t>
            </a:r>
          </a:p>
        </p:txBody>
      </p:sp>
      <p:sp>
        <p:nvSpPr>
          <p:cNvPr id="20" name="Rectangle 2"/>
          <p:cNvSpPr txBox="1">
            <a:spLocks noChangeArrowheads="1"/>
          </p:cNvSpPr>
          <p:nvPr/>
        </p:nvSpPr>
        <p:spPr bwMode="auto">
          <a:xfrm>
            <a:off x="4061507" y="3292925"/>
            <a:ext cx="176641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Christ</a:t>
            </a:r>
            <a:endParaRPr lang="en-US" altLang="en-US" sz="4000" b="1" i="1" kern="0"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29904" y="1270925"/>
            <a:ext cx="8229600" cy="421547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 take pleasure              in infirmities, in reproaches,             in needs, in persecutions, in distresses, for Christ's sake. For when I am weak, then I am strong.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12:10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3"/>
          <p:cNvSpPr>
            <a:spLocks noChangeArrowheads="1"/>
          </p:cNvSpPr>
          <p:nvPr/>
        </p:nvSpPr>
        <p:spPr bwMode="auto">
          <a:xfrm>
            <a:off x="1108710" y="192468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4"/>
          <p:cNvSpPr>
            <a:spLocks noChangeArrowheads="1"/>
          </p:cNvSpPr>
          <p:nvPr/>
        </p:nvSpPr>
        <p:spPr bwMode="auto">
          <a:xfrm>
            <a:off x="4314825" y="191960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p:cNvSpPr>
            <a:spLocks noChangeArrowheads="1"/>
          </p:cNvSpPr>
          <p:nvPr/>
        </p:nvSpPr>
        <p:spPr bwMode="auto">
          <a:xfrm>
            <a:off x="1132205" y="259969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p:cNvSpPr>
            <a:spLocks noChangeArrowheads="1"/>
          </p:cNvSpPr>
          <p:nvPr/>
        </p:nvSpPr>
        <p:spPr bwMode="auto">
          <a:xfrm>
            <a:off x="3351530" y="259143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p:cNvSpPr txBox="1">
            <a:spLocks noChangeArrowheads="1"/>
          </p:cNvSpPr>
          <p:nvPr/>
        </p:nvSpPr>
        <p:spPr bwMode="auto">
          <a:xfrm>
            <a:off x="1372477" y="675180"/>
            <a:ext cx="6023747" cy="416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take pleasure in</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infirmities</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reproaches</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needs</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persecutions</a:t>
            </a:r>
          </a:p>
          <a:p>
            <a:pPr algn="l" eaLnBrk="1" hangingPunct="1"/>
            <a:r>
              <a:rPr lang="en-US" altLang="en-US" sz="3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9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distresses</a:t>
            </a:r>
          </a:p>
        </p:txBody>
      </p:sp>
      <p:sp>
        <p:nvSpPr>
          <p:cNvPr id="12" name="Rectangle 2"/>
          <p:cNvSpPr txBox="1">
            <a:spLocks noChangeArrowheads="1"/>
          </p:cNvSpPr>
          <p:nvPr/>
        </p:nvSpPr>
        <p:spPr bwMode="auto">
          <a:xfrm>
            <a:off x="7172493" y="2572996"/>
            <a:ext cx="769387"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p:cNvSpPr>
            <a:spLocks noChangeArrowheads="1"/>
          </p:cNvSpPr>
          <p:nvPr/>
        </p:nvSpPr>
        <p:spPr bwMode="auto">
          <a:xfrm>
            <a:off x="7155815" y="259461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Rectangle 2"/>
          <p:cNvSpPr txBox="1">
            <a:spLocks noChangeArrowheads="1"/>
          </p:cNvSpPr>
          <p:nvPr/>
        </p:nvSpPr>
        <p:spPr bwMode="auto">
          <a:xfrm>
            <a:off x="3850559" y="1226523"/>
            <a:ext cx="3808071"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take pleasure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1651257" y="1901809"/>
            <a:ext cx="27813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infirmities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4967621" y="1899904"/>
            <a:ext cx="27813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reproaches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1672324" y="2571236"/>
            <a:ext cx="1799534"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needs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3844877" y="2571236"/>
            <a:ext cx="348189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persecutions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766011" y="3242567"/>
            <a:ext cx="256749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distresses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3300865" y="3242567"/>
            <a:ext cx="4025909"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Christ</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 sake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p:cNvSpPr txBox="1">
            <a:spLocks noChangeArrowheads="1"/>
          </p:cNvSpPr>
          <p:nvPr/>
        </p:nvSpPr>
        <p:spPr bwMode="auto">
          <a:xfrm>
            <a:off x="277937" y="3913899"/>
            <a:ext cx="838007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I am weak, then I am strong</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a:extLst>
              <a:ext uri="{FF2B5EF4-FFF2-40B4-BE49-F238E27FC236}">
                <a16:creationId xmlns:a16="http://schemas.microsoft.com/office/drawing/2014/main" id="{F06D966C-F800-47F0-B6CC-AD3C032270CC}"/>
              </a:ext>
            </a:extLst>
          </p:cNvPr>
          <p:cNvSpPr txBox="1">
            <a:spLocks noChangeArrowheads="1"/>
          </p:cNvSpPr>
          <p:nvPr/>
        </p:nvSpPr>
        <p:spPr bwMode="auto">
          <a:xfrm>
            <a:off x="143775" y="4013854"/>
            <a:ext cx="8650015" cy="80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when I am weak, then I am strong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2" name="Rectangle 9">
            <a:extLst>
              <a:ext uri="{FF2B5EF4-FFF2-40B4-BE49-F238E27FC236}">
                <a16:creationId xmlns:a16="http://schemas.microsoft.com/office/drawing/2014/main" id="{F30D2603-C760-4F36-B303-69FA059103F8}"/>
              </a:ext>
            </a:extLst>
          </p:cNvPr>
          <p:cNvSpPr>
            <a:spLocks noChangeArrowheads="1"/>
          </p:cNvSpPr>
          <p:nvPr/>
        </p:nvSpPr>
        <p:spPr bwMode="auto">
          <a:xfrm>
            <a:off x="3309229" y="3392625"/>
            <a:ext cx="2474827" cy="71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for</a:t>
            </a:r>
            <a:r>
              <a:rPr kumimoji="0" lang="en-US" sz="4410" b="1" i="0" u="none" strike="noStrike" kern="1200" cap="none" spc="0" normalizeH="0" noProof="0" dirty="0">
                <a:ln>
                  <a:noFill/>
                </a:ln>
                <a:solidFill>
                  <a:srgbClr val="CC9900"/>
                </a:solidFill>
                <a:effectLst/>
                <a:uLnTx/>
                <a:uFillTx/>
                <a:latin typeface="Calibri" panose="020F0502020204030204" pitchFamily="34" charset="0"/>
                <a:ea typeface="+mn-ea"/>
                <a:cs typeface="Calibri" panose="020F0502020204030204" pitchFamily="34" charset="0"/>
              </a:rPr>
              <a:t>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23" name="Rectangle 2">
            <a:extLst>
              <a:ext uri="{FF2B5EF4-FFF2-40B4-BE49-F238E27FC236}">
                <a16:creationId xmlns:a16="http://schemas.microsoft.com/office/drawing/2014/main" id="{263C5F23-CED8-4CC0-821A-B5E44D26A5BC}"/>
              </a:ext>
            </a:extLst>
          </p:cNvPr>
          <p:cNvSpPr txBox="1">
            <a:spLocks noChangeArrowheads="1"/>
          </p:cNvSpPr>
          <p:nvPr/>
        </p:nvSpPr>
        <p:spPr bwMode="auto">
          <a:xfrm>
            <a:off x="2552933" y="567362"/>
            <a:ext cx="3693123"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contentment</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739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1.38889E-6 -2.59259E-6 L 0.31059 0.16574 " pathEditMode="relative" rAng="0" ptsTypes="AA">
                                      <p:cBhvr>
                                        <p:cTn id="10" dur="1000" spd="-100000" fill="hold"/>
                                        <p:tgtEl>
                                          <p:spTgt spid="3074"/>
                                        </p:tgtEl>
                                        <p:attrNameLst>
                                          <p:attrName>ppt_x</p:attrName>
                                          <p:attrName>ppt_y</p:attrName>
                                        </p:attrNameLst>
                                      </p:cBhvr>
                                      <p:rCtr x="15521" y="8287"/>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20"/>
                                        </p:tgtEl>
                                      </p:cBhvr>
                                    </p:animEffect>
                                    <p:set>
                                      <p:cBhvr>
                                        <p:cTn id="14" dur="1" fill="hold">
                                          <p:stCondLst>
                                            <p:cond delay="249"/>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2" fill="hold">
                            <p:stCondLst>
                              <p:cond delay="500"/>
                            </p:stCondLst>
                            <p:childTnLst>
                              <p:par>
                                <p:cTn id="23" presetID="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stCondLst>
                                            <p:cond delay="0"/>
                                          </p:stCondLst>
                                        </p:cTn>
                                        <p:tgtEl>
                                          <p:spTgt spid="5"/>
                                        </p:tgtEl>
                                      </p:cBhvr>
                                    </p:animEffect>
                                    <p:anim to="" calcmode="lin" valueType="num">
                                      <p:cBhvr>
                                        <p:cTn id="2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8" fill="hold">
                            <p:stCondLst>
                              <p:cond delay="1000"/>
                            </p:stCondLst>
                            <p:childTnLst>
                              <p:par>
                                <p:cTn id="29" presetID="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stCondLst>
                                            <p:cond delay="0"/>
                                          </p:stCondLst>
                                        </p:cTn>
                                        <p:tgtEl>
                                          <p:spTgt spid="6"/>
                                        </p:tgtEl>
                                      </p:cBhvr>
                                    </p:animEffect>
                                    <p:anim to="" calcmode="lin" valueType="num">
                                      <p:cBhvr>
                                        <p:cTn id="3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4" fill="hold">
                            <p:stCondLst>
                              <p:cond delay="1500"/>
                            </p:stCondLst>
                            <p:childTnLst>
                              <p:par>
                                <p:cTn id="35" presetID="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stCondLst>
                                            <p:cond delay="0"/>
                                          </p:stCondLst>
                                        </p:cTn>
                                        <p:tgtEl>
                                          <p:spTgt spid="7"/>
                                        </p:tgtEl>
                                      </p:cBhvr>
                                    </p:animEffect>
                                    <p:anim to="" calcmode="lin" valueType="num">
                                      <p:cBhvr>
                                        <p:cTn id="3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0" fill="hold">
                            <p:stCondLst>
                              <p:cond delay="2000"/>
                            </p:stCondLst>
                            <p:childTnLst>
                              <p:par>
                                <p:cTn id="41" presetID="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stCondLst>
                                            <p:cond delay="0"/>
                                          </p:stCondLst>
                                        </p:cTn>
                                        <p:tgtEl>
                                          <p:spTgt spid="8"/>
                                        </p:tgtEl>
                                      </p:cBhvr>
                                    </p:animEffect>
                                    <p:anim to="" calcmode="lin" valueType="num">
                                      <p:cBhvr>
                                        <p:cTn id="44"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750"/>
                                        <p:tgtEl>
                                          <p:spTgt spid="9"/>
                                        </p:tgtEl>
                                      </p:cBhvr>
                                    </p:animEffect>
                                  </p:childTnLst>
                                </p:cTn>
                              </p:par>
                              <p:par>
                                <p:cTn id="51" presetID="18" presetClass="emph" presetSubtype="0" fill="hold" grpId="1" nodeType="withEffect">
                                  <p:stCondLst>
                                    <p:cond delay="0"/>
                                  </p:stCondLst>
                                  <p:childTnLst>
                                    <p:set>
                                      <p:cBhvr override="childStyle">
                                        <p:cTn id="52" dur="750" fill="hold"/>
                                        <p:tgtEl>
                                          <p:spTgt spid="9"/>
                                        </p:tgtEl>
                                        <p:attrNameLst>
                                          <p:attrName>style.textDecorationUnderline</p:attrName>
                                        </p:attrNameLst>
                                      </p:cBhvr>
                                      <p:to>
                                        <p:strVal val="true"/>
                                      </p:to>
                                    </p:set>
                                  </p:childTnLst>
                                </p:cTn>
                              </p:par>
                              <p:par>
                                <p:cTn id="53" presetID="22" presetClass="entr" presetSubtype="8"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75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entr" presetSubtype="0" fill="hold" grpId="0" nodeType="clickEffect">
                                  <p:stCondLst>
                                    <p:cond delay="0"/>
                                  </p:stCondLst>
                                  <p:iterate type="lt">
                                    <p:tmPct val="10000"/>
                                  </p:iterate>
                                  <p:childTnLst>
                                    <p:set>
                                      <p:cBhvr>
                                        <p:cTn id="59" dur="1" fill="hold">
                                          <p:stCondLst>
                                            <p:cond delay="0"/>
                                          </p:stCondLst>
                                        </p:cTn>
                                        <p:tgtEl>
                                          <p:spTgt spid="22"/>
                                        </p:tgtEl>
                                        <p:attrNameLst>
                                          <p:attrName>style.visibility</p:attrName>
                                        </p:attrNameLst>
                                      </p:cBhvr>
                                      <p:to>
                                        <p:strVal val="visible"/>
                                      </p:to>
                                    </p:set>
                                    <p:animEffect transition="in" filter="dissolve">
                                      <p:cBhvr>
                                        <p:cTn id="60" dur="500">
                                          <p:stCondLst>
                                            <p:cond delay="0"/>
                                          </p:stCondLst>
                                        </p:cTn>
                                        <p:tgtEl>
                                          <p:spTgt spid="22"/>
                                        </p:tgtEl>
                                      </p:cBhvr>
                                    </p:animEffect>
                                    <p:anim to="" calcmode="lin" valueType="num">
                                      <p:cBhvr>
                                        <p:cTn id="61"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22"/>
                                        </p:tgtEl>
                                        <p:attrNameLst>
                                          <p:attrName>ppt_h</p:attrName>
                                        </p:attrNameLst>
                                      </p:cBhvr>
                                      <p:tavLst>
                                        <p:tav tm="0">
                                          <p:val>
                                            <p:strVal val="#ppt_h*4"/>
                                          </p:val>
                                        </p:tav>
                                        <p:tav tm="100000">
                                          <p:val>
                                            <p:strVal val="#ppt_h"/>
                                          </p:val>
                                        </p:tav>
                                      </p:tavLst>
                                    </p:anim>
                                  </p:childTnLst>
                                </p:cTn>
                              </p:par>
                            </p:childTnLst>
                          </p:cTn>
                        </p:par>
                        <p:par>
                          <p:cTn id="63" fill="hold">
                            <p:stCondLst>
                              <p:cond delay="900"/>
                            </p:stCondLst>
                            <p:childTnLst>
                              <p:par>
                                <p:cTn id="64" presetID="26" presetClass="emph" presetSubtype="0" fill="hold" grpId="1" nodeType="afterEffect">
                                  <p:stCondLst>
                                    <p:cond delay="0"/>
                                  </p:stCondLst>
                                  <p:iterate type="lt">
                                    <p:tmPct val="0"/>
                                  </p:iterate>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250"/>
                                        <p:tgtEl>
                                          <p:spTgt spid="11"/>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250"/>
                                        <p:tgtEl>
                                          <p:spTgt spid="1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250"/>
                                        <p:tgtEl>
                                          <p:spTgt spid="1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250"/>
                                        <p:tgtEl>
                                          <p:spTgt spid="1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250"/>
                                        <p:tgtEl>
                                          <p:spTgt spid="1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250"/>
                                        <p:tgtEl>
                                          <p:spTgt spid="1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250"/>
                                        <p:tgtEl>
                                          <p:spTgt spid="17"/>
                                        </p:tgtEl>
                                      </p:cBhvr>
                                    </p:animEffect>
                                  </p:childTnLst>
                                </p:cTn>
                              </p:par>
                              <p:par>
                                <p:cTn id="90" presetID="10" presetClass="entr" presetSubtype="0" fill="hold" grpId="1"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250"/>
                                        <p:tgtEl>
                                          <p:spTgt spid="1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250"/>
                                        <p:tgtEl>
                                          <p:spTgt spid="19"/>
                                        </p:tgtEl>
                                      </p:cBhvr>
                                    </p:animEffect>
                                  </p:childTnLst>
                                </p:cTn>
                              </p:par>
                              <p:par>
                                <p:cTn id="96" presetID="0" presetClass="path" presetSubtype="0" accel="50000" decel="50000" fill="hold" grpId="2" nodeType="withEffect">
                                  <p:stCondLst>
                                    <p:cond delay="0"/>
                                  </p:stCondLst>
                                  <p:childTnLst>
                                    <p:animMotion origin="layout" path="M -2.77778E-7 -3.33333E-6 L -0.28229 -0.09398 " pathEditMode="relative" rAng="0" ptsTypes="AA">
                                      <p:cBhvr>
                                        <p:cTn id="97" dur="2000" fill="hold"/>
                                        <p:tgtEl>
                                          <p:spTgt spid="11"/>
                                        </p:tgtEl>
                                        <p:attrNameLst>
                                          <p:attrName>ppt_x</p:attrName>
                                          <p:attrName>ppt_y</p:attrName>
                                        </p:attrNameLst>
                                      </p:cBhvr>
                                      <p:rCtr x="-14115" y="-4699"/>
                                    </p:animMotion>
                                  </p:childTnLst>
                                </p:cTn>
                              </p:par>
                              <p:par>
                                <p:cTn id="98" presetID="0" presetClass="path" presetSubtype="0" accel="50000" decel="50000" fill="hold" grpId="0" nodeType="withEffect">
                                  <p:stCondLst>
                                    <p:cond delay="0"/>
                                  </p:stCondLst>
                                  <p:childTnLst>
                                    <p:animMotion origin="layout" path="M -0.00035 3.7037E-7 C 0.00486 -0.00949 0.02378 -0.03611 0.03108 -0.05671 C 0.03837 -0.07732 0.04444 -0.10023 0.04358 -0.12407 C 0.04219 -0.14792 0.03663 -0.1794 0.02587 -0.19977 C 0.0151 -0.22014 -0.00035 -0.23357 -0.0224 -0.2463 C -0.0441 -0.25903 -0.07847 -0.26921 -0.10504 -0.27593 C -0.13195 -0.28264 -0.15833 -0.28495 -0.18316 -0.28727 C -0.20833 -0.28958 -0.23993 -0.28958 -0.25469 -0.29005 " pathEditMode="relative" rAng="0" ptsTypes="AAAAAAAA">
                                      <p:cBhvr>
                                        <p:cTn id="99" dur="2000" fill="hold"/>
                                        <p:tgtEl>
                                          <p:spTgt spid="12"/>
                                        </p:tgtEl>
                                        <p:attrNameLst>
                                          <p:attrName>ppt_x</p:attrName>
                                          <p:attrName>ppt_y</p:attrName>
                                        </p:attrNameLst>
                                      </p:cBhvr>
                                      <p:rCtr x="-10521" y="-14514"/>
                                    </p:animMotion>
                                  </p:childTnLst>
                                </p:cTn>
                              </p:par>
                              <p:par>
                                <p:cTn id="100" presetID="0" presetClass="path" presetSubtype="0" accel="50000" decel="50000" fill="hold" grpId="2" nodeType="withEffect">
                                  <p:stCondLst>
                                    <p:cond delay="0"/>
                                  </p:stCondLst>
                                  <p:childTnLst>
                                    <p:animMotion origin="layout" path="M 1.11111E-6 -2.96296E-6 L 0.25729 -0.0949 " pathEditMode="relative" rAng="0" ptsTypes="AA">
                                      <p:cBhvr>
                                        <p:cTn id="101" dur="2000" fill="hold"/>
                                        <p:tgtEl>
                                          <p:spTgt spid="13"/>
                                        </p:tgtEl>
                                        <p:attrNameLst>
                                          <p:attrName>ppt_x</p:attrName>
                                          <p:attrName>ppt_y</p:attrName>
                                        </p:attrNameLst>
                                      </p:cBhvr>
                                      <p:rCtr x="12865" y="-4745"/>
                                    </p:animMotion>
                                  </p:childTnLst>
                                </p:cTn>
                              </p:par>
                              <p:par>
                                <p:cTn id="102" presetID="0" presetClass="path" presetSubtype="0" accel="50000" decel="50000" fill="hold" grpId="2" nodeType="withEffect">
                                  <p:stCondLst>
                                    <p:cond delay="0"/>
                                  </p:stCondLst>
                                  <p:childTnLst>
                                    <p:animMotion origin="layout" path="M -2.5E-6 -1.48148E-6 L -0.0934 0.00301 " pathEditMode="relative" rAng="0" ptsTypes="AA">
                                      <p:cBhvr>
                                        <p:cTn id="103" dur="2000" fill="hold"/>
                                        <p:tgtEl>
                                          <p:spTgt spid="14"/>
                                        </p:tgtEl>
                                        <p:attrNameLst>
                                          <p:attrName>ppt_x</p:attrName>
                                          <p:attrName>ppt_y</p:attrName>
                                        </p:attrNameLst>
                                      </p:cBhvr>
                                      <p:rCtr x="-4670" y="139"/>
                                    </p:animMotion>
                                  </p:childTnLst>
                                </p:cTn>
                              </p:par>
                              <p:par>
                                <p:cTn id="104" presetID="0" presetClass="path" presetSubtype="0" accel="50000" decel="50000" fill="hold" grpId="2" nodeType="withEffect">
                                  <p:stCondLst>
                                    <p:cond delay="0"/>
                                  </p:stCondLst>
                                  <p:childTnLst>
                                    <p:animMotion origin="layout" path="M 0 1.85185E-6 L 0.25486 0.00301 " pathEditMode="relative" rAng="0" ptsTypes="AA">
                                      <p:cBhvr>
                                        <p:cTn id="105" dur="2000" fill="hold"/>
                                        <p:tgtEl>
                                          <p:spTgt spid="15"/>
                                        </p:tgtEl>
                                        <p:attrNameLst>
                                          <p:attrName>ppt_x</p:attrName>
                                          <p:attrName>ppt_y</p:attrName>
                                        </p:attrNameLst>
                                      </p:cBhvr>
                                      <p:rCtr x="12743" y="139"/>
                                    </p:animMotion>
                                  </p:childTnLst>
                                </p:cTn>
                              </p:par>
                              <p:par>
                                <p:cTn id="106" presetID="0" presetClass="path" presetSubtype="0" accel="50000" decel="50000" fill="hold" grpId="2" nodeType="withEffect">
                                  <p:stCondLst>
                                    <p:cond delay="0"/>
                                  </p:stCondLst>
                                  <p:childTnLst>
                                    <p:animMotion origin="layout" path="M -3.88889E-6 1.85185E-6 L 0.01181 0.10069 " pathEditMode="relative" rAng="0" ptsTypes="AA">
                                      <p:cBhvr>
                                        <p:cTn id="107" dur="2000" fill="hold"/>
                                        <p:tgtEl>
                                          <p:spTgt spid="16"/>
                                        </p:tgtEl>
                                        <p:attrNameLst>
                                          <p:attrName>ppt_x</p:attrName>
                                          <p:attrName>ppt_y</p:attrName>
                                        </p:attrNameLst>
                                      </p:cBhvr>
                                      <p:rCtr x="590" y="5023"/>
                                    </p:animMotion>
                                  </p:childTnLst>
                                </p:cTn>
                              </p:par>
                              <p:par>
                                <p:cTn id="108" presetID="0" presetClass="path" presetSubtype="0" accel="50000" decel="50000" fill="hold" grpId="2" nodeType="withEffect">
                                  <p:stCondLst>
                                    <p:cond delay="0"/>
                                  </p:stCondLst>
                                  <p:childTnLst>
                                    <p:animMotion origin="layout" path="M -1.94444E-6 -4.81481E-6 L 0.36094 0.1007 " pathEditMode="relative" rAng="0" ptsTypes="AA">
                                      <p:cBhvr>
                                        <p:cTn id="109" dur="2000" fill="hold"/>
                                        <p:tgtEl>
                                          <p:spTgt spid="17"/>
                                        </p:tgtEl>
                                        <p:attrNameLst>
                                          <p:attrName>ppt_x</p:attrName>
                                          <p:attrName>ppt_y</p:attrName>
                                        </p:attrNameLst>
                                      </p:cBhvr>
                                      <p:rCtr x="18038" y="5023"/>
                                    </p:animMotion>
                                  </p:childTnLst>
                                </p:cTn>
                              </p:par>
                              <p:par>
                                <p:cTn id="110" presetID="0" presetClass="path" presetSubtype="0" accel="50000" decel="50000" fill="hold" grpId="0" nodeType="withEffect">
                                  <p:stCondLst>
                                    <p:cond delay="0"/>
                                  </p:stCondLst>
                                  <p:childTnLst>
                                    <p:animMotion origin="layout" path="M -0.0007 3.33025E-7 C 0.00486 0.01018 0.02534 0.03816 0.03281 0.06152 C 0.04027 0.08487 0.04809 0.11471 0.04427 0.14061 C 0.04045 0.16651 0.03003 0.19704 0.01007 0.2167 C -0.0099 0.23635 -0.05816 0.25 -0.07605 0.25879 " pathEditMode="relative" rAng="0" ptsTypes="aaaaa">
                                      <p:cBhvr>
                                        <p:cTn id="111" dur="2000" fill="hold"/>
                                        <p:tgtEl>
                                          <p:spTgt spid="18"/>
                                        </p:tgtEl>
                                        <p:attrNameLst>
                                          <p:attrName>ppt_x</p:attrName>
                                          <p:attrName>ppt_y</p:attrName>
                                        </p:attrNameLst>
                                      </p:cBhvr>
                                      <p:rCtr x="-1337" y="12928"/>
                                    </p:animMotion>
                                  </p:childTnLst>
                                </p:cTn>
                              </p:par>
                              <p:par>
                                <p:cTn id="112" presetID="0" presetClass="path" presetSubtype="0" accel="50000" decel="50000" fill="hold" grpId="2" nodeType="withEffect">
                                  <p:stCondLst>
                                    <p:cond delay="0"/>
                                  </p:stCondLst>
                                  <p:childTnLst>
                                    <p:animMotion origin="layout" path="M -1.66667E-6 1.11022E-16 L 0.01649 0.25741 " pathEditMode="relative" rAng="0" ptsTypes="AA">
                                      <p:cBhvr>
                                        <p:cTn id="113" dur="2000" fill="hold"/>
                                        <p:tgtEl>
                                          <p:spTgt spid="19"/>
                                        </p:tgtEl>
                                        <p:attrNameLst>
                                          <p:attrName>ppt_x</p:attrName>
                                          <p:attrName>ppt_y</p:attrName>
                                        </p:attrNameLst>
                                      </p:cBhvr>
                                      <p:rCtr x="816" y="12870"/>
                                    </p:animMotion>
                                  </p:childTnLst>
                                </p:cTn>
                              </p:par>
                              <p:par>
                                <p:cTn id="114" presetID="3" presetClass="emph" presetSubtype="2" fill="hold" grpId="2" nodeType="withEffect">
                                  <p:stCondLst>
                                    <p:cond delay="0"/>
                                  </p:stCondLst>
                                  <p:childTnLst>
                                    <p:animClr clrSpc="rgb" dir="cw">
                                      <p:cBhvr override="childStyle">
                                        <p:cTn id="115" dur="2000" fill="hold"/>
                                        <p:tgtEl>
                                          <p:spTgt spid="18"/>
                                        </p:tgtEl>
                                        <p:attrNameLst>
                                          <p:attrName>style.color</p:attrName>
                                        </p:attrNameLst>
                                      </p:cBhvr>
                                      <p:to>
                                        <a:schemeClr val="bg1"/>
                                      </p:to>
                                    </p:animClr>
                                  </p:childTnLst>
                                </p:cTn>
                              </p:par>
                              <p:par>
                                <p:cTn id="116" presetID="10" presetClass="exit" presetSubtype="0" fill="hold" grpId="1" nodeType="withEffect">
                                  <p:stCondLst>
                                    <p:cond delay="0"/>
                                  </p:stCondLst>
                                  <p:childTnLst>
                                    <p:animEffect transition="out" filter="fade">
                                      <p:cBhvr>
                                        <p:cTn id="117" dur="1500"/>
                                        <p:tgtEl>
                                          <p:spTgt spid="3074"/>
                                        </p:tgtEl>
                                      </p:cBhvr>
                                    </p:animEffect>
                                    <p:set>
                                      <p:cBhvr>
                                        <p:cTn id="118" dur="1" fill="hold">
                                          <p:stCondLst>
                                            <p:cond delay="1499"/>
                                          </p:stCondLst>
                                        </p:cTn>
                                        <p:tgtEl>
                                          <p:spTgt spid="3074"/>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21"/>
                                        </p:tgtEl>
                                      </p:cBhvr>
                                    </p:animEffect>
                                    <p:set>
                                      <p:cBhvr>
                                        <p:cTn id="124" dur="1" fill="hold">
                                          <p:stCondLst>
                                            <p:cond delay="499"/>
                                          </p:stCondLst>
                                        </p:cTn>
                                        <p:tgtEl>
                                          <p:spTgt spid="21"/>
                                        </p:tgtEl>
                                        <p:attrNameLst>
                                          <p:attrName>style.visibility</p:attrName>
                                        </p:attrNameLst>
                                      </p:cBhvr>
                                      <p:to>
                                        <p:strVal val="hidden"/>
                                      </p:to>
                                    </p:set>
                                  </p:childTnLst>
                                </p:cTn>
                              </p:par>
                              <p:par>
                                <p:cTn id="125" presetID="10" presetClass="exit" presetSubtype="0" fill="hold" grpId="2" nodeType="withEffect">
                                  <p:stCondLst>
                                    <p:cond delay="0"/>
                                  </p:stCondLst>
                                  <p:iterate type="lt">
                                    <p:tmPct val="0"/>
                                  </p:iterate>
                                  <p:childTnLst>
                                    <p:animEffect transition="out" filter="fade">
                                      <p:cBhvr>
                                        <p:cTn id="126" dur="500"/>
                                        <p:tgtEl>
                                          <p:spTgt spid="22"/>
                                        </p:tgtEl>
                                      </p:cBhvr>
                                    </p:animEffect>
                                    <p:set>
                                      <p:cBhvr>
                                        <p:cTn id="127" dur="1" fill="hold">
                                          <p:stCondLst>
                                            <p:cond delay="499"/>
                                          </p:stCondLst>
                                        </p:cTn>
                                        <p:tgtEl>
                                          <p:spTgt spid="2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250"/>
                                        <p:tgtEl>
                                          <p:spTgt spid="4"/>
                                        </p:tgtEl>
                                      </p:cBhvr>
                                    </p:animEffect>
                                    <p:set>
                                      <p:cBhvr>
                                        <p:cTn id="130" dur="1" fill="hold">
                                          <p:stCondLst>
                                            <p:cond delay="249"/>
                                          </p:stCondLst>
                                        </p:cTn>
                                        <p:tgtEl>
                                          <p:spTgt spid="4"/>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250"/>
                                        <p:tgtEl>
                                          <p:spTgt spid="6"/>
                                        </p:tgtEl>
                                      </p:cBhvr>
                                    </p:animEffect>
                                    <p:set>
                                      <p:cBhvr>
                                        <p:cTn id="133" dur="1" fill="hold">
                                          <p:stCondLst>
                                            <p:cond delay="249"/>
                                          </p:stCondLst>
                                        </p:cTn>
                                        <p:tgtEl>
                                          <p:spTgt spid="6"/>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250"/>
                                        <p:tgtEl>
                                          <p:spTgt spid="7"/>
                                        </p:tgtEl>
                                      </p:cBhvr>
                                    </p:animEffect>
                                    <p:set>
                                      <p:cBhvr>
                                        <p:cTn id="139" dur="1" fill="hold">
                                          <p:stCondLst>
                                            <p:cond delay="249"/>
                                          </p:stCondLst>
                                        </p:cTn>
                                        <p:tgtEl>
                                          <p:spTgt spid="7"/>
                                        </p:tgtEl>
                                        <p:attrNameLst>
                                          <p:attrName>style.visibility</p:attrName>
                                        </p:attrNameLst>
                                      </p:cBhvr>
                                      <p:to>
                                        <p:strVal val="hidden"/>
                                      </p:to>
                                    </p:set>
                                  </p:childTnLst>
                                </p:cTn>
                              </p:par>
                              <p:par>
                                <p:cTn id="140" presetID="10" presetClass="exit" presetSubtype="0" fill="hold" grpId="2" nodeType="withEffect">
                                  <p:stCondLst>
                                    <p:cond delay="0"/>
                                  </p:stCondLst>
                                  <p:childTnLst>
                                    <p:animEffect transition="out" filter="fade">
                                      <p:cBhvr>
                                        <p:cTn id="141" dur="250"/>
                                        <p:tgtEl>
                                          <p:spTgt spid="8"/>
                                        </p:tgtEl>
                                      </p:cBhvr>
                                    </p:animEffect>
                                    <p:set>
                                      <p:cBhvr>
                                        <p:cTn id="142" dur="1" fill="hold">
                                          <p:stCondLst>
                                            <p:cond delay="249"/>
                                          </p:stCondLst>
                                        </p:cTn>
                                        <p:tgtEl>
                                          <p:spTgt spid="8"/>
                                        </p:tgtEl>
                                        <p:attrNameLst>
                                          <p:attrName>style.visibility</p:attrName>
                                        </p:attrNameLst>
                                      </p:cBhvr>
                                      <p:to>
                                        <p:strVal val="hidden"/>
                                      </p:to>
                                    </p:set>
                                  </p:childTnLst>
                                </p:cTn>
                              </p:par>
                            </p:childTnLst>
                          </p:cTn>
                        </p:par>
                        <p:par>
                          <p:cTn id="143" fill="hold">
                            <p:stCondLst>
                              <p:cond delay="2000"/>
                            </p:stCondLst>
                            <p:childTnLst>
                              <p:par>
                                <p:cTn id="144" presetID="10" presetClass="entr" presetSubtype="0" fill="hold" grpId="0" nodeType="after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
                                        <p:tgtEl>
                                          <p:spTgt spid="10"/>
                                        </p:tgtEl>
                                      </p:cBhvr>
                                    </p:animEffect>
                                  </p:childTnLst>
                                </p:cTn>
                              </p:par>
                              <p:par>
                                <p:cTn id="147" presetID="10" presetClass="exit" presetSubtype="0" fill="hold" grpId="1" nodeType="withEffect">
                                  <p:stCondLst>
                                    <p:cond delay="0"/>
                                  </p:stCondLst>
                                  <p:childTnLst>
                                    <p:animEffect transition="out" filter="fade">
                                      <p:cBhvr>
                                        <p:cTn id="148" dur="500"/>
                                        <p:tgtEl>
                                          <p:spTgt spid="11"/>
                                        </p:tgtEl>
                                      </p:cBhvr>
                                    </p:animEffect>
                                    <p:set>
                                      <p:cBhvr>
                                        <p:cTn id="149" dur="1" fill="hold">
                                          <p:stCondLst>
                                            <p:cond delay="499"/>
                                          </p:stCondLst>
                                        </p:cTn>
                                        <p:tgtEl>
                                          <p:spTgt spid="11"/>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13"/>
                                        </p:tgtEl>
                                      </p:cBhvr>
                                    </p:animEffect>
                                    <p:set>
                                      <p:cBhvr>
                                        <p:cTn id="152" dur="1" fill="hold">
                                          <p:stCondLst>
                                            <p:cond delay="499"/>
                                          </p:stCondLst>
                                        </p:cTn>
                                        <p:tgtEl>
                                          <p:spTgt spid="13"/>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14"/>
                                        </p:tgtEl>
                                      </p:cBhvr>
                                    </p:animEffect>
                                    <p:set>
                                      <p:cBhvr>
                                        <p:cTn id="155" dur="1" fill="hold">
                                          <p:stCondLst>
                                            <p:cond delay="499"/>
                                          </p:stCondLst>
                                        </p:cTn>
                                        <p:tgtEl>
                                          <p:spTgt spid="1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15"/>
                                        </p:tgtEl>
                                      </p:cBhvr>
                                    </p:animEffect>
                                    <p:set>
                                      <p:cBhvr>
                                        <p:cTn id="158" dur="1" fill="hold">
                                          <p:stCondLst>
                                            <p:cond delay="499"/>
                                          </p:stCondLst>
                                        </p:cTn>
                                        <p:tgtEl>
                                          <p:spTgt spid="15"/>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6"/>
                                        </p:tgtEl>
                                      </p:cBhvr>
                                    </p:animEffect>
                                    <p:set>
                                      <p:cBhvr>
                                        <p:cTn id="161" dur="1" fill="hold">
                                          <p:stCondLst>
                                            <p:cond delay="499"/>
                                          </p:stCondLst>
                                        </p:cTn>
                                        <p:tgtEl>
                                          <p:spTgt spid="16"/>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500"/>
                                        <p:tgtEl>
                                          <p:spTgt spid="12"/>
                                        </p:tgtEl>
                                      </p:cBhvr>
                                    </p:animEffect>
                                    <p:set>
                                      <p:cBhvr>
                                        <p:cTn id="167" dur="1" fill="hold">
                                          <p:stCondLst>
                                            <p:cond delay="499"/>
                                          </p:stCondLst>
                                        </p:cTn>
                                        <p:tgtEl>
                                          <p:spTgt spid="12"/>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8"/>
                                        </p:tgtEl>
                                      </p:cBhvr>
                                    </p:animEffect>
                                    <p:set>
                                      <p:cBhvr>
                                        <p:cTn id="170" dur="1" fill="hold">
                                          <p:stCondLst>
                                            <p:cond delay="499"/>
                                          </p:stCondLst>
                                        </p:cTn>
                                        <p:tgtEl>
                                          <p:spTgt spid="8"/>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39" presetClass="entr" presetSubtype="0" accel="100000" fill="hold" grpId="0" nodeType="clickEffect">
                                  <p:stCondLst>
                                    <p:cond delay="0"/>
                                  </p:stCondLst>
                                  <p:childTnLst>
                                    <p:set>
                                      <p:cBhvr>
                                        <p:cTn id="174" dur="1" fill="hold">
                                          <p:stCondLst>
                                            <p:cond delay="0"/>
                                          </p:stCondLst>
                                        </p:cTn>
                                        <p:tgtEl>
                                          <p:spTgt spid="23"/>
                                        </p:tgtEl>
                                        <p:attrNameLst>
                                          <p:attrName>style.visibility</p:attrName>
                                        </p:attrNameLst>
                                      </p:cBhvr>
                                      <p:to>
                                        <p:strVal val="visible"/>
                                      </p:to>
                                    </p:set>
                                    <p:anim calcmode="lin" valueType="num">
                                      <p:cBhvr>
                                        <p:cTn id="175" dur="10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76" dur="10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77" dur="10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7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20" grpId="0"/>
      <p:bldP spid="3074" grpId="0"/>
      <p:bldP spid="3074" grpId="1"/>
      <p:bldP spid="3074" grpId="2"/>
      <p:bldP spid="4" grpId="0"/>
      <p:bldP spid="4" grpId="1"/>
      <p:bldP spid="5" grpId="0"/>
      <p:bldP spid="5" grpId="1"/>
      <p:bldP spid="6" grpId="0"/>
      <p:bldP spid="6" grpId="1"/>
      <p:bldP spid="7" grpId="0"/>
      <p:bldP spid="7" grpId="1"/>
      <p:bldP spid="10" grpId="0"/>
      <p:bldP spid="12" grpId="0"/>
      <p:bldP spid="12" grpId="1"/>
      <p:bldP spid="12" grpId="2"/>
      <p:bldP spid="8" grpId="0"/>
      <p:bldP spid="8" grpId="1"/>
      <p:bldP spid="8" grpId="2"/>
      <p:bldP spid="11" grpId="0"/>
      <p:bldP spid="11" grpId="1"/>
      <p:bldP spid="11"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2"/>
      <p:bldP spid="21" grpId="0"/>
      <p:bldP spid="21" grpId="1"/>
      <p:bldP spid="22" grpId="0"/>
      <p:bldP spid="22" grpId="1"/>
      <p:bldP spid="22" grpId="2"/>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10491" y="3746194"/>
            <a:ext cx="333736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6" name="Title 1"/>
          <p:cNvSpPr txBox="1">
            <a:spLocks/>
          </p:cNvSpPr>
          <p:nvPr/>
        </p:nvSpPr>
        <p:spPr>
          <a:xfrm>
            <a:off x="603789" y="2401626"/>
            <a:ext cx="414373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times of trouble</a:t>
            </a:r>
          </a:p>
        </p:txBody>
      </p:sp>
      <p:sp>
        <p:nvSpPr>
          <p:cNvPr id="3074" name="Rectangle 2"/>
          <p:cNvSpPr>
            <a:spLocks noGrp="1" noChangeArrowheads="1"/>
          </p:cNvSpPr>
          <p:nvPr>
            <p:ph type="title"/>
          </p:nvPr>
        </p:nvSpPr>
        <p:spPr>
          <a:xfrm>
            <a:off x="457200" y="1025753"/>
            <a:ext cx="8229600" cy="49396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LORD also will be a refuge    for the oppressed, A refuge in times of trouble. And those who know Your name will put their trust in You; For You, LORD, have not forsaken those who seek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9:9-10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3"/>
          <p:cNvSpPr>
            <a:spLocks noChangeArrowheads="1"/>
          </p:cNvSpPr>
          <p:nvPr/>
        </p:nvSpPr>
        <p:spPr bwMode="auto">
          <a:xfrm>
            <a:off x="7407910" y="171259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1802249" y="1056962"/>
            <a:ext cx="176641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500433" y="3742433"/>
            <a:ext cx="176641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043889" y="4412005"/>
            <a:ext cx="152976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C497E40-37BA-44E7-A07C-DC35882188BB}"/>
              </a:ext>
            </a:extLst>
          </p:cNvPr>
          <p:cNvSpPr txBox="1">
            <a:spLocks noChangeArrowheads="1"/>
          </p:cNvSpPr>
          <p:nvPr/>
        </p:nvSpPr>
        <p:spPr bwMode="auto">
          <a:xfrm>
            <a:off x="538192" y="2463140"/>
            <a:ext cx="4291385" cy="77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times of trouble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B355679E-4884-4936-B105-948EEA7CC19F}"/>
              </a:ext>
            </a:extLst>
          </p:cNvPr>
          <p:cNvSpPr txBox="1">
            <a:spLocks noChangeArrowheads="1"/>
          </p:cNvSpPr>
          <p:nvPr/>
        </p:nvSpPr>
        <p:spPr bwMode="auto">
          <a:xfrm>
            <a:off x="476517" y="3809340"/>
            <a:ext cx="3189647" cy="77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4"/>
          <p:cNvSpPr>
            <a:spLocks noChangeArrowheads="1"/>
          </p:cNvSpPr>
          <p:nvPr/>
        </p:nvSpPr>
        <p:spPr bwMode="auto">
          <a:xfrm>
            <a:off x="1778000" y="37211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Title 1"/>
          <p:cNvSpPr txBox="1">
            <a:spLocks/>
          </p:cNvSpPr>
          <p:nvPr/>
        </p:nvSpPr>
        <p:spPr>
          <a:xfrm>
            <a:off x="5217635" y="1405456"/>
            <a:ext cx="2233914" cy="1092843"/>
          </a:xfrm>
          <a:prstGeom prst="rect">
            <a:avLst/>
          </a:prstGeom>
        </p:spPr>
        <p:txBody>
          <a:bodyPr vert="horz" lIns="91440" tIns="45720" rIns="91440" bIns="45720" rtlCol="0" anchor="ctr">
            <a:prstTxWarp prst="textStop">
              <a:avLst/>
            </a:prstTxWarp>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SAFE HAVEN</a:t>
            </a:r>
          </a:p>
        </p:txBody>
      </p:sp>
    </p:spTree>
    <p:extLst>
      <p:ext uri="{BB962C8B-B14F-4D97-AF65-F5344CB8AC3E}">
        <p14:creationId xmlns:p14="http://schemas.microsoft.com/office/powerpoint/2010/main" val="371547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stCondLst>
                                            <p:cond delay="0"/>
                                          </p:stCondLst>
                                        </p:cTn>
                                        <p:tgtEl>
                                          <p:spTgt spid="4"/>
                                        </p:tgtEl>
                                      </p:cBhvr>
                                    </p:animEffect>
                                    <p:anim to="" calcmode="lin" valueType="num">
                                      <p:cBhvr>
                                        <p:cTn id="1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par>
                                <p:cTn id="19" presetID="18" presetClass="emph" presetSubtype="0" fill="hold" grpId="1" nodeType="withEffect">
                                  <p:stCondLst>
                                    <p:cond delay="0"/>
                                  </p:stCondLst>
                                  <p:childTnLst>
                                    <p:set>
                                      <p:cBhvr override="childStyle">
                                        <p:cTn id="20" dur="75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75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stCondLst>
                                            <p:cond delay="0"/>
                                          </p:stCondLst>
                                        </p:cTn>
                                        <p:tgtEl>
                                          <p:spTgt spid="11"/>
                                        </p:tgtEl>
                                      </p:cBhvr>
                                    </p:animEffect>
                                    <p:anim to="" calcmode="lin" valueType="num">
                                      <p:cBhvr>
                                        <p:cTn id="29"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par>
                                <p:cTn id="36" presetID="18" presetClass="emph" presetSubtype="0" fill="hold" grpId="1" nodeType="withEffect">
                                  <p:stCondLst>
                                    <p:cond delay="0"/>
                                  </p:stCondLst>
                                  <p:childTnLst>
                                    <p:set>
                                      <p:cBhvr override="childStyle">
                                        <p:cTn id="37" dur="500" fill="hold"/>
                                        <p:tgtEl>
                                          <p:spTgt spid="7"/>
                                        </p:tgtEl>
                                        <p:attrNameLst>
                                          <p:attrName>style.textDecorationUnderline</p:attrName>
                                        </p:attrNameLst>
                                      </p:cBhvr>
                                      <p:to>
                                        <p:strVal val="true"/>
                                      </p:to>
                                    </p:set>
                                  </p:childTnLst>
                                </p:cTn>
                              </p:par>
                              <p:par>
                                <p:cTn id="38" presetID="22" presetClass="entr" presetSubtype="8"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0" presetClass="entr" presetSubtype="0" fill="hold" grpId="0" nodeType="withEffect">
                                  <p:stCondLst>
                                    <p:cond delay="400"/>
                                  </p:stCondLst>
                                  <p:childTnLst>
                                    <p:set>
                                      <p:cBhvr>
                                        <p:cTn id="42" dur="1" fill="hold">
                                          <p:stCondLst>
                                            <p:cond delay="0"/>
                                          </p:stCondLst>
                                        </p:cTn>
                                        <p:tgtEl>
                                          <p:spTgt spid="5"/>
                                        </p:tgtEl>
                                        <p:attrNameLst>
                                          <p:attrName>style.visibility</p:attrName>
                                        </p:attrNameLst>
                                      </p:cBhvr>
                                      <p:to>
                                        <p:strVal val="visible"/>
                                      </p:to>
                                    </p:set>
                                    <p:animEffect transition="in" filter="dissolve">
                                      <p:cBhvr>
                                        <p:cTn id="43" dur="500">
                                          <p:stCondLst>
                                            <p:cond delay="0"/>
                                          </p:stCondLst>
                                        </p:cTn>
                                        <p:tgtEl>
                                          <p:spTgt spid="5"/>
                                        </p:tgtEl>
                                      </p:cBhvr>
                                    </p:animEffect>
                                    <p:anim to="" calcmode="lin" valueType="num">
                                      <p:cBhvr>
                                        <p:cTn id="4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250"/>
                                        <p:tgtEl>
                                          <p:spTgt spid="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25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50"/>
                                        <p:tgtEl>
                                          <p:spTgt spid="10"/>
                                        </p:tgtEl>
                                      </p:cBhvr>
                                    </p:animEffect>
                                  </p:childTnLst>
                                </p:cTn>
                              </p:par>
                              <p:par>
                                <p:cTn id="57" presetID="0" presetClass="path" presetSubtype="0" accel="50000" decel="50000" fill="hold" grpId="2" nodeType="withEffect">
                                  <p:stCondLst>
                                    <p:cond delay="0"/>
                                  </p:stCondLst>
                                  <p:childTnLst>
                                    <p:animMotion origin="layout" path="M 1.94444E-6 0.00023 L -0.41997 -0.13833 " pathEditMode="relative" rAng="0" ptsTypes="AA">
                                      <p:cBhvr>
                                        <p:cTn id="58" dur="2250" fill="hold"/>
                                        <p:tgtEl>
                                          <p:spTgt spid="10"/>
                                        </p:tgtEl>
                                        <p:attrNameLst>
                                          <p:attrName>ppt_x</p:attrName>
                                          <p:attrName>ppt_y</p:attrName>
                                        </p:attrNameLst>
                                      </p:cBhvr>
                                      <p:rCtr x="-21007" y="-6940"/>
                                    </p:animMotion>
                                  </p:childTnLst>
                                </p:cTn>
                              </p:par>
                              <p:par>
                                <p:cTn id="59" presetID="0" presetClass="path" presetSubtype="0" accel="69000" decel="31000" fill="hold" grpId="1" nodeType="withEffect">
                                  <p:stCondLst>
                                    <p:cond delay="0"/>
                                  </p:stCondLst>
                                  <p:childTnLst>
                                    <p:animMotion origin="layout" path="M 3.61111E-6 3.87925E-6 C -0.0092 0.0192 -0.01823 0.03863 -0.02917 0.06407 C -0.04011 0.08952 -0.05608 0.12051 -0.0658 0.15336 C -0.07552 0.18621 -0.08403 0.22391 -0.08733 0.26139 C -0.09063 0.29886 -0.09236 0.34397 -0.08611 0.37774 C -0.07986 0.41152 -0.06927 0.44066 -0.04931 0.46379 C -0.02934 0.48693 0.0026 0.51075 0.03333 0.51654 C 0.06406 0.52232 0.10694 0.51723 0.13559 0.49872 C 0.16423 0.48022 0.19062 0.43742 0.20538 0.40573 C 0.22014 0.37404 0.22448 0.34143 0.22448 0.30858 C 0.22448 0.27573 0.22083 0.23617 0.20538 0.20818 C 0.18993 0.1802 0.15659 0.15313 0.13142 0.13995 C 0.10625 0.12676 0.07691 0.12676 0.05399 0.12861 C 0.03107 0.13046 0.01128 0.13809 -0.00608 0.15105 C -0.02344 0.164 -0.04098 0.195 -0.05018 0.20657 " pathEditMode="relative" rAng="0" ptsTypes="aaaaaaaaaaaaaaa">
                                      <p:cBhvr>
                                        <p:cTn id="60" dur="2500" fill="hold"/>
                                        <p:tgtEl>
                                          <p:spTgt spid="8"/>
                                        </p:tgtEl>
                                        <p:attrNameLst>
                                          <p:attrName>ppt_x</p:attrName>
                                          <p:attrName>ppt_y</p:attrName>
                                        </p:attrNameLst>
                                      </p:cBhvr>
                                      <p:rCtr x="6597" y="26116"/>
                                    </p:animMotion>
                                  </p:childTnLst>
                                </p:cTn>
                              </p:par>
                              <p:par>
                                <p:cTn id="61" presetID="0" presetClass="path" presetSubtype="0" accel="50000" decel="50000" fill="hold" grpId="1" nodeType="withEffect">
                                  <p:stCondLst>
                                    <p:cond delay="0"/>
                                  </p:stCondLst>
                                  <p:childTnLst>
                                    <p:animMotion origin="layout" path="M -2.77778E-7 3.35415E-7 C -0.01597 -0.03701 -0.03177 -0.07402 -0.0684 -0.11635 C -0.10469 -0.15892 -0.17743 -0.22716 -0.21892 -0.25492 C -0.26042 -0.28267 -0.28437 -0.28106 -0.31719 -0.28337 C -0.35 -0.28568 -0.3901 -0.28013 -0.41615 -0.26833 C -0.44219 -0.25654 -0.45937 -0.23595 -0.47344 -0.21282 C -0.4875 -0.18968 -0.49531 -0.15753 -0.50035 -0.12908 C -0.50538 -0.10062 -0.50694 -0.07148 -0.50365 -0.04233 C -0.50035 -0.01319 -0.49462 0.02128 -0.48003 0.04603 C -0.46545 0.07078 -0.44045 0.09392 -0.41597 0.10641 C -0.39149 0.1189 -0.35972 0.12561 -0.33281 0.12144 C -0.3059 0.11774 -0.27326 0.09646 -0.25417 0.08304 C -0.23507 0.06963 -0.22535 0.04927 -0.21771 0.04048 " pathEditMode="relative" rAng="0" ptsTypes="aaaaaaaaaaaaa">
                                      <p:cBhvr>
                                        <p:cTn id="62" dur="2500" fill="hold"/>
                                        <p:tgtEl>
                                          <p:spTgt spid="9"/>
                                        </p:tgtEl>
                                        <p:attrNameLst>
                                          <p:attrName>ppt_x</p:attrName>
                                          <p:attrName>ppt_y</p:attrName>
                                        </p:attrNameLst>
                                      </p:cBhvr>
                                      <p:rCtr x="-25347" y="-8004"/>
                                    </p:animMotion>
                                  </p:childTnLst>
                                </p:cTn>
                              </p:par>
                              <p:par>
                                <p:cTn id="63" presetID="10" presetClass="exit" presetSubtype="0" fill="hold" grpId="1" nodeType="withEffect">
                                  <p:stCondLst>
                                    <p:cond delay="0"/>
                                  </p:stCondLst>
                                  <p:childTnLst>
                                    <p:animEffect transition="out" filter="fade">
                                      <p:cBhvr>
                                        <p:cTn id="64" dur="1500"/>
                                        <p:tgtEl>
                                          <p:spTgt spid="3074"/>
                                        </p:tgtEl>
                                      </p:cBhvr>
                                    </p:animEffect>
                                    <p:set>
                                      <p:cBhvr>
                                        <p:cTn id="65" dur="1" fill="hold">
                                          <p:stCondLst>
                                            <p:cond delay="1499"/>
                                          </p:stCondLst>
                                        </p:cTn>
                                        <p:tgtEl>
                                          <p:spTgt spid="3074"/>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250"/>
                                        <p:tgtEl>
                                          <p:spTgt spid="4"/>
                                        </p:tgtEl>
                                      </p:cBhvr>
                                    </p:animEffect>
                                    <p:set>
                                      <p:cBhvr>
                                        <p:cTn id="74" dur="1" fill="hold">
                                          <p:stCondLst>
                                            <p:cond delay="249"/>
                                          </p:stCondLst>
                                        </p:cTn>
                                        <p:tgtEl>
                                          <p:spTgt spid="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50"/>
                                        <p:tgtEl>
                                          <p:spTgt spid="5"/>
                                        </p:tgtEl>
                                      </p:cBhvr>
                                    </p:animEffect>
                                    <p:set>
                                      <p:cBhvr>
                                        <p:cTn id="77" dur="1" fill="hold">
                                          <p:stCondLst>
                                            <p:cond delay="249"/>
                                          </p:stCondLst>
                                        </p:cTn>
                                        <p:tgtEl>
                                          <p:spTgt spid="5"/>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childTnLst>
                          </p:cTn>
                        </p:par>
                        <p:par>
                          <p:cTn id="84" fill="hold">
                            <p:stCondLst>
                              <p:cond delay="2500"/>
                            </p:stCondLst>
                            <p:childTnLst>
                              <p:par>
                                <p:cTn id="85" presetID="0" presetClass="exit" presetSubtype="0" fill="hold" grpId="1" nodeType="afterEffect">
                                  <p:stCondLst>
                                    <p:cond delay="250"/>
                                  </p:stCondLst>
                                  <p:childTnLst>
                                    <p:set>
                                      <p:cBhvr>
                                        <p:cTn id="86" dur="1" fill="hold">
                                          <p:stCondLst>
                                            <p:cond delay="999"/>
                                          </p:stCondLst>
                                        </p:cTn>
                                        <p:tgtEl>
                                          <p:spTgt spid="10"/>
                                        </p:tgtEl>
                                        <p:attrNameLst>
                                          <p:attrName>style.visibility</p:attrName>
                                        </p:attrNameLst>
                                      </p:cBhvr>
                                      <p:to>
                                        <p:strVal val="hidden"/>
                                      </p:to>
                                    </p:set>
                                    <p:animEffect transition="out" filter="dissolve">
                                      <p:cBhvr>
                                        <p:cTn id="87" dur="1000">
                                          <p:stCondLst>
                                            <p:cond delay="0"/>
                                          </p:stCondLst>
                                        </p:cTn>
                                        <p:tgtEl>
                                          <p:spTgt spid="10"/>
                                        </p:tgtEl>
                                      </p:cBhvr>
                                    </p:animEffect>
                                    <p:anim to="" calcmode="lin" valueType="num">
                                      <p:cBhvr>
                                        <p:cTn id="88"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89"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90" presetID="0" presetClass="exit" presetSubtype="0" fill="hold" grpId="1" nodeType="withEffect">
                                  <p:stCondLst>
                                    <p:cond delay="0"/>
                                  </p:stCondLst>
                                  <p:childTnLst>
                                    <p:set>
                                      <p:cBhvr>
                                        <p:cTn id="91" dur="1" fill="hold">
                                          <p:stCondLst>
                                            <p:cond delay="999"/>
                                          </p:stCondLst>
                                        </p:cTn>
                                        <p:tgtEl>
                                          <p:spTgt spid="11"/>
                                        </p:tgtEl>
                                        <p:attrNameLst>
                                          <p:attrName>style.visibility</p:attrName>
                                        </p:attrNameLst>
                                      </p:cBhvr>
                                      <p:to>
                                        <p:strVal val="hidden"/>
                                      </p:to>
                                    </p:set>
                                    <p:animEffect transition="out" filter="dissolve">
                                      <p:cBhvr>
                                        <p:cTn id="92" dur="1000">
                                          <p:stCondLst>
                                            <p:cond delay="0"/>
                                          </p:stCondLst>
                                        </p:cTn>
                                        <p:tgtEl>
                                          <p:spTgt spid="11"/>
                                        </p:tgtEl>
                                      </p:cBhvr>
                                    </p:animEffect>
                                    <p:anim to="" calcmode="lin" valueType="num">
                                      <p:cBhvr>
                                        <p:cTn id="93"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94"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95" presetID="0" presetClass="path" presetSubtype="0" accel="50000" decel="50000" fill="hold" grpId="2" nodeType="withEffect">
                                  <p:stCondLst>
                                    <p:cond delay="0"/>
                                  </p:stCondLst>
                                  <p:childTnLst>
                                    <p:animMotion origin="layout" path="M -0.05018 0.20657 L 0.03003 0.34883 " pathEditMode="relative" rAng="0" ptsTypes="AA">
                                      <p:cBhvr>
                                        <p:cTn id="96" dur="1000" fill="hold"/>
                                        <p:tgtEl>
                                          <p:spTgt spid="8"/>
                                        </p:tgtEl>
                                        <p:attrNameLst>
                                          <p:attrName>ppt_x</p:attrName>
                                          <p:attrName>ppt_y</p:attrName>
                                        </p:attrNameLst>
                                      </p:cBhvr>
                                      <p:rCtr x="4010" y="7102"/>
                                    </p:animMotion>
                                  </p:childTnLst>
                                </p:cTn>
                              </p:par>
                              <p:par>
                                <p:cTn id="97" presetID="0" presetClass="path" presetSubtype="0" accel="50000" decel="50000" fill="hold" grpId="2" nodeType="withEffect">
                                  <p:stCondLst>
                                    <p:cond delay="0"/>
                                  </p:stCondLst>
                                  <p:childTnLst>
                                    <p:animMotion origin="layout" path="M -0.21753 0.04071 L -0.37118 -0.03932 " pathEditMode="relative" rAng="0" ptsTypes="AA">
                                      <p:cBhvr>
                                        <p:cTn id="98" dur="1000" fill="hold"/>
                                        <p:tgtEl>
                                          <p:spTgt spid="9"/>
                                        </p:tgtEl>
                                        <p:attrNameLst>
                                          <p:attrName>ppt_x</p:attrName>
                                          <p:attrName>ppt_y</p:attrName>
                                        </p:attrNameLst>
                                      </p:cBhvr>
                                      <p:rCtr x="-7691" y="-4002"/>
                                    </p:animMotion>
                                  </p:childTnLst>
                                </p:cTn>
                              </p:par>
                              <p:par>
                                <p:cTn id="99" presetID="23" presetClass="exit" presetSubtype="32" fill="hold" grpId="3" nodeType="withEffect">
                                  <p:stCondLst>
                                    <p:cond delay="0"/>
                                  </p:stCondLst>
                                  <p:childTnLst>
                                    <p:anim calcmode="lin" valueType="num">
                                      <p:cBhvr>
                                        <p:cTn id="100" dur="1000"/>
                                        <p:tgtEl>
                                          <p:spTgt spid="8"/>
                                        </p:tgtEl>
                                        <p:attrNameLst>
                                          <p:attrName>ppt_w</p:attrName>
                                        </p:attrNameLst>
                                      </p:cBhvr>
                                      <p:tavLst>
                                        <p:tav tm="0">
                                          <p:val>
                                            <p:strVal val="ppt_w"/>
                                          </p:val>
                                        </p:tav>
                                        <p:tav tm="100000">
                                          <p:val>
                                            <p:fltVal val="0"/>
                                          </p:val>
                                        </p:tav>
                                      </p:tavLst>
                                    </p:anim>
                                    <p:anim calcmode="lin" valueType="num">
                                      <p:cBhvr>
                                        <p:cTn id="101" dur="1000"/>
                                        <p:tgtEl>
                                          <p:spTgt spid="8"/>
                                        </p:tgtEl>
                                        <p:attrNameLst>
                                          <p:attrName>ppt_h</p:attrName>
                                        </p:attrNameLst>
                                      </p:cBhvr>
                                      <p:tavLst>
                                        <p:tav tm="0">
                                          <p:val>
                                            <p:strVal val="ppt_h"/>
                                          </p:val>
                                        </p:tav>
                                        <p:tav tm="100000">
                                          <p:val>
                                            <p:fltVal val="0"/>
                                          </p:val>
                                        </p:tav>
                                      </p:tavLst>
                                    </p:anim>
                                    <p:set>
                                      <p:cBhvr>
                                        <p:cTn id="102" dur="1" fill="hold">
                                          <p:stCondLst>
                                            <p:cond delay="999"/>
                                          </p:stCondLst>
                                        </p:cTn>
                                        <p:tgtEl>
                                          <p:spTgt spid="8"/>
                                        </p:tgtEl>
                                        <p:attrNameLst>
                                          <p:attrName>style.visibility</p:attrName>
                                        </p:attrNameLst>
                                      </p:cBhvr>
                                      <p:to>
                                        <p:strVal val="hidden"/>
                                      </p:to>
                                    </p:set>
                                  </p:childTnLst>
                                </p:cTn>
                              </p:par>
                              <p:par>
                                <p:cTn id="103" presetID="23" presetClass="exit" presetSubtype="32" fill="hold" grpId="3" nodeType="withEffect">
                                  <p:stCondLst>
                                    <p:cond delay="0"/>
                                  </p:stCondLst>
                                  <p:childTnLst>
                                    <p:anim calcmode="lin" valueType="num">
                                      <p:cBhvr>
                                        <p:cTn id="104" dur="1000"/>
                                        <p:tgtEl>
                                          <p:spTgt spid="9"/>
                                        </p:tgtEl>
                                        <p:attrNameLst>
                                          <p:attrName>ppt_w</p:attrName>
                                        </p:attrNameLst>
                                      </p:cBhvr>
                                      <p:tavLst>
                                        <p:tav tm="0">
                                          <p:val>
                                            <p:strVal val="ppt_w"/>
                                          </p:val>
                                        </p:tav>
                                        <p:tav tm="100000">
                                          <p:val>
                                            <p:fltVal val="0"/>
                                          </p:val>
                                        </p:tav>
                                      </p:tavLst>
                                    </p:anim>
                                    <p:anim calcmode="lin" valueType="num">
                                      <p:cBhvr>
                                        <p:cTn id="105" dur="1000"/>
                                        <p:tgtEl>
                                          <p:spTgt spid="9"/>
                                        </p:tgtEl>
                                        <p:attrNameLst>
                                          <p:attrName>ppt_h</p:attrName>
                                        </p:attrNameLst>
                                      </p:cBhvr>
                                      <p:tavLst>
                                        <p:tav tm="0">
                                          <p:val>
                                            <p:strVal val="ppt_h"/>
                                          </p:val>
                                        </p:tav>
                                        <p:tav tm="100000">
                                          <p:val>
                                            <p:fltVal val="0"/>
                                          </p:val>
                                        </p:tav>
                                      </p:tavLst>
                                    </p:anim>
                                    <p:set>
                                      <p:cBhvr>
                                        <p:cTn id="106"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4" grpId="0"/>
      <p:bldP spid="4" grpId="1"/>
      <p:bldP spid="8" grpId="0"/>
      <p:bldP spid="8" grpId="1"/>
      <p:bldP spid="8" grpId="2"/>
      <p:bldP spid="8" grpId="3"/>
      <p:bldP spid="9" grpId="0"/>
      <p:bldP spid="9" grpId="1"/>
      <p:bldP spid="9" grpId="2"/>
      <p:bldP spid="9" grpId="3"/>
      <p:bldP spid="10" grpId="0"/>
      <p:bldP spid="10" grpId="1"/>
      <p:bldP spid="10" grpId="2"/>
      <p:bldP spid="12" grpId="0"/>
      <p:bldP spid="12" grpId="1"/>
      <p:bldP spid="13" grpId="0"/>
      <p:bldP spid="13" grpId="1"/>
      <p:bldP spid="5" grpId="0"/>
      <p:bldP spid="5" grpId="1"/>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921"/>
          <a:stretch/>
        </p:blipFill>
        <p:spPr>
          <a:xfrm rot="10800000" flipH="1">
            <a:off x="0" y="-1"/>
            <a:ext cx="9132421" cy="6890657"/>
          </a:xfrm>
          <a:prstGeom prst="rect">
            <a:avLst/>
          </a:prstGeom>
        </p:spPr>
      </p:pic>
      <p:sp>
        <p:nvSpPr>
          <p:cNvPr id="3074" name="Rectangle 2"/>
          <p:cNvSpPr>
            <a:spLocks noGrp="1" noChangeArrowheads="1"/>
          </p:cNvSpPr>
          <p:nvPr>
            <p:ph type="title"/>
          </p:nvPr>
        </p:nvSpPr>
        <p:spPr>
          <a:xfrm>
            <a:off x="429904" y="468308"/>
            <a:ext cx="8229600" cy="582591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 temptation has overtaken you except such as is common to man; but God is faithful, who will not allow you to be tempted beyond what you are able, but with the temptation will also make the way of escape, that you may be able to bear it.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10:13 </a:t>
            </a:r>
          </a:p>
        </p:txBody>
      </p:sp>
      <p:sp>
        <p:nvSpPr>
          <p:cNvPr id="6" name="Rectangle 2"/>
          <p:cNvSpPr txBox="1">
            <a:spLocks noChangeArrowheads="1"/>
          </p:cNvSpPr>
          <p:nvPr/>
        </p:nvSpPr>
        <p:spPr bwMode="auto">
          <a:xfrm>
            <a:off x="6320535" y="1145895"/>
            <a:ext cx="210351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bear it</a:t>
            </a:r>
          </a:p>
        </p:txBody>
      </p:sp>
      <p:sp>
        <p:nvSpPr>
          <p:cNvPr id="5" name="Rectangle 2"/>
          <p:cNvSpPr txBox="1">
            <a:spLocks noChangeArrowheads="1"/>
          </p:cNvSpPr>
          <p:nvPr/>
        </p:nvSpPr>
        <p:spPr bwMode="auto">
          <a:xfrm>
            <a:off x="1387792" y="5277796"/>
            <a:ext cx="210351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bear it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739337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57083 0.69658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
                                        <p:tgtEl>
                                          <p:spTgt spid="5"/>
                                        </p:tgtEl>
                                      </p:cBhvr>
                                    </p:animEffect>
                                  </p:childTnLst>
                                </p:cTn>
                              </p:par>
                              <p:par>
                                <p:cTn id="16" presetID="0" presetClass="path" presetSubtype="0" accel="50000" decel="50000" fill="hold" grpId="2" nodeType="withEffect">
                                  <p:stCondLst>
                                    <p:cond delay="0"/>
                                  </p:stCondLst>
                                  <p:childTnLst>
                                    <p:animMotion origin="layout" path="M 0 0 L 0.00122 -0.0185 L -0.03298 -0.03192 L 0.0467 -0.1938 L -0.12152 -0.26804 L 0.00886 -0.61194 L 0.21129 -0.5007 L 0.08594 -0.26133 L 0.16459 -0.22248 L 0.20504 -0.28654 L 0.29115 -0.25116 L 0.53924 -0.60361 " pathEditMode="relative" ptsTypes="AAAAAAAAAAAA">
                                      <p:cBhvr>
                                        <p:cTn id="17" dur="5000" fill="hold"/>
                                        <p:tgtEl>
                                          <p:spTgt spid="5"/>
                                        </p:tgtEl>
                                        <p:attrNameLst>
                                          <p:attrName>ppt_x</p:attrName>
                                          <p:attrName>ppt_y</p:attrName>
                                        </p:attrNameLst>
                                      </p:cBhvr>
                                    </p:animMotion>
                                  </p:childTnLst>
                                </p:cTn>
                              </p:par>
                              <p:par>
                                <p:cTn id="18" presetID="10" presetClass="exit" presetSubtype="0" fill="hold" grpId="1" nodeType="withEffect">
                                  <p:stCondLst>
                                    <p:cond delay="0"/>
                                  </p:stCondLst>
                                  <p:childTnLst>
                                    <p:animEffect transition="out" filter="fade">
                                      <p:cBhvr>
                                        <p:cTn id="19" dur="1500"/>
                                        <p:tgtEl>
                                          <p:spTgt spid="3074"/>
                                        </p:tgtEl>
                                      </p:cBhvr>
                                    </p:animEffect>
                                    <p:set>
                                      <p:cBhvr>
                                        <p:cTn id="20" dur="1" fill="hold">
                                          <p:stCondLst>
                                            <p:cond delay="1499"/>
                                          </p:stCondLst>
                                        </p:cTn>
                                        <p:tgtEl>
                                          <p:spTgt spid="3074"/>
                                        </p:tgtEl>
                                        <p:attrNameLst>
                                          <p:attrName>style.visibility</p:attrName>
                                        </p:attrNameLst>
                                      </p:cBhvr>
                                      <p:to>
                                        <p:strVal val="hidden"/>
                                      </p:to>
                                    </p:set>
                                  </p:childTnLst>
                                </p:cTn>
                              </p:par>
                            </p:childTnLst>
                          </p:cTn>
                        </p:par>
                        <p:par>
                          <p:cTn id="21" fill="hold">
                            <p:stCondLst>
                              <p:cond delay="50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0" presetClass="exit" presetSubtype="0" fill="hold" grpId="1" nodeType="withEffect">
                                  <p:stCondLst>
                                    <p:cond delay="0"/>
                                  </p:stCondLst>
                                  <p:childTnLst>
                                    <p:set>
                                      <p:cBhvr>
                                        <p:cTn id="25" dur="1" fill="hold">
                                          <p:stCondLst>
                                            <p:cond delay="749"/>
                                          </p:stCondLst>
                                        </p:cTn>
                                        <p:tgtEl>
                                          <p:spTgt spid="5"/>
                                        </p:tgtEl>
                                        <p:attrNameLst>
                                          <p:attrName>style.visibility</p:attrName>
                                        </p:attrNameLst>
                                      </p:cBhvr>
                                      <p:to>
                                        <p:strVal val="hidden"/>
                                      </p:to>
                                    </p:set>
                                    <p:animEffect transition="out" filter="dissolve">
                                      <p:cBhvr>
                                        <p:cTn id="26" dur="750">
                                          <p:stCondLst>
                                            <p:cond delay="0"/>
                                          </p:stCondLst>
                                        </p:cTn>
                                        <p:tgtEl>
                                          <p:spTgt spid="5"/>
                                        </p:tgtEl>
                                      </p:cBhvr>
                                    </p:animEffect>
                                    <p:anim to="" calcmode="lin" valueType="num">
                                      <p:cBhvr>
                                        <p:cTn id="27" dur="7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28" dur="75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6" grpId="0"/>
      <p:bldP spid="5" grpId="0"/>
      <p:bldP spid="5" grpId="1"/>
      <p:bldP spid="5"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586F28E5-E446-428F-8BAC-D227340F6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a:gsLst>
              <a:gs pos="70000">
                <a:srgbClr val="9C9CFD"/>
              </a:gs>
              <a:gs pos="17000">
                <a:srgbClr val="92D050"/>
              </a:gs>
              <a:gs pos="50000">
                <a:srgbClr val="0070C0"/>
              </a:gs>
              <a:gs pos="92000">
                <a:srgbClr val="FFC000"/>
              </a:gs>
            </a:gsLst>
            <a:lin ang="16200000" scaled="1"/>
          </a:gradFill>
        </p:spPr>
      </p:pic>
      <p:pic>
        <p:nvPicPr>
          <p:cNvPr id="4" name="Picture 5">
            <a:extLst>
              <a:ext uri="{FF2B5EF4-FFF2-40B4-BE49-F238E27FC236}">
                <a16:creationId xmlns:a16="http://schemas.microsoft.com/office/drawing/2014/main" id="{D043DD34-F533-44F1-835A-6E1EB43E3815}"/>
              </a:ext>
            </a:extLst>
          </p:cNvPr>
          <p:cNvPicPr>
            <a:picLocks noChangeAspect="1"/>
          </p:cNvPicPr>
          <p:nvPr/>
        </p:nvPicPr>
        <p:blipFill rotWithShape="1">
          <a:blip r:embed="rId4">
            <a:extLst>
              <a:ext uri="{28A0092B-C50C-407E-A947-70E740481C1C}">
                <a14:useLocalDpi xmlns:a14="http://schemas.microsoft.com/office/drawing/2010/main" val="0"/>
              </a:ext>
            </a:extLst>
          </a:blip>
          <a:srcRect r="10751"/>
          <a:stretch/>
        </p:blipFill>
        <p:spPr>
          <a:xfrm>
            <a:off x="-8407" y="0"/>
            <a:ext cx="9152407" cy="6858000"/>
          </a:xfrm>
          <a:prstGeom prst="rect">
            <a:avLst/>
          </a:prstGeom>
        </p:spPr>
      </p:pic>
      <p:pic>
        <p:nvPicPr>
          <p:cNvPr id="5" name="Picture 1">
            <a:extLst>
              <a:ext uri="{FF2B5EF4-FFF2-40B4-BE49-F238E27FC236}">
                <a16:creationId xmlns:a16="http://schemas.microsoft.com/office/drawing/2014/main" id="{40A8507B-06B8-4D76-A191-0FAE5CE0E7A0}"/>
              </a:ext>
            </a:extLst>
          </p:cNvPr>
          <p:cNvPicPr>
            <a:picLocks noChangeAspect="1"/>
          </p:cNvPicPr>
          <p:nvPr/>
        </p:nvPicPr>
        <p:blipFill rotWithShape="1">
          <a:blip r:embed="rId5">
            <a:extLst>
              <a:ext uri="{28A0092B-C50C-407E-A947-70E740481C1C}">
                <a14:useLocalDpi xmlns:a14="http://schemas.microsoft.com/office/drawing/2010/main" val="0"/>
              </a:ext>
            </a:extLst>
          </a:blip>
          <a:srcRect l="9095" r="2077"/>
          <a:stretch/>
        </p:blipFill>
        <p:spPr>
          <a:xfrm>
            <a:off x="0" y="0"/>
            <a:ext cx="9144000" cy="6858000"/>
          </a:xfrm>
          <a:prstGeom prst="rect">
            <a:avLst/>
          </a:prstGeom>
        </p:spPr>
      </p:pic>
      <p:pic>
        <p:nvPicPr>
          <p:cNvPr id="6" name="Picture 1">
            <a:extLst>
              <a:ext uri="{FF2B5EF4-FFF2-40B4-BE49-F238E27FC236}">
                <a16:creationId xmlns:a16="http://schemas.microsoft.com/office/drawing/2014/main" id="{C9CF7546-4B87-4B71-9BC3-3894F789B656}"/>
              </a:ext>
            </a:extLst>
          </p:cNvPr>
          <p:cNvPicPr>
            <a:picLocks noChangeAspect="1"/>
          </p:cNvPicPr>
          <p:nvPr/>
        </p:nvPicPr>
        <p:blipFill rotWithShape="1">
          <a:blip r:embed="rId6">
            <a:extLst>
              <a:ext uri="{28A0092B-C50C-407E-A947-70E740481C1C}">
                <a14:useLocalDpi xmlns:a14="http://schemas.microsoft.com/office/drawing/2010/main" val="0"/>
              </a:ext>
            </a:extLst>
          </a:blip>
          <a:srcRect l="929" t="1330" r="1396" b="165"/>
          <a:stretch/>
        </p:blipFill>
        <p:spPr>
          <a:xfrm>
            <a:off x="-1" y="0"/>
            <a:ext cx="9144001" cy="6858000"/>
          </a:xfrm>
          <a:prstGeom prst="rect">
            <a:avLst/>
          </a:prstGeom>
        </p:spPr>
      </p:pic>
      <p:pic>
        <p:nvPicPr>
          <p:cNvPr id="7" name="Picture 1">
            <a:extLst>
              <a:ext uri="{FF2B5EF4-FFF2-40B4-BE49-F238E27FC236}">
                <a16:creationId xmlns:a16="http://schemas.microsoft.com/office/drawing/2014/main" id="{7B7F61AA-A9A0-400C-B24B-CC29A18433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2CF55DC6-0385-4B31-AD39-781E2C2136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a:extLst>
              <a:ext uri="{FF2B5EF4-FFF2-40B4-BE49-F238E27FC236}">
                <a16:creationId xmlns:a16="http://schemas.microsoft.com/office/drawing/2014/main" id="{076DAC88-8F2A-4836-8E79-83CF7B806C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15"/>
            <a:ext cx="9144000" cy="6857999"/>
          </a:xfrm>
          <a:prstGeom prst="rect">
            <a:avLst/>
          </a:prstGeom>
        </p:spPr>
      </p:pic>
      <p:pic>
        <p:nvPicPr>
          <p:cNvPr id="10" name="Picture 1">
            <a:extLst>
              <a:ext uri="{FF2B5EF4-FFF2-40B4-BE49-F238E27FC236}">
                <a16:creationId xmlns:a16="http://schemas.microsoft.com/office/drawing/2014/main" id="{E8C41C7B-964C-473F-8E4E-CBCED48B1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
            <a:extLst>
              <a:ext uri="{FF2B5EF4-FFF2-40B4-BE49-F238E27FC236}">
                <a16:creationId xmlns:a16="http://schemas.microsoft.com/office/drawing/2014/main" id="{E0F1FBFE-303A-4B12-A437-89E41363B80E}"/>
              </a:ext>
            </a:extLst>
          </p:cNvPr>
          <p:cNvPicPr>
            <a:picLocks noChangeAspect="1"/>
          </p:cNvPicPr>
          <p:nvPr/>
        </p:nvPicPr>
        <p:blipFill rotWithShape="1">
          <a:blip r:embed="rId11">
            <a:extLst>
              <a:ext uri="{28A0092B-C50C-407E-A947-70E740481C1C}">
                <a14:useLocalDpi xmlns:a14="http://schemas.microsoft.com/office/drawing/2010/main" val="0"/>
              </a:ext>
            </a:extLst>
          </a:blip>
          <a:srcRect t="1099"/>
          <a:stretch/>
        </p:blipFill>
        <p:spPr>
          <a:xfrm>
            <a:off x="0" y="-1"/>
            <a:ext cx="9144000" cy="6858001"/>
          </a:xfrm>
          <a:prstGeom prst="rect">
            <a:avLst/>
          </a:prstGeom>
        </p:spPr>
      </p:pic>
      <p:pic>
        <p:nvPicPr>
          <p:cNvPr id="12" name="Picture 1">
            <a:extLst>
              <a:ext uri="{FF2B5EF4-FFF2-40B4-BE49-F238E27FC236}">
                <a16:creationId xmlns:a16="http://schemas.microsoft.com/office/drawing/2014/main" id="{13500DA5-61EE-41D1-98F1-ABAFFE4B39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253" r="2858"/>
          <a:stretch/>
        </p:blipFill>
        <p:spPr>
          <a:xfrm>
            <a:off x="0" y="0"/>
            <a:ext cx="9144000" cy="6858000"/>
          </a:xfrm>
          <a:prstGeom prst="rect">
            <a:avLst/>
          </a:prstGeom>
        </p:spPr>
      </p:pic>
      <p:pic>
        <p:nvPicPr>
          <p:cNvPr id="13" name="Picture 1" hidden="1">
            <a:extLst>
              <a:ext uri="{FF2B5EF4-FFF2-40B4-BE49-F238E27FC236}">
                <a16:creationId xmlns:a16="http://schemas.microsoft.com/office/drawing/2014/main" id="{B5F39C95-88D5-44A4-9A71-CF282C6CB619}"/>
              </a:ext>
            </a:extLst>
          </p:cNvPr>
          <p:cNvPicPr>
            <a:picLocks noChangeAspect="1"/>
          </p:cNvPicPr>
          <p:nvPr/>
        </p:nvPicPr>
        <p:blipFill rotWithShape="1">
          <a:blip r:embed="rId13">
            <a:extLst>
              <a:ext uri="{28A0092B-C50C-407E-A947-70E740481C1C}">
                <a14:useLocalDpi xmlns:a14="http://schemas.microsoft.com/office/drawing/2010/main" val="0"/>
              </a:ext>
            </a:extLst>
          </a:blip>
          <a:srcRect r="11200"/>
          <a:stretch/>
        </p:blipFill>
        <p:spPr>
          <a:xfrm>
            <a:off x="0" y="0"/>
            <a:ext cx="9144000" cy="6858000"/>
          </a:xfrm>
          <a:prstGeom prst="rect">
            <a:avLst/>
          </a:prstGeom>
        </p:spPr>
      </p:pic>
      <p:pic>
        <p:nvPicPr>
          <p:cNvPr id="14" name="Picture 1">
            <a:extLst>
              <a:ext uri="{FF2B5EF4-FFF2-40B4-BE49-F238E27FC236}">
                <a16:creationId xmlns:a16="http://schemas.microsoft.com/office/drawing/2014/main" id="{6E205E72-9B13-42F3-8368-9A9C4F151215}"/>
              </a:ext>
            </a:extLst>
          </p:cNvPr>
          <p:cNvPicPr>
            <a:picLocks noChangeAspect="1"/>
          </p:cNvPicPr>
          <p:nvPr/>
        </p:nvPicPr>
        <p:blipFill rotWithShape="1">
          <a:blip r:embed="rId13">
            <a:extLst>
              <a:ext uri="{28A0092B-C50C-407E-A947-70E740481C1C}">
                <a14:useLocalDpi xmlns:a14="http://schemas.microsoft.com/office/drawing/2010/main" val="0"/>
              </a:ext>
            </a:extLst>
          </a:blip>
          <a:srcRect r="11200"/>
          <a:stretch/>
        </p:blipFill>
        <p:spPr>
          <a:xfrm>
            <a:off x="0" y="0"/>
            <a:ext cx="9144000" cy="6858000"/>
          </a:xfrm>
          <a:prstGeom prst="rect">
            <a:avLst/>
          </a:prstGeom>
        </p:spPr>
      </p:pic>
      <p:pic>
        <p:nvPicPr>
          <p:cNvPr id="15" name="Picture 1">
            <a:extLst>
              <a:ext uri="{FF2B5EF4-FFF2-40B4-BE49-F238E27FC236}">
                <a16:creationId xmlns:a16="http://schemas.microsoft.com/office/drawing/2014/main" id="{DBAD6F8B-07CC-4921-A6E6-B8FD9174A1FF}"/>
              </a:ext>
            </a:extLst>
          </p:cNvPr>
          <p:cNvPicPr>
            <a:picLocks noChangeAspect="1"/>
          </p:cNvPicPr>
          <p:nvPr/>
        </p:nvPicPr>
        <p:blipFill rotWithShape="1">
          <a:blip r:embed="rId14">
            <a:extLst>
              <a:ext uri="{28A0092B-C50C-407E-A947-70E740481C1C}">
                <a14:useLocalDpi xmlns:a14="http://schemas.microsoft.com/office/drawing/2010/main" val="0"/>
              </a:ext>
            </a:extLst>
          </a:blip>
          <a:srcRect l="7517" t="6528" r="3547"/>
          <a:stretch/>
        </p:blipFill>
        <p:spPr>
          <a:xfrm>
            <a:off x="1" y="0"/>
            <a:ext cx="9144000" cy="6858000"/>
          </a:xfrm>
          <a:prstGeom prst="rect">
            <a:avLst/>
          </a:prstGeom>
        </p:spPr>
      </p:pic>
      <p:pic>
        <p:nvPicPr>
          <p:cNvPr id="16" name="Picture 1">
            <a:extLst>
              <a:ext uri="{FF2B5EF4-FFF2-40B4-BE49-F238E27FC236}">
                <a16:creationId xmlns:a16="http://schemas.microsoft.com/office/drawing/2014/main" id="{7E9F6A70-97B1-490D-84CD-0E63EFCD7E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
            <a:extLst>
              <a:ext uri="{FF2B5EF4-FFF2-40B4-BE49-F238E27FC236}">
                <a16:creationId xmlns:a16="http://schemas.microsoft.com/office/drawing/2014/main" id="{B06E7504-884A-4E7B-B602-33C473203F2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451"/>
          <a:stretch/>
        </p:blipFill>
        <p:spPr>
          <a:xfrm>
            <a:off x="0" y="0"/>
            <a:ext cx="9144000" cy="6858000"/>
          </a:xfrm>
          <a:prstGeom prst="rect">
            <a:avLst/>
          </a:prstGeom>
        </p:spPr>
      </p:pic>
      <p:pic>
        <p:nvPicPr>
          <p:cNvPr id="18" name="Picture 1">
            <a:extLst>
              <a:ext uri="{FF2B5EF4-FFF2-40B4-BE49-F238E27FC236}">
                <a16:creationId xmlns:a16="http://schemas.microsoft.com/office/drawing/2014/main" id="{27570F9B-D18F-4015-8C0D-A8C39CCD69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F0E6A77C-2E61-426D-B5C9-AB633364F28D}"/>
              </a:ext>
            </a:extLst>
          </p:cNvPr>
          <p:cNvPicPr>
            <a:picLocks noChangeAspect="1"/>
          </p:cNvPicPr>
          <p:nvPr/>
        </p:nvPicPr>
        <p:blipFill rotWithShape="1">
          <a:blip r:embed="rId18">
            <a:extLst>
              <a:ext uri="{28A0092B-C50C-407E-A947-70E740481C1C}">
                <a14:useLocalDpi xmlns:a14="http://schemas.microsoft.com/office/drawing/2010/main" val="0"/>
              </a:ext>
            </a:extLst>
          </a:blip>
          <a:srcRect l="10404" r="13842"/>
          <a:stretch/>
        </p:blipFill>
        <p:spPr>
          <a:xfrm>
            <a:off x="-81280" y="0"/>
            <a:ext cx="9235913" cy="6858000"/>
          </a:xfrm>
          <a:prstGeom prst="rect">
            <a:avLst/>
          </a:prstGeom>
        </p:spPr>
      </p:pic>
      <p:pic>
        <p:nvPicPr>
          <p:cNvPr id="20" name="Picture 1">
            <a:extLst>
              <a:ext uri="{FF2B5EF4-FFF2-40B4-BE49-F238E27FC236}">
                <a16:creationId xmlns:a16="http://schemas.microsoft.com/office/drawing/2014/main" id="{C87964B6-5F11-4044-8347-6C3331165832}"/>
              </a:ext>
            </a:extLst>
          </p:cNvPr>
          <p:cNvPicPr>
            <a:picLocks noChangeAspect="1"/>
          </p:cNvPicPr>
          <p:nvPr/>
        </p:nvPicPr>
        <p:blipFill rotWithShape="1">
          <a:blip r:embed="rId19">
            <a:extLst>
              <a:ext uri="{28A0092B-C50C-407E-A947-70E740481C1C}">
                <a14:useLocalDpi xmlns:a14="http://schemas.microsoft.com/office/drawing/2010/main" val="0"/>
              </a:ext>
            </a:extLst>
          </a:blip>
          <a:srcRect r="5935" b="3817"/>
          <a:stretch/>
        </p:blipFill>
        <p:spPr>
          <a:xfrm>
            <a:off x="0" y="0"/>
            <a:ext cx="9144001" cy="6858000"/>
          </a:xfrm>
          <a:prstGeom prst="rect">
            <a:avLst/>
          </a:prstGeom>
        </p:spPr>
      </p:pic>
      <p:pic>
        <p:nvPicPr>
          <p:cNvPr id="21" name="Picture 1">
            <a:extLst>
              <a:ext uri="{FF2B5EF4-FFF2-40B4-BE49-F238E27FC236}">
                <a16:creationId xmlns:a16="http://schemas.microsoft.com/office/drawing/2014/main" id="{D3696B4A-D0E9-4FA7-BE77-8982B134B3C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4" name="Picture 3">
            <a:extLst>
              <a:ext uri="{FF2B5EF4-FFF2-40B4-BE49-F238E27FC236}">
                <a16:creationId xmlns:a16="http://schemas.microsoft.com/office/drawing/2014/main" id="{0F6EEBDE-D47C-4FF1-A342-6F05AF680AE2}"/>
              </a:ext>
            </a:extLst>
          </p:cNvPr>
          <p:cNvPicPr>
            <a:picLocks noChangeAspect="1"/>
          </p:cNvPicPr>
          <p:nvPr/>
        </p:nvPicPr>
        <p:blipFill rotWithShape="1">
          <a:blip r:embed="rId21">
            <a:extLst>
              <a:ext uri="{28A0092B-C50C-407E-A947-70E740481C1C}">
                <a14:useLocalDpi xmlns:a14="http://schemas.microsoft.com/office/drawing/2010/main" val="0"/>
              </a:ext>
            </a:extLst>
          </a:blip>
          <a:srcRect b="8921"/>
          <a:stretch/>
        </p:blipFill>
        <p:spPr>
          <a:xfrm rot="10800000" flipH="1">
            <a:off x="0" y="-1"/>
            <a:ext cx="9132421" cy="6890657"/>
          </a:xfrm>
          <a:prstGeom prst="rect">
            <a:avLst/>
          </a:prstGeom>
        </p:spPr>
      </p:pic>
      <p:pic>
        <p:nvPicPr>
          <p:cNvPr id="22" name="Picture 1">
            <a:extLst>
              <a:ext uri="{FF2B5EF4-FFF2-40B4-BE49-F238E27FC236}">
                <a16:creationId xmlns:a16="http://schemas.microsoft.com/office/drawing/2014/main" id="{8AD67D1F-7209-45CE-B3C9-3D309015EE0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Picture 1">
            <a:extLst>
              <a:ext uri="{FF2B5EF4-FFF2-40B4-BE49-F238E27FC236}">
                <a16:creationId xmlns:a16="http://schemas.microsoft.com/office/drawing/2014/main" id="{A715BBED-BDC7-4A57-BBB1-66AEAF5CDAF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6" name="Picture 1">
            <a:extLst>
              <a:ext uri="{FF2B5EF4-FFF2-40B4-BE49-F238E27FC236}">
                <a16:creationId xmlns:a16="http://schemas.microsoft.com/office/drawing/2014/main" id="{1ED6CAE8-44A9-4439-92FD-0CFAF0D2A30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0" y="1"/>
            <a:ext cx="9144000" cy="6858000"/>
          </a:xfrm>
          <a:prstGeom prst="rect">
            <a:avLst/>
          </a:prstGeom>
        </p:spPr>
      </p:pic>
      <p:pic>
        <p:nvPicPr>
          <p:cNvPr id="25" name="Picture 1">
            <a:extLst>
              <a:ext uri="{FF2B5EF4-FFF2-40B4-BE49-F238E27FC236}">
                <a16:creationId xmlns:a16="http://schemas.microsoft.com/office/drawing/2014/main" id="{A5ABA767-2444-48AF-9789-76A33FED796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r="889"/>
          <a:stretch/>
        </p:blipFill>
        <p:spPr>
          <a:xfrm>
            <a:off x="0" y="0"/>
            <a:ext cx="9144000" cy="6858000"/>
          </a:xfrm>
          <a:prstGeom prst="rect">
            <a:avLst/>
          </a:prstGeom>
        </p:spPr>
      </p:pic>
      <p:sp>
        <p:nvSpPr>
          <p:cNvPr id="27" name="Title 1">
            <a:extLst>
              <a:ext uri="{FF2B5EF4-FFF2-40B4-BE49-F238E27FC236}">
                <a16:creationId xmlns:a16="http://schemas.microsoft.com/office/drawing/2014/main" id="{7D393A56-B9FC-4402-AE9B-70F52F7ED492}"/>
              </a:ext>
            </a:extLst>
          </p:cNvPr>
          <p:cNvSpPr txBox="1">
            <a:spLocks/>
          </p:cNvSpPr>
          <p:nvPr/>
        </p:nvSpPr>
        <p:spPr>
          <a:xfrm>
            <a:off x="2011463" y="3441298"/>
            <a:ext cx="333736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8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28" name="Rectangle 2">
            <a:extLst>
              <a:ext uri="{FF2B5EF4-FFF2-40B4-BE49-F238E27FC236}">
                <a16:creationId xmlns:a16="http://schemas.microsoft.com/office/drawing/2014/main" id="{964D9D07-B979-4ACD-95DF-D3C854213E11}"/>
              </a:ext>
            </a:extLst>
          </p:cNvPr>
          <p:cNvSpPr>
            <a:spLocks noGrp="1" noChangeArrowheads="1"/>
          </p:cNvSpPr>
          <p:nvPr>
            <p:ph type="title"/>
          </p:nvPr>
        </p:nvSpPr>
        <p:spPr>
          <a:xfrm>
            <a:off x="866633" y="2540166"/>
            <a:ext cx="7103660" cy="20318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Whenever I am afraid,             I will trust in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56:3 </a:t>
            </a:r>
          </a:p>
        </p:txBody>
      </p:sp>
      <p:sp>
        <p:nvSpPr>
          <p:cNvPr id="29" name="Rectangle 2">
            <a:extLst>
              <a:ext uri="{FF2B5EF4-FFF2-40B4-BE49-F238E27FC236}">
                <a16:creationId xmlns:a16="http://schemas.microsoft.com/office/drawing/2014/main" id="{A74F7C3F-E19F-4C39-A53B-BC6DB69F12BF}"/>
              </a:ext>
            </a:extLst>
          </p:cNvPr>
          <p:cNvSpPr txBox="1">
            <a:spLocks noChangeArrowheads="1"/>
          </p:cNvSpPr>
          <p:nvPr/>
        </p:nvSpPr>
        <p:spPr bwMode="auto">
          <a:xfrm>
            <a:off x="2062975" y="3500514"/>
            <a:ext cx="3196074" cy="78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 in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3">
            <a:extLst>
              <a:ext uri="{FF2B5EF4-FFF2-40B4-BE49-F238E27FC236}">
                <a16:creationId xmlns:a16="http://schemas.microsoft.com/office/drawing/2014/main" id="{80EA9D51-8CD4-4571-99CA-7852F6D80D4F}"/>
              </a:ext>
            </a:extLst>
          </p:cNvPr>
          <p:cNvSpPr>
            <a:spLocks noChangeArrowheads="1"/>
          </p:cNvSpPr>
          <p:nvPr/>
        </p:nvSpPr>
        <p:spPr bwMode="auto">
          <a:xfrm>
            <a:off x="3368040" y="3416300"/>
            <a:ext cx="80391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31" name="Rectangle 2">
            <a:extLst>
              <a:ext uri="{FF2B5EF4-FFF2-40B4-BE49-F238E27FC236}">
                <a16:creationId xmlns:a16="http://schemas.microsoft.com/office/drawing/2014/main" id="{C1406C20-6B5E-467C-A696-66DA1135B8ED}"/>
              </a:ext>
            </a:extLst>
          </p:cNvPr>
          <p:cNvSpPr txBox="1">
            <a:spLocks noChangeArrowheads="1"/>
          </p:cNvSpPr>
          <p:nvPr/>
        </p:nvSpPr>
        <p:spPr bwMode="auto">
          <a:xfrm>
            <a:off x="6320535" y="1145895"/>
            <a:ext cx="210351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bear it</a:t>
            </a:r>
          </a:p>
        </p:txBody>
      </p:sp>
      <p:sp>
        <p:nvSpPr>
          <p:cNvPr id="32" name="Title 1">
            <a:extLst>
              <a:ext uri="{FF2B5EF4-FFF2-40B4-BE49-F238E27FC236}">
                <a16:creationId xmlns:a16="http://schemas.microsoft.com/office/drawing/2014/main" id="{9432FC5E-8ADE-4F92-A1C0-68D5132E92AC}"/>
              </a:ext>
            </a:extLst>
          </p:cNvPr>
          <p:cNvSpPr txBox="1">
            <a:spLocks/>
          </p:cNvSpPr>
          <p:nvPr/>
        </p:nvSpPr>
        <p:spPr>
          <a:xfrm>
            <a:off x="1188175" y="1886671"/>
            <a:ext cx="1514354"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ln>
                  <a:solidFill>
                    <a:schemeClr val="tx1"/>
                  </a:solidFill>
                </a:ln>
                <a:solidFill>
                  <a:schemeClr val="bg1"/>
                </a:solidFill>
                <a:latin typeface="Aharoni" panose="02010803020104030203" pitchFamily="2" charset="-79"/>
                <a:cs typeface="Aharoni" panose="02010803020104030203" pitchFamily="2" charset="-79"/>
              </a:rPr>
              <a:t>W</a:t>
            </a:r>
          </a:p>
        </p:txBody>
      </p:sp>
      <p:sp>
        <p:nvSpPr>
          <p:cNvPr id="33" name="Title 1">
            <a:extLst>
              <a:ext uri="{FF2B5EF4-FFF2-40B4-BE49-F238E27FC236}">
                <a16:creationId xmlns:a16="http://schemas.microsoft.com/office/drawing/2014/main" id="{7A035847-B21A-46AF-9793-31356DEE6EA9}"/>
              </a:ext>
            </a:extLst>
          </p:cNvPr>
          <p:cNvSpPr txBox="1">
            <a:spLocks/>
          </p:cNvSpPr>
          <p:nvPr/>
        </p:nvSpPr>
        <p:spPr>
          <a:xfrm>
            <a:off x="2252081" y="1909826"/>
            <a:ext cx="1249101"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ln>
                  <a:solidFill>
                    <a:schemeClr val="tx1"/>
                  </a:solidFill>
                </a:ln>
                <a:solidFill>
                  <a:schemeClr val="bg1"/>
                </a:solidFill>
                <a:latin typeface="Aharoni" panose="02010803020104030203" pitchFamily="2" charset="-79"/>
                <a:cs typeface="Aharoni" panose="02010803020104030203" pitchFamily="2" charset="-79"/>
              </a:rPr>
              <a:t>O</a:t>
            </a:r>
          </a:p>
        </p:txBody>
      </p:sp>
      <p:sp>
        <p:nvSpPr>
          <p:cNvPr id="34" name="Title 1">
            <a:extLst>
              <a:ext uri="{FF2B5EF4-FFF2-40B4-BE49-F238E27FC236}">
                <a16:creationId xmlns:a16="http://schemas.microsoft.com/office/drawing/2014/main" id="{330388D1-818D-4FFE-8323-9D74E0C17062}"/>
              </a:ext>
            </a:extLst>
          </p:cNvPr>
          <p:cNvSpPr txBox="1">
            <a:spLocks/>
          </p:cNvSpPr>
          <p:nvPr/>
        </p:nvSpPr>
        <p:spPr>
          <a:xfrm>
            <a:off x="3150083" y="1903335"/>
            <a:ext cx="910542"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ln>
                  <a:solidFill>
                    <a:schemeClr val="tx1"/>
                  </a:solidFill>
                </a:ln>
                <a:solidFill>
                  <a:schemeClr val="bg1"/>
                </a:solidFill>
                <a:latin typeface="Aharoni" panose="02010803020104030203" pitchFamily="2" charset="-79"/>
                <a:cs typeface="Aharoni" panose="02010803020104030203" pitchFamily="2" charset="-79"/>
              </a:rPr>
              <a:t>R</a:t>
            </a:r>
          </a:p>
        </p:txBody>
      </p:sp>
      <p:sp>
        <p:nvSpPr>
          <p:cNvPr id="35" name="Title 1">
            <a:extLst>
              <a:ext uri="{FF2B5EF4-FFF2-40B4-BE49-F238E27FC236}">
                <a16:creationId xmlns:a16="http://schemas.microsoft.com/office/drawing/2014/main" id="{BE1BE045-45E5-448C-99B6-CB9A5AC05A0A}"/>
              </a:ext>
            </a:extLst>
          </p:cNvPr>
          <p:cNvSpPr txBox="1">
            <a:spLocks/>
          </p:cNvSpPr>
          <p:nvPr/>
        </p:nvSpPr>
        <p:spPr>
          <a:xfrm>
            <a:off x="3737496" y="1903335"/>
            <a:ext cx="1025324"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ln>
                  <a:solidFill>
                    <a:schemeClr val="tx1"/>
                  </a:solidFill>
                </a:ln>
                <a:solidFill>
                  <a:schemeClr val="bg1"/>
                </a:solidFill>
                <a:latin typeface="Aharoni" panose="02010803020104030203" pitchFamily="2" charset="-79"/>
                <a:cs typeface="Aharoni" panose="02010803020104030203" pitchFamily="2" charset="-79"/>
              </a:rPr>
              <a:t>R</a:t>
            </a:r>
          </a:p>
        </p:txBody>
      </p:sp>
      <p:sp>
        <p:nvSpPr>
          <p:cNvPr id="36" name="Title 1">
            <a:extLst>
              <a:ext uri="{FF2B5EF4-FFF2-40B4-BE49-F238E27FC236}">
                <a16:creationId xmlns:a16="http://schemas.microsoft.com/office/drawing/2014/main" id="{ECA3938E-DB1D-46A2-ACA3-79D36062BF09}"/>
              </a:ext>
            </a:extLst>
          </p:cNvPr>
          <p:cNvSpPr txBox="1">
            <a:spLocks/>
          </p:cNvSpPr>
          <p:nvPr/>
        </p:nvSpPr>
        <p:spPr>
          <a:xfrm>
            <a:off x="4329756" y="1903335"/>
            <a:ext cx="1115993"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a:ln>
                  <a:solidFill>
                    <a:schemeClr val="tx1"/>
                  </a:solidFill>
                </a:ln>
                <a:solidFill>
                  <a:schemeClr val="bg1"/>
                </a:solidFill>
                <a:latin typeface="Aharoni" panose="02010803020104030203" pitchFamily="2" charset="-79"/>
                <a:cs typeface="Aharoni" panose="02010803020104030203" pitchFamily="2" charset="-79"/>
              </a:rPr>
              <a:t>Y</a:t>
            </a:r>
          </a:p>
        </p:txBody>
      </p:sp>
      <p:sp>
        <p:nvSpPr>
          <p:cNvPr id="37" name="Title 1">
            <a:extLst>
              <a:ext uri="{FF2B5EF4-FFF2-40B4-BE49-F238E27FC236}">
                <a16:creationId xmlns:a16="http://schemas.microsoft.com/office/drawing/2014/main" id="{E86D0F68-FD6F-4F3F-B41B-A73CC6F78973}"/>
              </a:ext>
            </a:extLst>
          </p:cNvPr>
          <p:cNvSpPr txBox="1">
            <a:spLocks/>
          </p:cNvSpPr>
          <p:nvPr/>
        </p:nvSpPr>
        <p:spPr bwMode="auto">
          <a:xfrm>
            <a:off x="841423" y="1914897"/>
            <a:ext cx="4964570" cy="164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ln>
                  <a:solidFill>
                    <a:schemeClr val="tx1"/>
                  </a:solidFill>
                </a:ln>
                <a:solidFill>
                  <a:schemeClr val="bg1"/>
                </a:solidFill>
                <a:latin typeface="Aharoni" panose="02010803020104030203" pitchFamily="2" charset="-79"/>
                <a:cs typeface="Aharoni" panose="02010803020104030203" pitchFamily="2" charset="-79"/>
              </a:rPr>
              <a:t>WORRY</a:t>
            </a:r>
          </a:p>
        </p:txBody>
      </p:sp>
      <p:sp>
        <p:nvSpPr>
          <p:cNvPr id="38" name="Title 1">
            <a:extLst>
              <a:ext uri="{FF2B5EF4-FFF2-40B4-BE49-F238E27FC236}">
                <a16:creationId xmlns:a16="http://schemas.microsoft.com/office/drawing/2014/main" id="{8B295297-B67E-4BAC-A74E-F9FAAEC3A195}"/>
              </a:ext>
            </a:extLst>
          </p:cNvPr>
          <p:cNvSpPr txBox="1">
            <a:spLocks/>
          </p:cNvSpPr>
          <p:nvPr/>
        </p:nvSpPr>
        <p:spPr bwMode="auto">
          <a:xfrm>
            <a:off x="839449" y="1912922"/>
            <a:ext cx="4964570" cy="164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8000" b="1" kern="0" dirty="0">
                <a:ln>
                  <a:solidFill>
                    <a:schemeClr val="tx1"/>
                  </a:solidFill>
                </a:ln>
                <a:solidFill>
                  <a:schemeClr val="bg1"/>
                </a:solidFill>
                <a:latin typeface="Aharoni" panose="02010803020104030203" pitchFamily="2" charset="-79"/>
                <a:cs typeface="Aharoni" panose="02010803020104030203" pitchFamily="2" charset="-79"/>
              </a:rPr>
              <a:t>W  </a:t>
            </a:r>
            <a:r>
              <a:rPr lang="en-US" sz="7500" b="1" kern="0" dirty="0">
                <a:ln>
                  <a:solidFill>
                    <a:schemeClr val="tx1"/>
                  </a:solidFill>
                </a:ln>
                <a:solidFill>
                  <a:schemeClr val="bg1"/>
                </a:solidFill>
                <a:latin typeface="Aharoni" panose="02010803020104030203" pitchFamily="2" charset="-79"/>
                <a:cs typeface="Aharoni" panose="02010803020104030203" pitchFamily="2" charset="-79"/>
              </a:rPr>
              <a:t> </a:t>
            </a:r>
            <a:r>
              <a:rPr lang="en-US" sz="8000" b="1" kern="0" dirty="0">
                <a:ln>
                  <a:solidFill>
                    <a:schemeClr val="tx1"/>
                  </a:solidFill>
                </a:ln>
                <a:solidFill>
                  <a:schemeClr val="bg1"/>
                </a:solidFill>
                <a:latin typeface="Aharoni" panose="02010803020104030203" pitchFamily="2" charset="-79"/>
                <a:cs typeface="Aharoni" panose="02010803020104030203" pitchFamily="2" charset="-79"/>
              </a:rPr>
              <a:t>RRY</a:t>
            </a:r>
          </a:p>
        </p:txBody>
      </p:sp>
      <p:sp>
        <p:nvSpPr>
          <p:cNvPr id="39" name="Rectangle 4">
            <a:extLst>
              <a:ext uri="{FF2B5EF4-FFF2-40B4-BE49-F238E27FC236}">
                <a16:creationId xmlns:a16="http://schemas.microsoft.com/office/drawing/2014/main" id="{74EB27B2-A479-4D39-A1BF-D411672F2964}"/>
              </a:ext>
            </a:extLst>
          </p:cNvPr>
          <p:cNvSpPr>
            <a:spLocks noChangeArrowheads="1"/>
          </p:cNvSpPr>
          <p:nvPr/>
        </p:nvSpPr>
        <p:spPr bwMode="auto">
          <a:xfrm>
            <a:off x="2225215" y="588807"/>
            <a:ext cx="4038600" cy="126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8000" kern="0" dirty="0">
                <a:ln>
                  <a:solidFill>
                    <a:schemeClr val="tx1"/>
                  </a:solidFill>
                </a:ln>
                <a:solidFill>
                  <a:srgbClr val="A375FF"/>
                </a:solidFill>
                <a:latin typeface="Aharoni" panose="02010803020104030203" pitchFamily="2" charset="-79"/>
                <a:cs typeface="Aharoni" panose="02010803020104030203" pitchFamily="2" charset="-79"/>
              </a:rPr>
              <a:t>TRIALS</a:t>
            </a:r>
          </a:p>
        </p:txBody>
      </p:sp>
      <p:sp>
        <p:nvSpPr>
          <p:cNvPr id="40" name="TextBox 15">
            <a:extLst>
              <a:ext uri="{FF2B5EF4-FFF2-40B4-BE49-F238E27FC236}">
                <a16:creationId xmlns:a16="http://schemas.microsoft.com/office/drawing/2014/main" id="{DF19B042-1603-45BD-B7C7-34762151AAE4}"/>
              </a:ext>
            </a:extLst>
          </p:cNvPr>
          <p:cNvSpPr txBox="1"/>
          <p:nvPr/>
        </p:nvSpPr>
        <p:spPr>
          <a:xfrm>
            <a:off x="2259118" y="903263"/>
            <a:ext cx="1154570" cy="5593839"/>
          </a:xfrm>
          <a:prstGeom prst="rect">
            <a:avLst/>
          </a:prstGeom>
          <a:noFill/>
        </p:spPr>
        <p:txBody>
          <a:bodyPr wrap="square" rtlCol="0">
            <a:spAutoFit/>
          </a:bodyPr>
          <a:lstStyle/>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T</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ROU</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B</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L</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E</a:t>
            </a:r>
          </a:p>
        </p:txBody>
      </p:sp>
      <p:sp>
        <p:nvSpPr>
          <p:cNvPr id="41" name="Rectangle 4">
            <a:extLst>
              <a:ext uri="{FF2B5EF4-FFF2-40B4-BE49-F238E27FC236}">
                <a16:creationId xmlns:a16="http://schemas.microsoft.com/office/drawing/2014/main" id="{636A5FCA-37BB-4BFC-9B6E-3B016E9AF8A5}"/>
              </a:ext>
            </a:extLst>
          </p:cNvPr>
          <p:cNvSpPr>
            <a:spLocks noChangeArrowheads="1"/>
          </p:cNvSpPr>
          <p:nvPr/>
        </p:nvSpPr>
        <p:spPr bwMode="auto">
          <a:xfrm>
            <a:off x="363621" y="5155116"/>
            <a:ext cx="3068112" cy="126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8000" kern="0" dirty="0">
                <a:ln>
                  <a:solidFill>
                    <a:schemeClr val="tx1"/>
                  </a:solidFill>
                </a:ln>
                <a:solidFill>
                  <a:srgbClr val="EBE600"/>
                </a:solidFill>
                <a:latin typeface="Aharoni" panose="02010803020104030203" pitchFamily="2" charset="-79"/>
                <a:cs typeface="Aharoni" panose="02010803020104030203" pitchFamily="2" charset="-79"/>
              </a:rPr>
              <a:t>CARE</a:t>
            </a:r>
          </a:p>
        </p:txBody>
      </p:sp>
      <p:sp>
        <p:nvSpPr>
          <p:cNvPr id="42" name="TextBox 17">
            <a:extLst>
              <a:ext uri="{FF2B5EF4-FFF2-40B4-BE49-F238E27FC236}">
                <a16:creationId xmlns:a16="http://schemas.microsoft.com/office/drawing/2014/main" id="{8C4F2049-CF15-4377-8E42-3594D1FF1EBA}"/>
              </a:ext>
            </a:extLst>
          </p:cNvPr>
          <p:cNvSpPr txBox="1"/>
          <p:nvPr/>
        </p:nvSpPr>
        <p:spPr>
          <a:xfrm>
            <a:off x="2258907" y="1665263"/>
            <a:ext cx="1154570" cy="4708981"/>
          </a:xfrm>
          <a:prstGeom prst="rect">
            <a:avLst/>
          </a:prstGeom>
          <a:noFill/>
        </p:spPr>
        <p:txBody>
          <a:bodyPr wrap="square" rtlCol="0">
            <a:spAutoFit/>
          </a:bodyPr>
          <a:lstStyle/>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ROU</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B</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L</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E</a:t>
            </a:r>
          </a:p>
        </p:txBody>
      </p:sp>
      <p:sp>
        <p:nvSpPr>
          <p:cNvPr id="43" name="Rectangle 4">
            <a:extLst>
              <a:ext uri="{FF2B5EF4-FFF2-40B4-BE49-F238E27FC236}">
                <a16:creationId xmlns:a16="http://schemas.microsoft.com/office/drawing/2014/main" id="{225869A7-39DA-4902-B0B8-EA3FE9D44B20}"/>
              </a:ext>
            </a:extLst>
          </p:cNvPr>
          <p:cNvSpPr>
            <a:spLocks noChangeArrowheads="1"/>
          </p:cNvSpPr>
          <p:nvPr/>
        </p:nvSpPr>
        <p:spPr bwMode="auto">
          <a:xfrm>
            <a:off x="1607706" y="3631357"/>
            <a:ext cx="3334331" cy="126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r>
              <a:rPr lang="en-US" sz="8000" kern="0" dirty="0">
                <a:ln>
                  <a:solidFill>
                    <a:schemeClr val="tx1"/>
                  </a:solidFill>
                </a:ln>
                <a:solidFill>
                  <a:srgbClr val="66FF66"/>
                </a:solidFill>
                <a:latin typeface="Aharoni" panose="02010803020104030203" pitchFamily="2" charset="-79"/>
                <a:cs typeface="Aharoni" panose="02010803020104030203" pitchFamily="2" charset="-79"/>
              </a:rPr>
              <a:t>ABIDE</a:t>
            </a:r>
          </a:p>
        </p:txBody>
      </p:sp>
      <p:sp>
        <p:nvSpPr>
          <p:cNvPr id="44" name="TextBox 19">
            <a:extLst>
              <a:ext uri="{FF2B5EF4-FFF2-40B4-BE49-F238E27FC236}">
                <a16:creationId xmlns:a16="http://schemas.microsoft.com/office/drawing/2014/main" id="{134E021D-62A4-4C75-85D4-15625A92EF83}"/>
              </a:ext>
            </a:extLst>
          </p:cNvPr>
          <p:cNvSpPr txBox="1"/>
          <p:nvPr/>
        </p:nvSpPr>
        <p:spPr>
          <a:xfrm>
            <a:off x="2259221" y="1667337"/>
            <a:ext cx="1154570" cy="3939540"/>
          </a:xfrm>
          <a:prstGeom prst="rect">
            <a:avLst/>
          </a:prstGeom>
          <a:noFill/>
        </p:spPr>
        <p:txBody>
          <a:bodyPr wrap="square" rtlCol="0">
            <a:spAutoFit/>
          </a:bodyPr>
          <a:lstStyle/>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ROU</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B</a:t>
            </a: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L</a:t>
            </a:r>
          </a:p>
        </p:txBody>
      </p:sp>
      <p:sp>
        <p:nvSpPr>
          <p:cNvPr id="45" name="TextBox 20">
            <a:extLst>
              <a:ext uri="{FF2B5EF4-FFF2-40B4-BE49-F238E27FC236}">
                <a16:creationId xmlns:a16="http://schemas.microsoft.com/office/drawing/2014/main" id="{E0B263D1-80EB-4E51-8C86-F4FAE1F3453A}"/>
              </a:ext>
            </a:extLst>
          </p:cNvPr>
          <p:cNvSpPr txBox="1"/>
          <p:nvPr/>
        </p:nvSpPr>
        <p:spPr>
          <a:xfrm>
            <a:off x="2259100" y="1665455"/>
            <a:ext cx="1154570" cy="3939540"/>
          </a:xfrm>
          <a:prstGeom prst="rect">
            <a:avLst/>
          </a:prstGeom>
          <a:noFill/>
        </p:spPr>
        <p:txBody>
          <a:bodyPr wrap="square" rtlCol="0">
            <a:spAutoFit/>
          </a:bodyPr>
          <a:lstStyle/>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ROU</a:t>
            </a:r>
          </a:p>
          <a:p>
            <a:pPr algn="ctr">
              <a:lnSpc>
                <a:spcPts val="6000"/>
              </a:lnSpc>
            </a:pPr>
            <a:endParaRPr lang="en-US" sz="8000" kern="0" spc="-600" dirty="0">
              <a:ln>
                <a:solidFill>
                  <a:schemeClr val="tx1"/>
                </a:solidFill>
              </a:ln>
              <a:solidFill>
                <a:srgbClr val="00B0F0"/>
              </a:solidFill>
              <a:latin typeface="Aharoni" panose="02010803020104030203" pitchFamily="2" charset="-79"/>
              <a:cs typeface="Aharoni" panose="02010803020104030203" pitchFamily="2" charset="-79"/>
            </a:endParaRPr>
          </a:p>
          <a:p>
            <a:pPr algn="ctr">
              <a:lnSpc>
                <a:spcPts val="6000"/>
              </a:lnSpc>
            </a:pPr>
            <a:r>
              <a:rPr lang="en-US" sz="8000" kern="0" spc="-600" dirty="0">
                <a:ln>
                  <a:solidFill>
                    <a:schemeClr val="tx1"/>
                  </a:solidFill>
                </a:ln>
                <a:solidFill>
                  <a:srgbClr val="00B0F0"/>
                </a:solidFill>
                <a:latin typeface="Aharoni" panose="02010803020104030203" pitchFamily="2" charset="-79"/>
                <a:cs typeface="Aharoni" panose="02010803020104030203" pitchFamily="2" charset="-79"/>
              </a:rPr>
              <a:t>L</a:t>
            </a:r>
          </a:p>
        </p:txBody>
      </p:sp>
      <p:pic>
        <p:nvPicPr>
          <p:cNvPr id="46" name="Picture 21" descr="PowerPoint Slide Show - [SermonLayoutWork]">
            <a:extLst>
              <a:ext uri="{FF2B5EF4-FFF2-40B4-BE49-F238E27FC236}">
                <a16:creationId xmlns:a16="http://schemas.microsoft.com/office/drawing/2014/main" id="{486A0AB7-5813-4EB6-B373-1D21FE0DC632}"/>
              </a:ext>
            </a:extLst>
          </p:cNvPr>
          <p:cNvPicPr>
            <a:picLocks noChangeAspect="1"/>
          </p:cNvPicPr>
          <p:nvPr/>
        </p:nvPicPr>
        <p:blipFill rotWithShape="1">
          <a:blip r:embed="rId26">
            <a:clrChange>
              <a:clrFrom>
                <a:srgbClr val="A6A6A6"/>
              </a:clrFrom>
              <a:clrTo>
                <a:srgbClr val="A6A6A6">
                  <a:alpha val="0"/>
                </a:srgbClr>
              </a:clrTo>
            </a:clrChange>
            <a:extLst>
              <a:ext uri="{28A0092B-C50C-407E-A947-70E740481C1C}">
                <a14:useLocalDpi xmlns:a14="http://schemas.microsoft.com/office/drawing/2010/main" val="0"/>
              </a:ext>
            </a:extLst>
          </a:blip>
          <a:srcRect l="17499" t="10000" r="39064" b="9445"/>
          <a:stretch/>
        </p:blipFill>
        <p:spPr>
          <a:xfrm>
            <a:off x="609600" y="683895"/>
            <a:ext cx="5295900" cy="5524500"/>
          </a:xfrm>
          <a:prstGeom prst="rect">
            <a:avLst/>
          </a:prstGeom>
        </p:spPr>
      </p:pic>
    </p:spTree>
    <p:extLst>
      <p:ext uri="{BB962C8B-B14F-4D97-AF65-F5344CB8AC3E}">
        <p14:creationId xmlns:p14="http://schemas.microsoft.com/office/powerpoint/2010/main" val="3752961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23" presetClass="exit" presetSubtype="272" fill="hold" grpId="0" nodeType="withEffect">
                                      <p:stCondLst>
                                        <p:cond delay="250"/>
                                      </p:stCondLst>
                                      <p:childTnLst>
                                        <p:anim calcmode="lin" valueType="num">
                                          <p:cBhvr>
                                            <p:cTn id="10" dur="500"/>
                                            <p:tgtEl>
                                              <p:spTgt spid="31"/>
                                            </p:tgtEl>
                                            <p:attrNameLst>
                                              <p:attrName>ppt_w</p:attrName>
                                            </p:attrNameLst>
                                          </p:cBhvr>
                                          <p:tavLst>
                                            <p:tav tm="0">
                                              <p:val>
                                                <p:strVal val="ppt_w"/>
                                              </p:val>
                                            </p:tav>
                                            <p:tav tm="100000">
                                              <p:val>
                                                <p:strVal val="4/3*ppt_w"/>
                                              </p:val>
                                            </p:tav>
                                          </p:tavLst>
                                        </p:anim>
                                        <p:anim calcmode="lin" valueType="num">
                                          <p:cBhvr>
                                            <p:cTn id="11" dur="500"/>
                                            <p:tgtEl>
                                              <p:spTgt spid="31"/>
                                            </p:tgtEl>
                                            <p:attrNameLst>
                                              <p:attrName>ppt_h</p:attrName>
                                            </p:attrNameLst>
                                          </p:cBhvr>
                                          <p:tavLst>
                                            <p:tav tm="0">
                                              <p:val>
                                                <p:strVal val="ppt_h"/>
                                              </p:val>
                                            </p:tav>
                                            <p:tav tm="100000">
                                              <p:val>
                                                <p:strVal val="4/3*ppt_h"/>
                                              </p:val>
                                            </p:tav>
                                          </p:tavLst>
                                        </p:anim>
                                        <p:set>
                                          <p:cBhvr>
                                            <p:cTn id="12" dur="1" fill="hold">
                                              <p:stCondLst>
                                                <p:cond delay="499"/>
                                              </p:stCondLst>
                                            </p:cTn>
                                            <p:tgtEl>
                                              <p:spTgt spid="31"/>
                                            </p:tgtEl>
                                            <p:attrNameLst>
                                              <p:attrName>style.visibility</p:attrName>
                                            </p:attrNameLst>
                                          </p:cBhvr>
                                          <p:to>
                                            <p:strVal val="hidden"/>
                                          </p:to>
                                        </p:set>
                                      </p:childTnLst>
                                    </p:cTn>
                                  </p:par>
                                  <p:par>
                                    <p:cTn id="13" presetID="10" presetClass="exit" presetSubtype="0" fill="hold" grpId="1" nodeType="withEffect">
                                      <p:stCondLst>
                                        <p:cond delay="25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36"/>
                                            </p:tgtEl>
                                            <p:attrNameLst>
                                              <p:attrName>style.visibility</p:attrName>
                                            </p:attrNameLst>
                                          </p:cBhvr>
                                          <p:to>
                                            <p:strVal val="visible"/>
                                          </p:to>
                                        </p:set>
                                        <p:anim calcmode="lin" valueType="num">
                                          <p:cBhvr>
                                            <p:cTn id="18" dur="1750" fill="hold"/>
                                            <p:tgtEl>
                                              <p:spTgt spid="36"/>
                                            </p:tgtEl>
                                            <p:attrNameLst>
                                              <p:attrName>ppt_w</p:attrName>
                                            </p:attrNameLst>
                                          </p:cBhvr>
                                          <p:tavLst>
                                            <p:tav tm="0">
                                              <p:val>
                                                <p:fltVal val="0"/>
                                              </p:val>
                                            </p:tav>
                                            <p:tav tm="100000">
                                              <p:val>
                                                <p:strVal val="#ppt_w"/>
                                              </p:val>
                                            </p:tav>
                                          </p:tavLst>
                                        </p:anim>
                                        <p:anim calcmode="lin" valueType="num">
                                          <p:cBhvr>
                                            <p:cTn id="19" dur="1750" fill="hold"/>
                                            <p:tgtEl>
                                              <p:spTgt spid="36"/>
                                            </p:tgtEl>
                                            <p:attrNameLst>
                                              <p:attrName>ppt_h</p:attrName>
                                            </p:attrNameLst>
                                          </p:cBhvr>
                                          <p:tavLst>
                                            <p:tav tm="0">
                                              <p:val>
                                                <p:fltVal val="0"/>
                                              </p:val>
                                            </p:tav>
                                            <p:tav tm="100000">
                                              <p:val>
                                                <p:strVal val="#ppt_h"/>
                                              </p:val>
                                            </p:tav>
                                          </p:tavLst>
                                        </p:anim>
                                        <p:animEffect transition="in" filter="fade">
                                          <p:cBhvr>
                                            <p:cTn id="20" dur="1750"/>
                                            <p:tgtEl>
                                              <p:spTgt spid="36"/>
                                            </p:tgtEl>
                                          </p:cBhvr>
                                        </p:animEffect>
                                      </p:childTnLst>
                                    </p:cTn>
                                  </p:par>
                                  <p:par>
                                    <p:cTn id="21" presetID="0" presetClass="path" presetSubtype="0" accel="50000" decel="50000" fill="hold" grpId="1" nodeType="withEffect">
                                      <p:stCondLst>
                                        <p:cond delay="0"/>
                                      </p:stCondLst>
                                      <p:iterate type="lt">
                                        <p:tmPct val="0"/>
                                      </p:iterate>
                                      <p:childTnLst>
                                        <p:animMotion origin="layout" path="M 5E-6 -0.00208 L -0.73751 -0.00208 " pathEditMode="relative" rAng="0" ptsTypes="AA">
                                          <p:cBhvr>
                                            <p:cTn id="22" dur="1750" spd="-100000" fill="hold"/>
                                            <p:tgtEl>
                                              <p:spTgt spid="36"/>
                                            </p:tgtEl>
                                            <p:attrNameLst>
                                              <p:attrName>ppt_x</p:attrName>
                                              <p:attrName>ppt_y</p:attrName>
                                            </p:attrNameLst>
                                          </p:cBhvr>
                                          <p:rCtr x="-36875" y="0"/>
                                        </p:animMotion>
                                      </p:childTnLst>
                                    </p:cTn>
                                  </p:par>
                                  <p:par>
                                    <p:cTn id="23" presetID="45" presetClass="entr" presetSubtype="0" fill="hold" grpId="0" nodeType="withEffect">
                                      <p:stCondLst>
                                        <p:cond delay="0"/>
                                      </p:stCondLst>
                                      <p:iterate type="lt">
                                        <p:tmPct val="0"/>
                                      </p:iterate>
                                      <p:childTnLst>
                                        <p:set>
                                          <p:cBhvr>
                                            <p:cTn id="24" dur="1" fill="hold">
                                              <p:stCondLst>
                                                <p:cond delay="0"/>
                                              </p:stCondLst>
                                            </p:cTn>
                                            <p:tgtEl>
                                              <p:spTgt spid="35"/>
                                            </p:tgtEl>
                                            <p:attrNameLst>
                                              <p:attrName>style.visibility</p:attrName>
                                            </p:attrNameLst>
                                          </p:cBhvr>
                                          <p:to>
                                            <p:strVal val="visible"/>
                                          </p:to>
                                        </p:set>
                                        <p:animEffect transition="in" filter="fade">
                                          <p:cBhvr>
                                            <p:cTn id="25" dur="2000"/>
                                            <p:tgtEl>
                                              <p:spTgt spid="35"/>
                                            </p:tgtEl>
                                          </p:cBhvr>
                                        </p:animEffect>
                                        <p:anim calcmode="lin" valueType="num">
                                          <p:cBhvr>
                                            <p:cTn id="26" dur="2000" fill="hold"/>
                                            <p:tgtEl>
                                              <p:spTgt spid="35"/>
                                            </p:tgtEl>
                                            <p:attrNameLst>
                                              <p:attrName>ppt_w</p:attrName>
                                            </p:attrNameLst>
                                          </p:cBhvr>
                                          <p:tavLst>
                                            <p:tav tm="0" fmla="#ppt_w*sin(2.5*pi*$)">
                                              <p:val>
                                                <p:fltVal val="0"/>
                                              </p:val>
                                            </p:tav>
                                            <p:tav tm="100000">
                                              <p:val>
                                                <p:fltVal val="1"/>
                                              </p:val>
                                            </p:tav>
                                          </p:tavLst>
                                        </p:anim>
                                        <p:anim calcmode="lin" valueType="num">
                                          <p:cBhvr>
                                            <p:cTn id="27" dur="2000" fill="hold"/>
                                            <p:tgtEl>
                                              <p:spTgt spid="35"/>
                                            </p:tgtEl>
                                            <p:attrNameLst>
                                              <p:attrName>ppt_h</p:attrName>
                                            </p:attrNameLst>
                                          </p:cBhvr>
                                          <p:tavLst>
                                            <p:tav tm="0">
                                              <p:val>
                                                <p:strVal val="#ppt_h"/>
                                              </p:val>
                                            </p:tav>
                                            <p:tav tm="100000">
                                              <p:val>
                                                <p:strVal val="#ppt_h"/>
                                              </p:val>
                                            </p:tav>
                                          </p:tavLst>
                                        </p:anim>
                                      </p:childTnLst>
                                    </p:cTn>
                                  </p:par>
                                  <p:par>
                                    <p:cTn id="28" presetID="0" presetClass="path" presetSubtype="0" accel="50000" decel="50000" fill="hold" grpId="1" nodeType="withEffect">
                                      <p:stCondLst>
                                        <p:cond delay="0"/>
                                      </p:stCondLst>
                                      <p:iterate type="lt">
                                        <p:tmPct val="0"/>
                                      </p:iterate>
                                      <p:childTnLst>
                                        <p:animMotion origin="layout" path="M 3.05556E-6 -0.00208 L -0.7375 -0.00208 " pathEditMode="relative" rAng="0" ptsTypes="AA">
                                          <p:cBhvr>
                                            <p:cTn id="29" dur="2000" spd="-100000" fill="hold"/>
                                            <p:tgtEl>
                                              <p:spTgt spid="35"/>
                                            </p:tgtEl>
                                            <p:attrNameLst>
                                              <p:attrName>ppt_x</p:attrName>
                                              <p:attrName>ppt_y</p:attrName>
                                            </p:attrNameLst>
                                          </p:cBhvr>
                                          <p:rCtr x="-36875" y="0"/>
                                        </p:animMotion>
                                      </p:childTnLst>
                                    </p:cTn>
                                  </p:par>
                                  <p:par>
                                    <p:cTn id="30" presetID="1"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8" presetClass="emph" presetSubtype="0" fill="hold" grpId="2" nodeType="withEffect" p14:presetBounceEnd="11000">
                                      <p:stCondLst>
                                        <p:cond delay="0"/>
                                      </p:stCondLst>
                                      <p:childTnLst>
                                        <p:animRot by="64800000" p14:bounceEnd="11000">
                                          <p:cBhvr>
                                            <p:cTn id="33" dur="2000" fill="hold"/>
                                            <p:tgtEl>
                                              <p:spTgt spid="34"/>
                                            </p:tgtEl>
                                            <p:attrNameLst>
                                              <p:attrName>r</p:attrName>
                                            </p:attrNameLst>
                                          </p:cBhvr>
                                        </p:animRot>
                                      </p:childTnLst>
                                    </p:cTn>
                                  </p:par>
                                  <p:par>
                                    <p:cTn id="34" presetID="0" presetClass="path" presetSubtype="0" accel="50000" decel="50000" fill="hold" grpId="1" nodeType="withEffect">
                                      <p:stCondLst>
                                        <p:cond delay="0"/>
                                      </p:stCondLst>
                                      <p:childTnLst>
                                        <p:animMotion origin="layout" path="M -8.33333E-7 -0.00208 L -0.66667 -0.00208 " pathEditMode="relative" rAng="0" ptsTypes="AA">
                                          <p:cBhvr>
                                            <p:cTn id="35" dur="2000" spd="-100000" fill="hold"/>
                                            <p:tgtEl>
                                              <p:spTgt spid="34"/>
                                            </p:tgtEl>
                                            <p:attrNameLst>
                                              <p:attrName>ppt_x</p:attrName>
                                              <p:attrName>ppt_y</p:attrName>
                                            </p:attrNameLst>
                                          </p:cBhvr>
                                          <p:rCtr x="-33333" y="0"/>
                                        </p:animMotion>
                                      </p:childTnLst>
                                    </p:cTn>
                                  </p:par>
                                  <p:par>
                                    <p:cTn id="36" presetID="26" presetClass="entr" presetSubtype="0" fill="hold" grpId="0" nodeType="withEffect">
                                      <p:stCondLst>
                                        <p:cond delay="25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80">
                                              <p:stCondLst>
                                                <p:cond delay="0"/>
                                              </p:stCondLst>
                                            </p:cTn>
                                            <p:tgtEl>
                                              <p:spTgt spid="33"/>
                                            </p:tgtEl>
                                          </p:cBhvr>
                                        </p:animEffect>
                                        <p:anim calcmode="lin" valueType="num">
                                          <p:cBhvr>
                                            <p:cTn id="3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4" dur="26">
                                              <p:stCondLst>
                                                <p:cond delay="650"/>
                                              </p:stCondLst>
                                            </p:cTn>
                                            <p:tgtEl>
                                              <p:spTgt spid="33"/>
                                            </p:tgtEl>
                                          </p:cBhvr>
                                          <p:to x="100000" y="60000"/>
                                        </p:animScale>
                                        <p:animScale>
                                          <p:cBhvr>
                                            <p:cTn id="45" dur="166" decel="50000">
                                              <p:stCondLst>
                                                <p:cond delay="676"/>
                                              </p:stCondLst>
                                            </p:cTn>
                                            <p:tgtEl>
                                              <p:spTgt spid="33"/>
                                            </p:tgtEl>
                                          </p:cBhvr>
                                          <p:to x="100000" y="100000"/>
                                        </p:animScale>
                                        <p:animScale>
                                          <p:cBhvr>
                                            <p:cTn id="46" dur="26">
                                              <p:stCondLst>
                                                <p:cond delay="1312"/>
                                              </p:stCondLst>
                                            </p:cTn>
                                            <p:tgtEl>
                                              <p:spTgt spid="33"/>
                                            </p:tgtEl>
                                          </p:cBhvr>
                                          <p:to x="100000" y="80000"/>
                                        </p:animScale>
                                        <p:animScale>
                                          <p:cBhvr>
                                            <p:cTn id="47" dur="166" decel="50000">
                                              <p:stCondLst>
                                                <p:cond delay="1338"/>
                                              </p:stCondLst>
                                            </p:cTn>
                                            <p:tgtEl>
                                              <p:spTgt spid="33"/>
                                            </p:tgtEl>
                                          </p:cBhvr>
                                          <p:to x="100000" y="100000"/>
                                        </p:animScale>
                                        <p:animScale>
                                          <p:cBhvr>
                                            <p:cTn id="48" dur="26">
                                              <p:stCondLst>
                                                <p:cond delay="1642"/>
                                              </p:stCondLst>
                                            </p:cTn>
                                            <p:tgtEl>
                                              <p:spTgt spid="33"/>
                                            </p:tgtEl>
                                          </p:cBhvr>
                                          <p:to x="100000" y="90000"/>
                                        </p:animScale>
                                        <p:animScale>
                                          <p:cBhvr>
                                            <p:cTn id="49" dur="166" decel="50000">
                                              <p:stCondLst>
                                                <p:cond delay="1668"/>
                                              </p:stCondLst>
                                            </p:cTn>
                                            <p:tgtEl>
                                              <p:spTgt spid="33"/>
                                            </p:tgtEl>
                                          </p:cBhvr>
                                          <p:to x="100000" y="100000"/>
                                        </p:animScale>
                                        <p:animScale>
                                          <p:cBhvr>
                                            <p:cTn id="50" dur="26">
                                              <p:stCondLst>
                                                <p:cond delay="1808"/>
                                              </p:stCondLst>
                                            </p:cTn>
                                            <p:tgtEl>
                                              <p:spTgt spid="33"/>
                                            </p:tgtEl>
                                          </p:cBhvr>
                                          <p:to x="100000" y="95000"/>
                                        </p:animScale>
                                        <p:animScale>
                                          <p:cBhvr>
                                            <p:cTn id="51" dur="166" decel="50000">
                                              <p:stCondLst>
                                                <p:cond delay="1834"/>
                                              </p:stCondLst>
                                            </p:cTn>
                                            <p:tgtEl>
                                              <p:spTgt spid="33"/>
                                            </p:tgtEl>
                                          </p:cBhvr>
                                          <p:to x="100000" y="100000"/>
                                        </p:animScale>
                                      </p:childTnLst>
                                    </p:cTn>
                                  </p:par>
                                  <p:par>
                                    <p:cTn id="52" presetID="0" presetClass="path" presetSubtype="0" accel="50000" decel="50000" fill="hold" grpId="1" nodeType="withEffect">
                                      <p:stCondLst>
                                        <p:cond delay="250"/>
                                      </p:stCondLst>
                                      <p:childTnLst>
                                        <p:animMotion origin="layout" path="M -3.33333E-6 -0.00209 L -0.6 -0.00209 " pathEditMode="relative" rAng="0" ptsTypes="AA">
                                          <p:cBhvr>
                                            <p:cTn id="53" dur="2000" spd="-100000" fill="hold"/>
                                            <p:tgtEl>
                                              <p:spTgt spid="33"/>
                                            </p:tgtEl>
                                            <p:attrNameLst>
                                              <p:attrName>ppt_x</p:attrName>
                                              <p:attrName>ppt_y</p:attrName>
                                            </p:attrNameLst>
                                          </p:cBhvr>
                                          <p:rCtr x="-30000" y="0"/>
                                        </p:animMotion>
                                      </p:childTnLst>
                                    </p:cTn>
                                  </p:par>
                                  <p:par>
                                    <p:cTn id="54" presetID="49" presetClass="entr" presetSubtype="0" decel="100000" fill="hold" grpId="0" nodeType="withEffect">
                                      <p:stCondLst>
                                        <p:cond delay="500"/>
                                      </p:stCondLst>
                                      <p:iterate type="lt">
                                        <p:tmPct val="0"/>
                                      </p:iterate>
                                      <p:childTnLst>
                                        <p:set>
                                          <p:cBhvr>
                                            <p:cTn id="55" dur="1" fill="hold">
                                              <p:stCondLst>
                                                <p:cond delay="0"/>
                                              </p:stCondLst>
                                            </p:cTn>
                                            <p:tgtEl>
                                              <p:spTgt spid="32"/>
                                            </p:tgtEl>
                                            <p:attrNameLst>
                                              <p:attrName>style.visibility</p:attrName>
                                            </p:attrNameLst>
                                          </p:cBhvr>
                                          <p:to>
                                            <p:strVal val="visible"/>
                                          </p:to>
                                        </p:set>
                                        <p:anim calcmode="lin" valueType="num">
                                          <p:cBhvr>
                                            <p:cTn id="56" dur="2000" fill="hold"/>
                                            <p:tgtEl>
                                              <p:spTgt spid="32"/>
                                            </p:tgtEl>
                                            <p:attrNameLst>
                                              <p:attrName>ppt_w</p:attrName>
                                            </p:attrNameLst>
                                          </p:cBhvr>
                                          <p:tavLst>
                                            <p:tav tm="0">
                                              <p:val>
                                                <p:fltVal val="0"/>
                                              </p:val>
                                            </p:tav>
                                            <p:tav tm="100000">
                                              <p:val>
                                                <p:strVal val="#ppt_w"/>
                                              </p:val>
                                            </p:tav>
                                          </p:tavLst>
                                        </p:anim>
                                        <p:anim calcmode="lin" valueType="num">
                                          <p:cBhvr>
                                            <p:cTn id="57" dur="2000" fill="hold"/>
                                            <p:tgtEl>
                                              <p:spTgt spid="32"/>
                                            </p:tgtEl>
                                            <p:attrNameLst>
                                              <p:attrName>ppt_h</p:attrName>
                                            </p:attrNameLst>
                                          </p:cBhvr>
                                          <p:tavLst>
                                            <p:tav tm="0">
                                              <p:val>
                                                <p:fltVal val="0"/>
                                              </p:val>
                                            </p:tav>
                                            <p:tav tm="100000">
                                              <p:val>
                                                <p:strVal val="#ppt_h"/>
                                              </p:val>
                                            </p:tav>
                                          </p:tavLst>
                                        </p:anim>
                                        <p:anim calcmode="lin" valueType="num">
                                          <p:cBhvr>
                                            <p:cTn id="58" dur="2000" fill="hold"/>
                                            <p:tgtEl>
                                              <p:spTgt spid="32"/>
                                            </p:tgtEl>
                                            <p:attrNameLst>
                                              <p:attrName>style.rotation</p:attrName>
                                            </p:attrNameLst>
                                          </p:cBhvr>
                                          <p:tavLst>
                                            <p:tav tm="0">
                                              <p:val>
                                                <p:fltVal val="360"/>
                                              </p:val>
                                            </p:tav>
                                            <p:tav tm="100000">
                                              <p:val>
                                                <p:fltVal val="0"/>
                                              </p:val>
                                            </p:tav>
                                          </p:tavLst>
                                        </p:anim>
                                        <p:animEffect transition="in" filter="fade">
                                          <p:cBhvr>
                                            <p:cTn id="59" dur="2000"/>
                                            <p:tgtEl>
                                              <p:spTgt spid="32"/>
                                            </p:tgtEl>
                                          </p:cBhvr>
                                        </p:animEffect>
                                      </p:childTnLst>
                                    </p:cTn>
                                  </p:par>
                                  <p:par>
                                    <p:cTn id="60" presetID="0" presetClass="path" presetSubtype="0" accel="50000" decel="50000" fill="hold" grpId="1" nodeType="withEffect">
                                      <p:stCondLst>
                                        <p:cond delay="500"/>
                                      </p:stCondLst>
                                      <p:iterate type="lt">
                                        <p:tmPct val="0"/>
                                      </p:iterate>
                                      <p:childTnLst>
                                        <p:animMotion origin="layout" path="M -3.61111E-6 4.44444E-6 L -0.49166 4.44444E-6 " pathEditMode="relative" rAng="0" ptsTypes="AA">
                                          <p:cBhvr>
                                            <p:cTn id="61" dur="2000" spd="-100000" fill="hold"/>
                                            <p:tgtEl>
                                              <p:spTgt spid="32"/>
                                            </p:tgtEl>
                                            <p:attrNameLst>
                                              <p:attrName>ppt_x</p:attrName>
                                              <p:attrName>ppt_y</p:attrName>
                                            </p:attrNameLst>
                                          </p:cBhvr>
                                          <p:rCtr x="-24583" y="0"/>
                                        </p:animMotion>
                                      </p:childTnLst>
                                    </p:cTn>
                                  </p:par>
                                </p:childTnLst>
                              </p:cTn>
                            </p:par>
                            <p:par>
                              <p:cTn id="62" fill="hold">
                                <p:stCondLst>
                                  <p:cond delay="2500"/>
                                </p:stCondLst>
                                <p:childTnLst>
                                  <p:par>
                                    <p:cTn id="63" presetID="26" presetClass="emph" presetSubtype="0" fill="hold" grpId="2" nodeType="afterEffect">
                                      <p:stCondLst>
                                        <p:cond delay="0"/>
                                      </p:stCondLst>
                                      <p:iterate type="lt">
                                        <p:tmPct val="0"/>
                                      </p:iterate>
                                      <p:childTnLst>
                                        <p:animEffect transition="out" filter="fade">
                                          <p:cBhvr>
                                            <p:cTn id="64" dur="500" tmFilter="0, 0; .2, .5; .8, .5; 1, 0"/>
                                            <p:tgtEl>
                                              <p:spTgt spid="35"/>
                                            </p:tgtEl>
                                          </p:cBhvr>
                                        </p:animEffect>
                                        <p:animScale>
                                          <p:cBhvr>
                                            <p:cTn id="65" dur="250" autoRev="1" fill="hold"/>
                                            <p:tgtEl>
                                              <p:spTgt spid="35"/>
                                            </p:tgtEl>
                                          </p:cBhvr>
                                          <p:by x="105000" y="105000"/>
                                        </p:animScale>
                                      </p:childTnLst>
                                    </p:cTn>
                                  </p:par>
                                  <p:par>
                                    <p:cTn id="66" presetID="26" presetClass="emph" presetSubtype="0" fill="hold" grpId="3" nodeType="withEffect">
                                      <p:stCondLst>
                                        <p:cond delay="0"/>
                                      </p:stCondLst>
                                      <p:childTnLst>
                                        <p:animEffect transition="out" filter="fade">
                                          <p:cBhvr>
                                            <p:cTn id="67" dur="500" tmFilter="0, 0; .2, .5; .8, .5; 1, 0"/>
                                            <p:tgtEl>
                                              <p:spTgt spid="34"/>
                                            </p:tgtEl>
                                          </p:cBhvr>
                                        </p:animEffect>
                                        <p:animScale>
                                          <p:cBhvr>
                                            <p:cTn id="68" dur="250" autoRev="1" fill="hold"/>
                                            <p:tgtEl>
                                              <p:spTgt spid="34"/>
                                            </p:tgtEl>
                                          </p:cBhvr>
                                          <p:by x="105000" y="105000"/>
                                        </p:animScale>
                                      </p:childTnLst>
                                    </p:cTn>
                                  </p:par>
                                  <p:par>
                                    <p:cTn id="69" presetID="26" presetClass="emph" presetSubtype="0" fill="hold" grpId="2" nodeType="with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26" presetClass="emph" presetSubtype="0" fill="hold" grpId="2" nodeType="withEffect">
                                      <p:stCondLst>
                                        <p:cond delay="0"/>
                                      </p:stCondLst>
                                      <p:iterate type="lt">
                                        <p:tmPct val="0"/>
                                      </p:iterate>
                                      <p:childTnLst>
                                        <p:animEffect transition="out" filter="fade">
                                          <p:cBhvr>
                                            <p:cTn id="73" dur="500" tmFilter="0, 0; .2, .5; .8, .5; 1, 0"/>
                                            <p:tgtEl>
                                              <p:spTgt spid="32"/>
                                            </p:tgtEl>
                                          </p:cBhvr>
                                        </p:animEffect>
                                        <p:animScale>
                                          <p:cBhvr>
                                            <p:cTn id="74" dur="250" autoRev="1" fill="hold"/>
                                            <p:tgtEl>
                                              <p:spTgt spid="32"/>
                                            </p:tgtEl>
                                          </p:cBhvr>
                                          <p:by x="105000" y="105000"/>
                                        </p:animScale>
                                      </p:childTnLst>
                                    </p:cTn>
                                  </p:par>
                                  <p:par>
                                    <p:cTn id="75" presetID="26" presetClass="emph" presetSubtype="0" fill="hold" grpId="2" nodeType="withEffect">
                                      <p:stCondLst>
                                        <p:cond delay="0"/>
                                      </p:stCondLst>
                                      <p:iterate type="lt">
                                        <p:tmPct val="0"/>
                                      </p:iterate>
                                      <p:childTnLst>
                                        <p:animEffect transition="out" filter="fade">
                                          <p:cBhvr>
                                            <p:cTn id="76" dur="500" tmFilter="0, 0; .2, .5; .8, .5; 1, 0"/>
                                            <p:tgtEl>
                                              <p:spTgt spid="36"/>
                                            </p:tgtEl>
                                          </p:cBhvr>
                                        </p:animEffect>
                                        <p:animScale>
                                          <p:cBhvr>
                                            <p:cTn id="77" dur="250" autoRev="1" fill="hold"/>
                                            <p:tgtEl>
                                              <p:spTgt spid="36"/>
                                            </p:tgtEl>
                                          </p:cBhvr>
                                          <p:by x="105000" y="105000"/>
                                        </p:animScale>
                                      </p:childTnLst>
                                    </p:cTn>
                                  </p:par>
                                  <p:par>
                                    <p:cTn id="78" presetID="1" presetClass="exit" presetSubtype="0" fill="hold" grpId="3" nodeType="withEffect">
                                      <p:stCondLst>
                                        <p:cond delay="500"/>
                                      </p:stCondLst>
                                      <p:iterate type="lt">
                                        <p:tmAbs val="0"/>
                                      </p:iterate>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4" nodeType="withEffect">
                                      <p:stCondLst>
                                        <p:cond delay="50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3" nodeType="withEffect">
                                      <p:stCondLst>
                                        <p:cond delay="50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3" nodeType="withEffect">
                                      <p:stCondLst>
                                        <p:cond delay="500"/>
                                      </p:stCondLst>
                                      <p:iterate type="lt">
                                        <p:tmAbs val="0"/>
                                      </p:iterate>
                                      <p:childTnLst>
                                        <p:set>
                                          <p:cBhvr>
                                            <p:cTn id="85" dur="1" fill="hold">
                                              <p:stCondLst>
                                                <p:cond delay="0"/>
                                              </p:stCondLst>
                                            </p:cTn>
                                            <p:tgtEl>
                                              <p:spTgt spid="32"/>
                                            </p:tgtEl>
                                            <p:attrNameLst>
                                              <p:attrName>style.visibility</p:attrName>
                                            </p:attrNameLst>
                                          </p:cBhvr>
                                          <p:to>
                                            <p:strVal val="hidden"/>
                                          </p:to>
                                        </p:set>
                                      </p:childTnLst>
                                    </p:cTn>
                                  </p:par>
                                  <p:par>
                                    <p:cTn id="86" presetID="1" presetClass="exit" presetSubtype="0" fill="hold" grpId="3" nodeType="withEffect">
                                      <p:stCondLst>
                                        <p:cond delay="500"/>
                                      </p:stCondLst>
                                      <p:iterate type="lt">
                                        <p:tmAbs val="0"/>
                                      </p:iterate>
                                      <p:childTnLst>
                                        <p:set>
                                          <p:cBhvr>
                                            <p:cTn id="87" dur="1" fill="hold">
                                              <p:stCondLst>
                                                <p:cond delay="0"/>
                                              </p:stCondLst>
                                            </p:cTn>
                                            <p:tgtEl>
                                              <p:spTgt spid="36"/>
                                            </p:tgtEl>
                                            <p:attrNameLst>
                                              <p:attrName>style.visibility</p:attrName>
                                            </p:attrNameLst>
                                          </p:cBhvr>
                                          <p:to>
                                            <p:strVal val="hidden"/>
                                          </p:to>
                                        </p:set>
                                      </p:childTnLst>
                                    </p:cTn>
                                  </p:par>
                                  <p:par>
                                    <p:cTn id="88" presetID="1" presetClass="entr" presetSubtype="0" fill="hold" grpId="0" nodeType="withEffect">
                                      <p:stCondLst>
                                        <p:cond delay="480"/>
                                      </p:stCondLst>
                                      <p:childTnLst>
                                        <p:set>
                                          <p:cBhvr>
                                            <p:cTn id="89" dur="1" fill="hold">
                                              <p:stCondLst>
                                                <p:cond delay="0"/>
                                              </p:stCondLst>
                                            </p:cTn>
                                            <p:tgtEl>
                                              <p:spTgt spid="3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par>
                                    <p:cTn id="94" presetID="22" presetClass="exit" presetSubtype="1" fill="hold" grpId="1" nodeType="withEffect">
                                      <p:stCondLst>
                                        <p:cond delay="0"/>
                                      </p:stCondLst>
                                      <p:childTnLst>
                                        <p:animEffect transition="out" filter="wipe(up)">
                                          <p:cBhvr>
                                            <p:cTn id="95" dur="500"/>
                                            <p:tgtEl>
                                              <p:spTgt spid="37"/>
                                            </p:tgtEl>
                                          </p:cBhvr>
                                        </p:animEffect>
                                        <p:set>
                                          <p:cBhvr>
                                            <p:cTn id="96" dur="1" fill="hold">
                                              <p:stCondLst>
                                                <p:cond delay="499"/>
                                              </p:stCondLst>
                                            </p:cTn>
                                            <p:tgtEl>
                                              <p:spTgt spid="37"/>
                                            </p:tgtEl>
                                            <p:attrNameLst>
                                              <p:attrName>style.visibility</p:attrName>
                                            </p:attrNameLst>
                                          </p:cBhvr>
                                          <p:to>
                                            <p:strVal val="hidden"/>
                                          </p:to>
                                        </p:set>
                                      </p:childTnLst>
                                    </p:cTn>
                                  </p:par>
                                  <p:par>
                                    <p:cTn id="97" presetID="22" presetClass="entr" presetSubtype="1" fill="hold" grpId="2" nodeType="withEffect">
                                      <p:stCondLst>
                                        <p:cond delay="0"/>
                                      </p:stCondLst>
                                      <p:iterate type="lt">
                                        <p:tmPct val="0"/>
                                      </p:iterate>
                                      <p:childTnLst>
                                        <p:set>
                                          <p:cBhvr>
                                            <p:cTn id="98" dur="1" fill="hold">
                                              <p:stCondLst>
                                                <p:cond delay="0"/>
                                              </p:stCondLst>
                                            </p:cTn>
                                            <p:tgtEl>
                                              <p:spTgt spid="40"/>
                                            </p:tgtEl>
                                            <p:attrNameLst>
                                              <p:attrName>style.visibility</p:attrName>
                                            </p:attrNameLst>
                                          </p:cBhvr>
                                          <p:to>
                                            <p:strVal val="visible"/>
                                          </p:to>
                                        </p:set>
                                        <p:animEffect transition="in" filter="wipe(up)">
                                          <p:cBhvr>
                                            <p:cTn id="99" dur="500"/>
                                            <p:tgtEl>
                                              <p:spTgt spid="40"/>
                                            </p:tgtEl>
                                          </p:cBhvr>
                                        </p:animEffect>
                                      </p:childTnLst>
                                    </p:cTn>
                                  </p:par>
                                  <p:par>
                                    <p:cTn id="100" presetID="1" presetClass="entr" presetSubtype="0" fill="hold" grpId="0" nodeType="withEffect">
                                      <p:stCondLst>
                                        <p:cond delay="250"/>
                                      </p:stCondLst>
                                      <p:iterate type="lt">
                                        <p:tmAbs val="0"/>
                                      </p:iterate>
                                      <p:childTnLst>
                                        <p:set>
                                          <p:cBhvr>
                                            <p:cTn id="101" dur="1" fill="hold">
                                              <p:stCondLst>
                                                <p:cond delay="0"/>
                                              </p:stCondLst>
                                            </p:cTn>
                                            <p:tgtEl>
                                              <p:spTgt spid="40"/>
                                            </p:tgtEl>
                                            <p:attrNameLst>
                                              <p:attrName>style.visibility</p:attrName>
                                            </p:attrNameLst>
                                          </p:cBhvr>
                                          <p:to>
                                            <p:strVal val="visible"/>
                                          </p:to>
                                        </p:set>
                                      </p:childTnLst>
                                    </p:cTn>
                                  </p:par>
                                  <p:par>
                                    <p:cTn id="102" presetID="34" presetClass="emph" presetSubtype="0" fill="hold" grpId="3" nodeType="withEffect">
                                      <p:stCondLst>
                                        <p:cond delay="250"/>
                                      </p:stCondLst>
                                      <p:iterate type="lt">
                                        <p:tmPct val="10000"/>
                                      </p:iterate>
                                      <p:childTnLst>
                                        <p:animMotion origin="layout" path="M 5.55556E-7 -3.33333E-6 L -0.00052 0.09699 " pathEditMode="relative" rAng="0" ptsTypes="AA">
                                          <p:cBhvr>
                                            <p:cTn id="103" dur="250" accel="50000" decel="50000" autoRev="1" fill="hold">
                                              <p:stCondLst>
                                                <p:cond delay="0"/>
                                              </p:stCondLst>
                                            </p:cTn>
                                            <p:tgtEl>
                                              <p:spTgt spid="40"/>
                                            </p:tgtEl>
                                            <p:attrNameLst>
                                              <p:attrName>ppt_x</p:attrName>
                                              <p:attrName>ppt_y</p:attrName>
                                            </p:attrNameLst>
                                          </p:cBhvr>
                                          <p:rCtr x="-35" y="4838"/>
                                        </p:animMotion>
                                        <p:animRot by="1500000">
                                          <p:cBhvr>
                                            <p:cTn id="104" dur="125" fill="hold">
                                              <p:stCondLst>
                                                <p:cond delay="0"/>
                                              </p:stCondLst>
                                            </p:cTn>
                                            <p:tgtEl>
                                              <p:spTgt spid="40"/>
                                            </p:tgtEl>
                                            <p:attrNameLst>
                                              <p:attrName>r</p:attrName>
                                            </p:attrNameLst>
                                          </p:cBhvr>
                                        </p:animRot>
                                        <p:animRot by="-1500000">
                                          <p:cBhvr>
                                            <p:cTn id="105" dur="125" fill="hold">
                                              <p:stCondLst>
                                                <p:cond delay="125"/>
                                              </p:stCondLst>
                                            </p:cTn>
                                            <p:tgtEl>
                                              <p:spTgt spid="40"/>
                                            </p:tgtEl>
                                            <p:attrNameLst>
                                              <p:attrName>r</p:attrName>
                                            </p:attrNameLst>
                                          </p:cBhvr>
                                        </p:animRot>
                                        <p:animRot by="-1500000">
                                          <p:cBhvr>
                                            <p:cTn id="106" dur="125" fill="hold">
                                              <p:stCondLst>
                                                <p:cond delay="250"/>
                                              </p:stCondLst>
                                            </p:cTn>
                                            <p:tgtEl>
                                              <p:spTgt spid="40"/>
                                            </p:tgtEl>
                                            <p:attrNameLst>
                                              <p:attrName>r</p:attrName>
                                            </p:attrNameLst>
                                          </p:cBhvr>
                                        </p:animRot>
                                        <p:animRot by="1500000">
                                          <p:cBhvr>
                                            <p:cTn id="107" dur="125" fill="hold">
                                              <p:stCondLst>
                                                <p:cond delay="375"/>
                                              </p:stCondLst>
                                            </p:cTn>
                                            <p:tgtEl>
                                              <p:spTgt spid="40"/>
                                            </p:tgtEl>
                                            <p:attrNameLst>
                                              <p:attrName>r</p:attrName>
                                            </p:attrNameLst>
                                          </p:cBhvr>
                                        </p:animRot>
                                      </p:childTnLst>
                                    </p:cTn>
                                  </p:par>
                                  <p:par>
                                    <p:cTn id="108" presetID="3" presetClass="emph" presetSubtype="10" fill="remove" grpId="1" nodeType="withEffect">
                                      <p:stCondLst>
                                        <p:cond delay="0"/>
                                      </p:stCondLst>
                                      <p:iterate type="lt">
                                        <p:tmPct val="0"/>
                                      </p:iterate>
                                      <p:childTnLst>
                                        <p:animClr clrSpc="hsl" dir="ccw">
                                          <p:cBhvr override="childStyle">
                                            <p:cTn id="109" dur="1000" fill="hold"/>
                                            <p:tgtEl>
                                              <p:spTgt spid="40"/>
                                            </p:tgtEl>
                                            <p:attrNameLst>
                                              <p:attrName>style.color</p:attrName>
                                            </p:attrNameLst>
                                          </p:cBhvr>
                                          <p:to>
                                            <a:srgbClr val="FA3824"/>
                                          </p:to>
                                        </p:animClr>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250"/>
                                      </p:stCondLst>
                                      <p:iterate type="lt">
                                        <p:tmAbs val="0"/>
                                      </p:iterate>
                                      <p:childTnLst>
                                        <p:set>
                                          <p:cBhvr>
                                            <p:cTn id="113" dur="1" fill="hold">
                                              <p:stCondLst>
                                                <p:cond delay="0"/>
                                              </p:stCondLst>
                                            </p:cTn>
                                            <p:tgtEl>
                                              <p:spTgt spid="39"/>
                                            </p:tgtEl>
                                            <p:attrNameLst>
                                              <p:attrName>style.visibility</p:attrName>
                                            </p:attrNameLst>
                                          </p:cBhvr>
                                          <p:to>
                                            <p:strVal val="visible"/>
                                          </p:to>
                                        </p:set>
                                      </p:childTnLst>
                                    </p:cTn>
                                  </p:par>
                                  <p:par>
                                    <p:cTn id="114" presetID="34" presetClass="emph" presetSubtype="0" fill="hold" grpId="1" nodeType="withEffect">
                                      <p:stCondLst>
                                        <p:cond delay="250"/>
                                      </p:stCondLst>
                                      <p:iterate type="lt">
                                        <p:tmPct val="10000"/>
                                      </p:iterate>
                                      <p:childTnLst>
                                        <p:animMotion origin="layout" path="M 3.88889E-6 7.40741E-7 L 0.09166 7.40741E-7 " pathEditMode="relative" rAng="0" ptsTypes="AA">
                                          <p:cBhvr>
                                            <p:cTn id="115" dur="250" accel="50000" decel="50000" autoRev="1" fill="hold">
                                              <p:stCondLst>
                                                <p:cond delay="0"/>
                                              </p:stCondLst>
                                            </p:cTn>
                                            <p:tgtEl>
                                              <p:spTgt spid="39"/>
                                            </p:tgtEl>
                                            <p:attrNameLst>
                                              <p:attrName>ppt_x</p:attrName>
                                              <p:attrName>ppt_y</p:attrName>
                                            </p:attrNameLst>
                                          </p:cBhvr>
                                          <p:rCtr x="4583" y="0"/>
                                        </p:animMotion>
                                        <p:animRot by="1500000">
                                          <p:cBhvr>
                                            <p:cTn id="116" dur="125" fill="hold">
                                              <p:stCondLst>
                                                <p:cond delay="0"/>
                                              </p:stCondLst>
                                            </p:cTn>
                                            <p:tgtEl>
                                              <p:spTgt spid="39"/>
                                            </p:tgtEl>
                                            <p:attrNameLst>
                                              <p:attrName>r</p:attrName>
                                            </p:attrNameLst>
                                          </p:cBhvr>
                                        </p:animRot>
                                        <p:animRot by="-1500000">
                                          <p:cBhvr>
                                            <p:cTn id="117" dur="125" fill="hold">
                                              <p:stCondLst>
                                                <p:cond delay="125"/>
                                              </p:stCondLst>
                                            </p:cTn>
                                            <p:tgtEl>
                                              <p:spTgt spid="39"/>
                                            </p:tgtEl>
                                            <p:attrNameLst>
                                              <p:attrName>r</p:attrName>
                                            </p:attrNameLst>
                                          </p:cBhvr>
                                        </p:animRot>
                                        <p:animRot by="-1500000">
                                          <p:cBhvr>
                                            <p:cTn id="118" dur="125" fill="hold">
                                              <p:stCondLst>
                                                <p:cond delay="250"/>
                                              </p:stCondLst>
                                            </p:cTn>
                                            <p:tgtEl>
                                              <p:spTgt spid="39"/>
                                            </p:tgtEl>
                                            <p:attrNameLst>
                                              <p:attrName>r</p:attrName>
                                            </p:attrNameLst>
                                          </p:cBhvr>
                                        </p:animRot>
                                        <p:animRot by="1500000">
                                          <p:cBhvr>
                                            <p:cTn id="119" dur="125" fill="hold">
                                              <p:stCondLst>
                                                <p:cond delay="375"/>
                                              </p:stCondLst>
                                            </p:cTn>
                                            <p:tgtEl>
                                              <p:spTgt spid="39"/>
                                            </p:tgtEl>
                                            <p:attrNameLst>
                                              <p:attrName>r</p:attrName>
                                            </p:attrNameLst>
                                          </p:cBhvr>
                                        </p:animRot>
                                      </p:childTnLst>
                                    </p:cTn>
                                  </p:par>
                                  <p:par>
                                    <p:cTn id="120" presetID="1" presetClass="entr" presetSubtype="0" fill="hold" grpId="0" nodeType="withEffect">
                                      <p:stCondLst>
                                        <p:cond delay="0"/>
                                      </p:stCondLst>
                                      <p:iterate type="lt">
                                        <p:tmAbs val="0"/>
                                      </p:iterate>
                                      <p:childTnLst>
                                        <p:set>
                                          <p:cBhvr>
                                            <p:cTn id="121" dur="1" fill="hold">
                                              <p:stCondLst>
                                                <p:cond delay="0"/>
                                              </p:stCondLst>
                                            </p:cTn>
                                            <p:tgtEl>
                                              <p:spTgt spid="42"/>
                                            </p:tgtEl>
                                            <p:attrNameLst>
                                              <p:attrName>style.visibility</p:attrName>
                                            </p:attrNameLst>
                                          </p:cBhvr>
                                          <p:to>
                                            <p:strVal val="visible"/>
                                          </p:to>
                                        </p:set>
                                      </p:childTnLst>
                                    </p:cTn>
                                  </p:par>
                                  <p:par>
                                    <p:cTn id="122" presetID="3" presetClass="emph" presetSubtype="10" fill="remove" grpId="2" nodeType="withEffect">
                                      <p:stCondLst>
                                        <p:cond delay="0"/>
                                      </p:stCondLst>
                                      <p:iterate type="lt">
                                        <p:tmPct val="0"/>
                                      </p:iterate>
                                      <p:childTnLst>
                                        <p:animClr clrSpc="hsl" dir="ccw">
                                          <p:cBhvr override="childStyle">
                                            <p:cTn id="123" dur="1000" fill="hold"/>
                                            <p:tgtEl>
                                              <p:spTgt spid="39"/>
                                            </p:tgtEl>
                                            <p:attrNameLst>
                                              <p:attrName>style.color</p:attrName>
                                            </p:attrNameLst>
                                          </p:cBhvr>
                                          <p:to>
                                            <a:srgbClr val="FF0000"/>
                                          </p:to>
                                        </p:animClr>
                                      </p:childTnLst>
                                    </p:cTn>
                                  </p:par>
                                  <p:par>
                                    <p:cTn id="124" presetID="22" presetClass="exit" presetSubtype="8" fill="hold" grpId="4" nodeType="withEffect">
                                      <p:stCondLst>
                                        <p:cond delay="0"/>
                                      </p:stCondLst>
                                      <p:iterate type="lt">
                                        <p:tmPct val="0"/>
                                      </p:iterate>
                                      <p:childTnLst>
                                        <p:animEffect transition="out" filter="wipe(left)">
                                          <p:cBhvr>
                                            <p:cTn id="125" dur="500"/>
                                            <p:tgtEl>
                                              <p:spTgt spid="40"/>
                                            </p:tgtEl>
                                          </p:cBhvr>
                                        </p:animEffect>
                                        <p:set>
                                          <p:cBhvr>
                                            <p:cTn id="126" dur="1" fill="hold">
                                              <p:stCondLst>
                                                <p:cond delay="499"/>
                                              </p:stCondLst>
                                            </p:cTn>
                                            <p:tgtEl>
                                              <p:spTgt spid="4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100"/>
                                      </p:stCondLst>
                                      <p:iterate type="lt">
                                        <p:tmAbs val="0"/>
                                      </p:iterate>
                                      <p:childTnLst>
                                        <p:set>
                                          <p:cBhvr>
                                            <p:cTn id="130" dur="1" fill="hold">
                                              <p:stCondLst>
                                                <p:cond delay="0"/>
                                              </p:stCondLst>
                                            </p:cTn>
                                            <p:tgtEl>
                                              <p:spTgt spid="41"/>
                                            </p:tgtEl>
                                            <p:attrNameLst>
                                              <p:attrName>style.visibility</p:attrName>
                                            </p:attrNameLst>
                                          </p:cBhvr>
                                          <p:to>
                                            <p:strVal val="visible"/>
                                          </p:to>
                                        </p:set>
                                      </p:childTnLst>
                                    </p:cTn>
                                  </p:par>
                                  <p:par>
                                    <p:cTn id="131" presetID="34" presetClass="emph" presetSubtype="0" fill="hold" grpId="1" nodeType="withEffect">
                                      <p:stCondLst>
                                        <p:cond delay="100"/>
                                      </p:stCondLst>
                                      <p:iterate type="lt">
                                        <p:tmPct val="10000"/>
                                      </p:iterate>
                                      <p:childTnLst>
                                        <p:animMotion origin="layout" path="M 4.72222E-6 1.11022E-16 L 0.09166 1.11022E-16 " pathEditMode="relative" rAng="0" ptsTypes="AA">
                                          <p:cBhvr>
                                            <p:cTn id="132" dur="250" accel="50000" decel="50000" autoRev="1" fill="hold">
                                              <p:stCondLst>
                                                <p:cond delay="0"/>
                                              </p:stCondLst>
                                            </p:cTn>
                                            <p:tgtEl>
                                              <p:spTgt spid="41"/>
                                            </p:tgtEl>
                                            <p:attrNameLst>
                                              <p:attrName>ppt_x</p:attrName>
                                              <p:attrName>ppt_y</p:attrName>
                                            </p:attrNameLst>
                                          </p:cBhvr>
                                          <p:rCtr x="4583" y="0"/>
                                        </p:animMotion>
                                        <p:animRot by="1500000">
                                          <p:cBhvr>
                                            <p:cTn id="133" dur="125" fill="hold">
                                              <p:stCondLst>
                                                <p:cond delay="0"/>
                                              </p:stCondLst>
                                            </p:cTn>
                                            <p:tgtEl>
                                              <p:spTgt spid="41"/>
                                            </p:tgtEl>
                                            <p:attrNameLst>
                                              <p:attrName>r</p:attrName>
                                            </p:attrNameLst>
                                          </p:cBhvr>
                                        </p:animRot>
                                        <p:animRot by="-1500000">
                                          <p:cBhvr>
                                            <p:cTn id="134" dur="125" fill="hold">
                                              <p:stCondLst>
                                                <p:cond delay="125"/>
                                              </p:stCondLst>
                                            </p:cTn>
                                            <p:tgtEl>
                                              <p:spTgt spid="41"/>
                                            </p:tgtEl>
                                            <p:attrNameLst>
                                              <p:attrName>r</p:attrName>
                                            </p:attrNameLst>
                                          </p:cBhvr>
                                        </p:animRot>
                                        <p:animRot by="-1500000">
                                          <p:cBhvr>
                                            <p:cTn id="135" dur="125" fill="hold">
                                              <p:stCondLst>
                                                <p:cond delay="250"/>
                                              </p:stCondLst>
                                            </p:cTn>
                                            <p:tgtEl>
                                              <p:spTgt spid="41"/>
                                            </p:tgtEl>
                                            <p:attrNameLst>
                                              <p:attrName>r</p:attrName>
                                            </p:attrNameLst>
                                          </p:cBhvr>
                                        </p:animRot>
                                        <p:animRot by="1500000">
                                          <p:cBhvr>
                                            <p:cTn id="136" dur="125" fill="hold">
                                              <p:stCondLst>
                                                <p:cond delay="375"/>
                                              </p:stCondLst>
                                            </p:cTn>
                                            <p:tgtEl>
                                              <p:spTgt spid="41"/>
                                            </p:tgtEl>
                                            <p:attrNameLst>
                                              <p:attrName>r</p:attrName>
                                            </p:attrNameLst>
                                          </p:cBhvr>
                                        </p:animRot>
                                      </p:childTnLst>
                                    </p:cTn>
                                  </p:par>
                                  <p:par>
                                    <p:cTn id="137" presetID="1" presetClass="entr" presetSubtype="0" fill="hold" grpId="0" nodeType="withEffect">
                                      <p:stCondLst>
                                        <p:cond delay="100"/>
                                      </p:stCondLst>
                                      <p:iterate type="lt">
                                        <p:tmAbs val="0"/>
                                      </p:iterate>
                                      <p:childTnLst>
                                        <p:set>
                                          <p:cBhvr>
                                            <p:cTn id="138" dur="1" fill="hold">
                                              <p:stCondLst>
                                                <p:cond delay="0"/>
                                              </p:stCondLst>
                                            </p:cTn>
                                            <p:tgtEl>
                                              <p:spTgt spid="44"/>
                                            </p:tgtEl>
                                            <p:attrNameLst>
                                              <p:attrName>style.visibility</p:attrName>
                                            </p:attrNameLst>
                                          </p:cBhvr>
                                          <p:to>
                                            <p:strVal val="visible"/>
                                          </p:to>
                                        </p:set>
                                      </p:childTnLst>
                                    </p:cTn>
                                  </p:par>
                                  <p:par>
                                    <p:cTn id="139" presetID="3" presetClass="emph" presetSubtype="6" fill="remove" grpId="2" nodeType="withEffect">
                                      <p:stCondLst>
                                        <p:cond delay="100"/>
                                      </p:stCondLst>
                                      <p:iterate type="lt">
                                        <p:tmPct val="0"/>
                                      </p:iterate>
                                      <p:childTnLst>
                                        <p:animClr clrSpc="hsl" dir="cw">
                                          <p:cBhvr override="childStyle">
                                            <p:cTn id="140" dur="1000" fill="hold"/>
                                            <p:tgtEl>
                                              <p:spTgt spid="41"/>
                                            </p:tgtEl>
                                            <p:attrNameLst>
                                              <p:attrName>style.color</p:attrName>
                                            </p:attrNameLst>
                                          </p:cBhvr>
                                          <p:to>
                                            <a:srgbClr val="FF0000"/>
                                          </p:to>
                                        </p:animClr>
                                      </p:childTnLst>
                                    </p:cTn>
                                  </p:par>
                                  <p:par>
                                    <p:cTn id="141" presetID="22" presetClass="exit" presetSubtype="8" fill="hold" grpId="1" nodeType="withEffect">
                                      <p:stCondLst>
                                        <p:cond delay="0"/>
                                      </p:stCondLst>
                                      <p:iterate type="lt">
                                        <p:tmPct val="0"/>
                                      </p:iterate>
                                      <p:childTnLst>
                                        <p:animEffect transition="out" filter="wipe(left)">
                                          <p:cBhvr>
                                            <p:cTn id="142" dur="500"/>
                                            <p:tgtEl>
                                              <p:spTgt spid="42"/>
                                            </p:tgtEl>
                                          </p:cBhvr>
                                        </p:animEffect>
                                        <p:set>
                                          <p:cBhvr>
                                            <p:cTn id="143" dur="1" fill="hold">
                                              <p:stCondLst>
                                                <p:cond delay="499"/>
                                              </p:stCondLst>
                                            </p:cTn>
                                            <p:tgtEl>
                                              <p:spTgt spid="42"/>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250"/>
                                      </p:stCondLst>
                                      <p:iterate type="lt">
                                        <p:tmAbs val="0"/>
                                      </p:iterate>
                                      <p:childTnLst>
                                        <p:set>
                                          <p:cBhvr>
                                            <p:cTn id="147" dur="1" fill="hold">
                                              <p:stCondLst>
                                                <p:cond delay="0"/>
                                              </p:stCondLst>
                                            </p:cTn>
                                            <p:tgtEl>
                                              <p:spTgt spid="43"/>
                                            </p:tgtEl>
                                            <p:attrNameLst>
                                              <p:attrName>style.visibility</p:attrName>
                                            </p:attrNameLst>
                                          </p:cBhvr>
                                          <p:to>
                                            <p:strVal val="visible"/>
                                          </p:to>
                                        </p:set>
                                      </p:childTnLst>
                                    </p:cTn>
                                  </p:par>
                                  <p:par>
                                    <p:cTn id="148" presetID="34" presetClass="emph" presetSubtype="0" fill="hold" grpId="1" nodeType="withEffect">
                                      <p:stCondLst>
                                        <p:cond delay="250"/>
                                      </p:stCondLst>
                                      <p:iterate type="lt">
                                        <p:tmPct val="10000"/>
                                      </p:iterate>
                                      <p:childTnLst>
                                        <p:animMotion origin="layout" path="M 2.77778E-7 2.22222E-6 L 0.09167 2.22222E-6 " pathEditMode="relative" rAng="0" ptsTypes="AA">
                                          <p:cBhvr>
                                            <p:cTn id="149" dur="250" accel="50000" decel="50000" autoRev="1" fill="hold">
                                              <p:stCondLst>
                                                <p:cond delay="0"/>
                                              </p:stCondLst>
                                            </p:cTn>
                                            <p:tgtEl>
                                              <p:spTgt spid="43"/>
                                            </p:tgtEl>
                                            <p:attrNameLst>
                                              <p:attrName>ppt_x</p:attrName>
                                              <p:attrName>ppt_y</p:attrName>
                                            </p:attrNameLst>
                                          </p:cBhvr>
                                          <p:rCtr x="4583" y="0"/>
                                        </p:animMotion>
                                        <p:animRot by="1500000">
                                          <p:cBhvr>
                                            <p:cTn id="150" dur="125" fill="hold">
                                              <p:stCondLst>
                                                <p:cond delay="0"/>
                                              </p:stCondLst>
                                            </p:cTn>
                                            <p:tgtEl>
                                              <p:spTgt spid="43"/>
                                            </p:tgtEl>
                                            <p:attrNameLst>
                                              <p:attrName>r</p:attrName>
                                            </p:attrNameLst>
                                          </p:cBhvr>
                                        </p:animRot>
                                        <p:animRot by="-1500000">
                                          <p:cBhvr>
                                            <p:cTn id="151" dur="125" fill="hold">
                                              <p:stCondLst>
                                                <p:cond delay="125"/>
                                              </p:stCondLst>
                                            </p:cTn>
                                            <p:tgtEl>
                                              <p:spTgt spid="43"/>
                                            </p:tgtEl>
                                            <p:attrNameLst>
                                              <p:attrName>r</p:attrName>
                                            </p:attrNameLst>
                                          </p:cBhvr>
                                        </p:animRot>
                                        <p:animRot by="-1500000">
                                          <p:cBhvr>
                                            <p:cTn id="152" dur="125" fill="hold">
                                              <p:stCondLst>
                                                <p:cond delay="250"/>
                                              </p:stCondLst>
                                            </p:cTn>
                                            <p:tgtEl>
                                              <p:spTgt spid="43"/>
                                            </p:tgtEl>
                                            <p:attrNameLst>
                                              <p:attrName>r</p:attrName>
                                            </p:attrNameLst>
                                          </p:cBhvr>
                                        </p:animRot>
                                        <p:animRot by="1500000">
                                          <p:cBhvr>
                                            <p:cTn id="153" dur="125" fill="hold">
                                              <p:stCondLst>
                                                <p:cond delay="375"/>
                                              </p:stCondLst>
                                            </p:cTn>
                                            <p:tgtEl>
                                              <p:spTgt spid="43"/>
                                            </p:tgtEl>
                                            <p:attrNameLst>
                                              <p:attrName>r</p:attrName>
                                            </p:attrNameLst>
                                          </p:cBhvr>
                                        </p:animRot>
                                      </p:childTnLst>
                                    </p:cTn>
                                  </p:par>
                                  <p:par>
                                    <p:cTn id="154" presetID="1" presetClass="entr" presetSubtype="0" fill="hold" grpId="0" nodeType="withEffect">
                                      <p:stCondLst>
                                        <p:cond delay="0"/>
                                      </p:stCondLst>
                                      <p:iterate type="lt">
                                        <p:tmAbs val="0"/>
                                      </p:iterate>
                                      <p:childTnLst>
                                        <p:set>
                                          <p:cBhvr>
                                            <p:cTn id="155" dur="1" fill="hold">
                                              <p:stCondLst>
                                                <p:cond delay="0"/>
                                              </p:stCondLst>
                                            </p:cTn>
                                            <p:tgtEl>
                                              <p:spTgt spid="45"/>
                                            </p:tgtEl>
                                            <p:attrNameLst>
                                              <p:attrName>style.visibility</p:attrName>
                                            </p:attrNameLst>
                                          </p:cBhvr>
                                          <p:to>
                                            <p:strVal val="visible"/>
                                          </p:to>
                                        </p:set>
                                      </p:childTnLst>
                                    </p:cTn>
                                  </p:par>
                                  <p:par>
                                    <p:cTn id="156" presetID="3" presetClass="emph" presetSubtype="6" fill="remove" grpId="2" nodeType="withEffect">
                                      <p:stCondLst>
                                        <p:cond delay="0"/>
                                      </p:stCondLst>
                                      <p:iterate type="lt">
                                        <p:tmPct val="0"/>
                                      </p:iterate>
                                      <p:childTnLst>
                                        <p:animClr clrSpc="hsl" dir="cw">
                                          <p:cBhvr override="childStyle">
                                            <p:cTn id="157" dur="1000" fill="hold"/>
                                            <p:tgtEl>
                                              <p:spTgt spid="43"/>
                                            </p:tgtEl>
                                            <p:attrNameLst>
                                              <p:attrName>style.color</p:attrName>
                                            </p:attrNameLst>
                                          </p:cBhvr>
                                          <p:to>
                                            <a:srgbClr val="FF0000"/>
                                          </p:to>
                                        </p:animClr>
                                      </p:childTnLst>
                                    </p:cTn>
                                  </p:par>
                                  <p:par>
                                    <p:cTn id="158" presetID="22" presetClass="exit" presetSubtype="8" fill="hold" grpId="1" nodeType="withEffect">
                                      <p:stCondLst>
                                        <p:cond delay="0"/>
                                      </p:stCondLst>
                                      <p:iterate type="lt">
                                        <p:tmPct val="0"/>
                                      </p:iterate>
                                      <p:childTnLst>
                                        <p:animEffect transition="out" filter="wipe(left)">
                                          <p:cBhvr>
                                            <p:cTn id="159" dur="500"/>
                                            <p:tgtEl>
                                              <p:spTgt spid="44"/>
                                            </p:tgtEl>
                                          </p:cBhvr>
                                        </p:animEffect>
                                        <p:set>
                                          <p:cBhvr>
                                            <p:cTn id="160" dur="1" fill="hold">
                                              <p:stCondLst>
                                                <p:cond delay="499"/>
                                              </p:stCondLst>
                                            </p:cTn>
                                            <p:tgtEl>
                                              <p:spTgt spid="4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46"/>
                                            </p:tgtEl>
                                            <p:attrNameLst>
                                              <p:attrName>style.visibility</p:attrName>
                                            </p:attrNameLst>
                                          </p:cBhvr>
                                          <p:to>
                                            <p:strVal val="visible"/>
                                          </p:to>
                                        </p:set>
                                      </p:childTnLst>
                                    </p:cTn>
                                  </p:par>
                                  <p:par>
                                    <p:cTn id="165" presetID="23" presetClass="exit" presetSubtype="272" fill="hold" nodeType="withEffect">
                                      <p:stCondLst>
                                        <p:cond delay="0"/>
                                      </p:stCondLst>
                                      <p:childTnLst>
                                        <p:anim calcmode="lin" valueType="num">
                                          <p:cBhvr>
                                            <p:cTn id="166" dur="500"/>
                                            <p:tgtEl>
                                              <p:spTgt spid="46"/>
                                            </p:tgtEl>
                                            <p:attrNameLst>
                                              <p:attrName>ppt_w</p:attrName>
                                            </p:attrNameLst>
                                          </p:cBhvr>
                                          <p:tavLst>
                                            <p:tav tm="0">
                                              <p:val>
                                                <p:strVal val="ppt_w"/>
                                              </p:val>
                                            </p:tav>
                                            <p:tav tm="100000">
                                              <p:val>
                                                <p:strVal val="4/3*ppt_w"/>
                                              </p:val>
                                            </p:tav>
                                          </p:tavLst>
                                        </p:anim>
                                        <p:anim calcmode="lin" valueType="num">
                                          <p:cBhvr>
                                            <p:cTn id="167" dur="500"/>
                                            <p:tgtEl>
                                              <p:spTgt spid="46"/>
                                            </p:tgtEl>
                                            <p:attrNameLst>
                                              <p:attrName>ppt_h</p:attrName>
                                            </p:attrNameLst>
                                          </p:cBhvr>
                                          <p:tavLst>
                                            <p:tav tm="0">
                                              <p:val>
                                                <p:strVal val="ppt_h"/>
                                              </p:val>
                                            </p:tav>
                                            <p:tav tm="100000">
                                              <p:val>
                                                <p:strVal val="4/3*ppt_h"/>
                                              </p:val>
                                            </p:tav>
                                          </p:tavLst>
                                        </p:anim>
                                        <p:set>
                                          <p:cBhvr>
                                            <p:cTn id="168" dur="1" fill="hold">
                                              <p:stCondLst>
                                                <p:cond delay="499"/>
                                              </p:stCondLst>
                                            </p:cTn>
                                            <p:tgtEl>
                                              <p:spTgt spid="46"/>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46"/>
                                            </p:tgtEl>
                                          </p:cBhvr>
                                        </p:animEffect>
                                        <p:set>
                                          <p:cBhvr>
                                            <p:cTn id="171" dur="1" fill="hold">
                                              <p:stCondLst>
                                                <p:cond delay="499"/>
                                              </p:stCondLst>
                                            </p:cTn>
                                            <p:tgtEl>
                                              <p:spTgt spid="46"/>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46"/>
                                            </p:tgtEl>
                                            <p:attrNameLst>
                                              <p:attrName>style.visibility</p:attrName>
                                            </p:attrNameLst>
                                          </p:cBhvr>
                                          <p:to>
                                            <p:strVal val="visible"/>
                                          </p:to>
                                        </p:set>
                                      </p:childTnLst>
                                    </p:cTn>
                                  </p:par>
                                  <p:par>
                                    <p:cTn id="176" presetID="1" presetClass="exit" presetSubtype="0" fill="hold" grpId="1" nodeType="withEffect">
                                      <p:stCondLst>
                                        <p:cond delay="0"/>
                                      </p:stCondLst>
                                      <p:childTnLst>
                                        <p:set>
                                          <p:cBhvr>
                                            <p:cTn id="177" dur="1" fill="hold">
                                              <p:stCondLst>
                                                <p:cond delay="0"/>
                                              </p:stCondLst>
                                            </p:cTn>
                                            <p:tgtEl>
                                              <p:spTgt spid="38"/>
                                            </p:tgtEl>
                                            <p:attrNameLst>
                                              <p:attrName>style.visibility</p:attrName>
                                            </p:attrNameLst>
                                          </p:cBhvr>
                                          <p:to>
                                            <p:strVal val="hidden"/>
                                          </p:to>
                                        </p:set>
                                      </p:childTnLst>
                                    </p:cTn>
                                  </p:par>
                                  <p:par>
                                    <p:cTn id="178" presetID="1" presetClass="exit" presetSubtype="0" fill="hold" grpId="3" nodeType="withEffect">
                                      <p:stCondLst>
                                        <p:cond delay="0"/>
                                      </p:stCondLst>
                                      <p:iterate type="lt">
                                        <p:tmAbs val="0"/>
                                      </p:iterate>
                                      <p:childTnLst>
                                        <p:set>
                                          <p:cBhvr>
                                            <p:cTn id="179" dur="1" fill="hold">
                                              <p:stCondLst>
                                                <p:cond delay="0"/>
                                              </p:stCondLst>
                                            </p:cTn>
                                            <p:tgtEl>
                                              <p:spTgt spid="39"/>
                                            </p:tgtEl>
                                            <p:attrNameLst>
                                              <p:attrName>style.visibility</p:attrName>
                                            </p:attrNameLst>
                                          </p:cBhvr>
                                          <p:to>
                                            <p:strVal val="hidden"/>
                                          </p:to>
                                        </p:set>
                                      </p:childTnLst>
                                    </p:cTn>
                                  </p:par>
                                  <p:par>
                                    <p:cTn id="180" presetID="1" presetClass="exit" presetSubtype="0" fill="hold" grpId="3" nodeType="withEffect">
                                      <p:stCondLst>
                                        <p:cond delay="0"/>
                                      </p:stCondLst>
                                      <p:iterate type="lt">
                                        <p:tmAbs val="0"/>
                                      </p:iterate>
                                      <p:childTnLst>
                                        <p:set>
                                          <p:cBhvr>
                                            <p:cTn id="181" dur="1" fill="hold">
                                              <p:stCondLst>
                                                <p:cond delay="0"/>
                                              </p:stCondLst>
                                            </p:cTn>
                                            <p:tgtEl>
                                              <p:spTgt spid="41"/>
                                            </p:tgtEl>
                                            <p:attrNameLst>
                                              <p:attrName>style.visibility</p:attrName>
                                            </p:attrNameLst>
                                          </p:cBhvr>
                                          <p:to>
                                            <p:strVal val="hidden"/>
                                          </p:to>
                                        </p:set>
                                      </p:childTnLst>
                                    </p:cTn>
                                  </p:par>
                                  <p:par>
                                    <p:cTn id="182" presetID="1" presetClass="exit" presetSubtype="0" fill="hold" grpId="3" nodeType="withEffect">
                                      <p:stCondLst>
                                        <p:cond delay="0"/>
                                      </p:stCondLst>
                                      <p:iterate type="lt">
                                        <p:tmAbs val="0"/>
                                      </p:iterate>
                                      <p:childTnLst>
                                        <p:set>
                                          <p:cBhvr>
                                            <p:cTn id="183" dur="1" fill="hold">
                                              <p:stCondLst>
                                                <p:cond delay="0"/>
                                              </p:stCondLst>
                                            </p:cTn>
                                            <p:tgtEl>
                                              <p:spTgt spid="43"/>
                                            </p:tgtEl>
                                            <p:attrNameLst>
                                              <p:attrName>style.visibility</p:attrName>
                                            </p:attrNameLst>
                                          </p:cBhvr>
                                          <p:to>
                                            <p:strVal val="hidden"/>
                                          </p:to>
                                        </p:set>
                                      </p:childTnLst>
                                    </p:cTn>
                                  </p:par>
                                  <p:par>
                                    <p:cTn id="184" presetID="1" presetClass="exit" presetSubtype="0" fill="hold" grpId="1" nodeType="withEffect">
                                      <p:stCondLst>
                                        <p:cond delay="0"/>
                                      </p:stCondLst>
                                      <p:iterate type="lt">
                                        <p:tmAbs val="0"/>
                                      </p:iterate>
                                      <p:childTnLst>
                                        <p:set>
                                          <p:cBhvr>
                                            <p:cTn id="185" dur="1" fill="hold">
                                              <p:stCondLst>
                                                <p:cond delay="0"/>
                                              </p:stCondLst>
                                            </p:cTn>
                                            <p:tgtEl>
                                              <p:spTgt spid="45"/>
                                            </p:tgtEl>
                                            <p:attrNameLst>
                                              <p:attrName>style.visibility</p:attrName>
                                            </p:attrNameLst>
                                          </p:cBhvr>
                                          <p:to>
                                            <p:strVal val="hidden"/>
                                          </p:to>
                                        </p:set>
                                      </p:childTnLst>
                                    </p:cTn>
                                  </p:par>
                                  <p:par>
                                    <p:cTn id="186" presetID="0" presetClass="path" presetSubtype="0" accel="60000" decel="40000" fill="hold" nodeType="withEffect">
                                      <p:stCondLst>
                                        <p:cond delay="0"/>
                                      </p:stCondLst>
                                      <p:childTnLst>
                                        <p:animMotion origin="layout" path="M 0 -1.40611E-6 L 0.41788 -0.05065 " pathEditMode="relative" rAng="0" ptsTypes="AA">
                                          <p:cBhvr>
                                            <p:cTn id="187" dur="1500" fill="hold"/>
                                            <p:tgtEl>
                                              <p:spTgt spid="46"/>
                                            </p:tgtEl>
                                            <p:attrNameLst>
                                              <p:attrName>ppt_x</p:attrName>
                                              <p:attrName>ppt_y</p:attrName>
                                            </p:attrNameLst>
                                          </p:cBhvr>
                                          <p:rCtr x="20885" y="-2544"/>
                                        </p:animMotion>
                                      </p:childTnLst>
                                    </p:cTn>
                                  </p:par>
                                  <p:par>
                                    <p:cTn id="188" presetID="8" presetClass="emph" presetSubtype="0" fill="hold" nodeType="withEffect">
                                      <p:stCondLst>
                                        <p:cond delay="0"/>
                                      </p:stCondLst>
                                      <p:childTnLst>
                                        <p:animRot by="43200000">
                                          <p:cBhvr>
                                            <p:cTn id="189" dur="1500" fill="hold"/>
                                            <p:tgtEl>
                                              <p:spTgt spid="46"/>
                                            </p:tgtEl>
                                            <p:attrNameLst>
                                              <p:attrName>r</p:attrName>
                                            </p:attrNameLst>
                                          </p:cBhvr>
                                        </p:animRot>
                                      </p:childTnLst>
                                    </p:cTn>
                                  </p:par>
                                  <p:par>
                                    <p:cTn id="190" presetID="23" presetClass="exit" presetSubtype="32" fill="hold" nodeType="withEffect">
                                      <p:stCondLst>
                                        <p:cond delay="0"/>
                                      </p:stCondLst>
                                      <p:childTnLst>
                                        <p:anim calcmode="lin" valueType="num">
                                          <p:cBhvr>
                                            <p:cTn id="191" dur="1500"/>
                                            <p:tgtEl>
                                              <p:spTgt spid="46"/>
                                            </p:tgtEl>
                                            <p:attrNameLst>
                                              <p:attrName>ppt_w</p:attrName>
                                            </p:attrNameLst>
                                          </p:cBhvr>
                                          <p:tavLst>
                                            <p:tav tm="0">
                                              <p:val>
                                                <p:strVal val="ppt_w"/>
                                              </p:val>
                                            </p:tav>
                                            <p:tav tm="100000">
                                              <p:val>
                                                <p:fltVal val="0"/>
                                              </p:val>
                                            </p:tav>
                                          </p:tavLst>
                                        </p:anim>
                                        <p:anim calcmode="lin" valueType="num">
                                          <p:cBhvr>
                                            <p:cTn id="192" dur="1500"/>
                                            <p:tgtEl>
                                              <p:spTgt spid="46"/>
                                            </p:tgtEl>
                                            <p:attrNameLst>
                                              <p:attrName>ppt_h</p:attrName>
                                            </p:attrNameLst>
                                          </p:cBhvr>
                                          <p:tavLst>
                                            <p:tav tm="0">
                                              <p:val>
                                                <p:strVal val="ppt_h"/>
                                              </p:val>
                                            </p:tav>
                                            <p:tav tm="100000">
                                              <p:val>
                                                <p:fltVal val="0"/>
                                              </p:val>
                                            </p:tav>
                                          </p:tavLst>
                                        </p:anim>
                                        <p:set>
                                          <p:cBhvr>
                                            <p:cTn id="193" dur="1" fill="hold">
                                              <p:stCondLst>
                                                <p:cond delay="1499"/>
                                              </p:stCondLst>
                                            </p:cTn>
                                            <p:tgtEl>
                                              <p:spTgt spid="46"/>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1750"/>
                                            <p:tgtEl>
                                              <p:spTgt spid="46"/>
                                            </p:tgtEl>
                                          </p:cBhvr>
                                        </p:animEffect>
                                        <p:set>
                                          <p:cBhvr>
                                            <p:cTn id="196" dur="1" fill="hold">
                                              <p:stCondLst>
                                                <p:cond delay="1749"/>
                                              </p:stCondLst>
                                            </p:cTn>
                                            <p:tgtEl>
                                              <p:spTgt spid="46"/>
                                            </p:tgtEl>
                                            <p:attrNameLst>
                                              <p:attrName>style.visibility</p:attrName>
                                            </p:attrNameLst>
                                          </p:cBhvr>
                                          <p:to>
                                            <p:strVal val="hidden"/>
                                          </p:to>
                                        </p:set>
                                      </p:childTnLst>
                                    </p:cTn>
                                  </p:par>
                                </p:childTnLst>
                              </p:cTn>
                            </p:par>
                            <p:par>
                              <p:cTn id="197" fill="hold">
                                <p:stCondLst>
                                  <p:cond delay="1750"/>
                                </p:stCondLst>
                                <p:childTnLst>
                                  <p:par>
                                    <p:cTn id="198" presetID="23" presetClass="entr" presetSubtype="16" fill="hold" grpId="0" nodeType="afterEffect">
                                      <p:stCondLst>
                                        <p:cond delay="0"/>
                                      </p:stCondLst>
                                      <p:childTnLst>
                                        <p:set>
                                          <p:cBhvr>
                                            <p:cTn id="199" dur="1" fill="hold">
                                              <p:stCondLst>
                                                <p:cond delay="0"/>
                                              </p:stCondLst>
                                            </p:cTn>
                                            <p:tgtEl>
                                              <p:spTgt spid="28"/>
                                            </p:tgtEl>
                                            <p:attrNameLst>
                                              <p:attrName>style.visibility</p:attrName>
                                            </p:attrNameLst>
                                          </p:cBhvr>
                                          <p:to>
                                            <p:strVal val="visible"/>
                                          </p:to>
                                        </p:set>
                                        <p:anim calcmode="lin" valueType="num">
                                          <p:cBhvr>
                                            <p:cTn id="200" dur="1000" fill="hold"/>
                                            <p:tgtEl>
                                              <p:spTgt spid="28"/>
                                            </p:tgtEl>
                                            <p:attrNameLst>
                                              <p:attrName>ppt_w</p:attrName>
                                            </p:attrNameLst>
                                          </p:cBhvr>
                                          <p:tavLst>
                                            <p:tav tm="0">
                                              <p:val>
                                                <p:fltVal val="0"/>
                                              </p:val>
                                            </p:tav>
                                            <p:tav tm="100000">
                                              <p:val>
                                                <p:strVal val="#ppt_w"/>
                                              </p:val>
                                            </p:tav>
                                          </p:tavLst>
                                        </p:anim>
                                        <p:anim calcmode="lin" valueType="num">
                                          <p:cBhvr>
                                            <p:cTn id="201" dur="1000" fill="hold"/>
                                            <p:tgtEl>
                                              <p:spTgt spid="28"/>
                                            </p:tgtEl>
                                            <p:attrNameLst>
                                              <p:attrName>ppt_h</p:attrName>
                                            </p:attrNameLst>
                                          </p:cBhvr>
                                          <p:tavLst>
                                            <p:tav tm="0">
                                              <p:val>
                                                <p:fltVal val="0"/>
                                              </p:val>
                                            </p:tav>
                                            <p:tav tm="100000">
                                              <p:val>
                                                <p:strVal val="#ppt_h"/>
                                              </p:val>
                                            </p:tav>
                                          </p:tavLst>
                                        </p:anim>
                                      </p:childTnLst>
                                    </p:cTn>
                                  </p:par>
                                  <p:par>
                                    <p:cTn id="202" presetID="0" presetClass="path" presetSubtype="0" accel="50000" decel="50000" fill="hold" grpId="1" nodeType="withEffect">
                                      <p:stCondLst>
                                        <p:cond delay="0"/>
                                      </p:stCondLst>
                                      <p:childTnLst>
                                        <p:animMotion origin="layout" path="M 0 0 L -0.02777 0.23265 " pathEditMode="relative" ptsTypes="AA">
                                          <p:cBhvr>
                                            <p:cTn id="203" dur="1000" spd="-100000" fill="hold"/>
                                            <p:tgtEl>
                                              <p:spTgt spid="28"/>
                                            </p:tgtEl>
                                            <p:attrNameLst>
                                              <p:attrName>ppt_x</p:attrName>
                                              <p:attrName>ppt_y</p:attrName>
                                            </p:attrNameLst>
                                          </p:cBhvr>
                                        </p:animMotion>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grpId="0" nodeType="clickEffect">
                                      <p:stCondLst>
                                        <p:cond delay="0"/>
                                      </p:stCondLst>
                                      <p:childTnLst>
                                        <p:set>
                                          <p:cBhvr>
                                            <p:cTn id="207" dur="1" fill="hold">
                                              <p:stCondLst>
                                                <p:cond delay="0"/>
                                              </p:stCondLst>
                                            </p:cTn>
                                            <p:tgtEl>
                                              <p:spTgt spid="27"/>
                                            </p:tgtEl>
                                            <p:attrNameLst>
                                              <p:attrName>style.visibility</p:attrName>
                                            </p:attrNameLst>
                                          </p:cBhvr>
                                          <p:to>
                                            <p:strVal val="visible"/>
                                          </p:to>
                                        </p:set>
                                        <p:animEffect transition="in" filter="wipe(left)">
                                          <p:cBhvr>
                                            <p:cTn id="208" dur="500"/>
                                            <p:tgtEl>
                                              <p:spTgt spid="27"/>
                                            </p:tgtEl>
                                          </p:cBhvr>
                                        </p:animEffect>
                                      </p:childTnLst>
                                    </p:cTn>
                                  </p:par>
                                  <p:par>
                                    <p:cTn id="209" presetID="18" presetClass="emph" presetSubtype="0" fill="hold" grpId="1" nodeType="withEffect">
                                      <p:stCondLst>
                                        <p:cond delay="0"/>
                                      </p:stCondLst>
                                      <p:childTnLst>
                                        <p:set>
                                          <p:cBhvr override="childStyle">
                                            <p:cTn id="210" dur="500" fill="hold"/>
                                            <p:tgtEl>
                                              <p:spTgt spid="27"/>
                                            </p:tgtEl>
                                            <p:attrNameLst>
                                              <p:attrName>style.textDecorationUnderline</p:attrName>
                                            </p:attrNameLst>
                                          </p:cBhvr>
                                          <p:to>
                                            <p:strVal val="true"/>
                                          </p:to>
                                        </p:set>
                                      </p:childTnLst>
                                    </p:cTn>
                                  </p:par>
                                  <p:par>
                                    <p:cTn id="211" presetID="22" presetClass="entr" presetSubtype="8" fill="hold" grpId="0" nodeType="withEffect">
                                      <p:stCondLst>
                                        <p:cond delay="0"/>
                                      </p:stCondLst>
                                      <p:childTnLst>
                                        <p:set>
                                          <p:cBhvr>
                                            <p:cTn id="212" dur="1" fill="hold">
                                              <p:stCondLst>
                                                <p:cond delay="0"/>
                                              </p:stCondLst>
                                            </p:cTn>
                                            <p:tgtEl>
                                              <p:spTgt spid="29"/>
                                            </p:tgtEl>
                                            <p:attrNameLst>
                                              <p:attrName>style.visibility</p:attrName>
                                            </p:attrNameLst>
                                          </p:cBhvr>
                                          <p:to>
                                            <p:strVal val="visible"/>
                                          </p:to>
                                        </p:set>
                                        <p:animEffect transition="in" filter="wipe(left)">
                                          <p:cBhvr>
                                            <p:cTn id="213" dur="500"/>
                                            <p:tgtEl>
                                              <p:spTgt spid="29"/>
                                            </p:tgtEl>
                                          </p:cBhvr>
                                        </p:animEffect>
                                      </p:childTnLst>
                                    </p:cTn>
                                  </p:par>
                                  <p:par>
                                    <p:cTn id="214" presetID="0" presetClass="entr" presetSubtype="0" fill="hold" grpId="0" nodeType="withEffect">
                                      <p:stCondLst>
                                        <p:cond delay="400"/>
                                      </p:stCondLst>
                                      <p:childTnLst>
                                        <p:set>
                                          <p:cBhvr>
                                            <p:cTn id="215" dur="1" fill="hold">
                                              <p:stCondLst>
                                                <p:cond delay="0"/>
                                              </p:stCondLst>
                                            </p:cTn>
                                            <p:tgtEl>
                                              <p:spTgt spid="30"/>
                                            </p:tgtEl>
                                            <p:attrNameLst>
                                              <p:attrName>style.visibility</p:attrName>
                                            </p:attrNameLst>
                                          </p:cBhvr>
                                          <p:to>
                                            <p:strVal val="visible"/>
                                          </p:to>
                                        </p:set>
                                        <p:animEffect transition="in" filter="dissolve">
                                          <p:cBhvr>
                                            <p:cTn id="216" dur="500">
                                              <p:stCondLst>
                                                <p:cond delay="0"/>
                                              </p:stCondLst>
                                            </p:cTn>
                                            <p:tgtEl>
                                              <p:spTgt spid="30"/>
                                            </p:tgtEl>
                                          </p:cBhvr>
                                        </p:animEffect>
                                        <p:anim to="" calcmode="lin" valueType="num">
                                          <p:cBhvr>
                                            <p:cTn id="217"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18"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29" grpId="0"/>
          <p:bldP spid="30" grpId="0"/>
          <p:bldP spid="31" grpId="0"/>
          <p:bldP spid="31" grpId="1"/>
          <p:bldP spid="32" grpId="0"/>
          <p:bldP spid="32" grpId="1"/>
          <p:bldP spid="32" grpId="2"/>
          <p:bldP spid="32" grpId="3"/>
          <p:bldP spid="33" grpId="0"/>
          <p:bldP spid="33" grpId="1"/>
          <p:bldP spid="33" grpId="2"/>
          <p:bldP spid="33" grpId="3"/>
          <p:bldP spid="34" grpId="0"/>
          <p:bldP spid="34" grpId="1"/>
          <p:bldP spid="34" grpId="2"/>
          <p:bldP spid="34" grpId="3"/>
          <p:bldP spid="34" grpId="4"/>
          <p:bldP spid="35" grpId="0"/>
          <p:bldP spid="35" grpId="1"/>
          <p:bldP spid="35" grpId="2"/>
          <p:bldP spid="35" grpId="3"/>
          <p:bldP spid="36" grpId="0"/>
          <p:bldP spid="36" grpId="1"/>
          <p:bldP spid="36" grpId="2"/>
          <p:bldP spid="36" grpId="3"/>
          <p:bldP spid="37" grpId="0"/>
          <p:bldP spid="37" grpId="1"/>
          <p:bldP spid="38" grpId="0"/>
          <p:bldP spid="38" grpId="1"/>
          <p:bldP spid="39" grpId="0"/>
          <p:bldP spid="39" grpId="1"/>
          <p:bldP spid="39" grpId="2"/>
          <p:bldP spid="39" grpId="3"/>
          <p:bldP spid="40" grpId="0"/>
          <p:bldP spid="40" grpId="1"/>
          <p:bldP spid="40" grpId="2"/>
          <p:bldP spid="40" grpId="3"/>
          <p:bldP spid="40" grpId="4"/>
          <p:bldP spid="41" grpId="0"/>
          <p:bldP spid="41" grpId="1"/>
          <p:bldP spid="41" grpId="2"/>
          <p:bldP spid="41" grpId="3"/>
          <p:bldP spid="42" grpId="0"/>
          <p:bldP spid="42" grpId="1"/>
          <p:bldP spid="43" grpId="0"/>
          <p:bldP spid="43" grpId="1"/>
          <p:bldP spid="43" grpId="2"/>
          <p:bldP spid="43" grpId="3"/>
          <p:bldP spid="44" grpId="0"/>
          <p:bldP spid="44" grpId="1"/>
          <p:bldP spid="45" grpId="0"/>
          <p:bldP spid="4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23" presetClass="exit" presetSubtype="272" fill="hold" grpId="0" nodeType="withEffect">
                                      <p:stCondLst>
                                        <p:cond delay="250"/>
                                      </p:stCondLst>
                                      <p:childTnLst>
                                        <p:anim calcmode="lin" valueType="num">
                                          <p:cBhvr>
                                            <p:cTn id="10" dur="500"/>
                                            <p:tgtEl>
                                              <p:spTgt spid="31"/>
                                            </p:tgtEl>
                                            <p:attrNameLst>
                                              <p:attrName>ppt_w</p:attrName>
                                            </p:attrNameLst>
                                          </p:cBhvr>
                                          <p:tavLst>
                                            <p:tav tm="0">
                                              <p:val>
                                                <p:strVal val="ppt_w"/>
                                              </p:val>
                                            </p:tav>
                                            <p:tav tm="100000">
                                              <p:val>
                                                <p:strVal val="4/3*ppt_w"/>
                                              </p:val>
                                            </p:tav>
                                          </p:tavLst>
                                        </p:anim>
                                        <p:anim calcmode="lin" valueType="num">
                                          <p:cBhvr>
                                            <p:cTn id="11" dur="500"/>
                                            <p:tgtEl>
                                              <p:spTgt spid="31"/>
                                            </p:tgtEl>
                                            <p:attrNameLst>
                                              <p:attrName>ppt_h</p:attrName>
                                            </p:attrNameLst>
                                          </p:cBhvr>
                                          <p:tavLst>
                                            <p:tav tm="0">
                                              <p:val>
                                                <p:strVal val="ppt_h"/>
                                              </p:val>
                                            </p:tav>
                                            <p:tav tm="100000">
                                              <p:val>
                                                <p:strVal val="4/3*ppt_h"/>
                                              </p:val>
                                            </p:tav>
                                          </p:tavLst>
                                        </p:anim>
                                        <p:set>
                                          <p:cBhvr>
                                            <p:cTn id="12" dur="1" fill="hold">
                                              <p:stCondLst>
                                                <p:cond delay="499"/>
                                              </p:stCondLst>
                                            </p:cTn>
                                            <p:tgtEl>
                                              <p:spTgt spid="31"/>
                                            </p:tgtEl>
                                            <p:attrNameLst>
                                              <p:attrName>style.visibility</p:attrName>
                                            </p:attrNameLst>
                                          </p:cBhvr>
                                          <p:to>
                                            <p:strVal val="hidden"/>
                                          </p:to>
                                        </p:set>
                                      </p:childTnLst>
                                    </p:cTn>
                                  </p:par>
                                  <p:par>
                                    <p:cTn id="13" presetID="10" presetClass="exit" presetSubtype="0" fill="hold" grpId="1" nodeType="withEffect">
                                      <p:stCondLst>
                                        <p:cond delay="25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36"/>
                                            </p:tgtEl>
                                            <p:attrNameLst>
                                              <p:attrName>style.visibility</p:attrName>
                                            </p:attrNameLst>
                                          </p:cBhvr>
                                          <p:to>
                                            <p:strVal val="visible"/>
                                          </p:to>
                                        </p:set>
                                        <p:anim calcmode="lin" valueType="num">
                                          <p:cBhvr>
                                            <p:cTn id="18" dur="1750" fill="hold"/>
                                            <p:tgtEl>
                                              <p:spTgt spid="36"/>
                                            </p:tgtEl>
                                            <p:attrNameLst>
                                              <p:attrName>ppt_w</p:attrName>
                                            </p:attrNameLst>
                                          </p:cBhvr>
                                          <p:tavLst>
                                            <p:tav tm="0">
                                              <p:val>
                                                <p:fltVal val="0"/>
                                              </p:val>
                                            </p:tav>
                                            <p:tav tm="100000">
                                              <p:val>
                                                <p:strVal val="#ppt_w"/>
                                              </p:val>
                                            </p:tav>
                                          </p:tavLst>
                                        </p:anim>
                                        <p:anim calcmode="lin" valueType="num">
                                          <p:cBhvr>
                                            <p:cTn id="19" dur="1750" fill="hold"/>
                                            <p:tgtEl>
                                              <p:spTgt spid="36"/>
                                            </p:tgtEl>
                                            <p:attrNameLst>
                                              <p:attrName>ppt_h</p:attrName>
                                            </p:attrNameLst>
                                          </p:cBhvr>
                                          <p:tavLst>
                                            <p:tav tm="0">
                                              <p:val>
                                                <p:fltVal val="0"/>
                                              </p:val>
                                            </p:tav>
                                            <p:tav tm="100000">
                                              <p:val>
                                                <p:strVal val="#ppt_h"/>
                                              </p:val>
                                            </p:tav>
                                          </p:tavLst>
                                        </p:anim>
                                        <p:animEffect transition="in" filter="fade">
                                          <p:cBhvr>
                                            <p:cTn id="20" dur="1750"/>
                                            <p:tgtEl>
                                              <p:spTgt spid="36"/>
                                            </p:tgtEl>
                                          </p:cBhvr>
                                        </p:animEffect>
                                      </p:childTnLst>
                                    </p:cTn>
                                  </p:par>
                                  <p:par>
                                    <p:cTn id="21" presetID="0" presetClass="path" presetSubtype="0" accel="50000" decel="50000" fill="hold" grpId="1" nodeType="withEffect">
                                      <p:stCondLst>
                                        <p:cond delay="0"/>
                                      </p:stCondLst>
                                      <p:iterate type="lt">
                                        <p:tmPct val="0"/>
                                      </p:iterate>
                                      <p:childTnLst>
                                        <p:animMotion origin="layout" path="M 5E-6 -0.00208 L -0.73751 -0.00208 " pathEditMode="relative" rAng="0" ptsTypes="AA">
                                          <p:cBhvr>
                                            <p:cTn id="22" dur="1750" spd="-100000" fill="hold"/>
                                            <p:tgtEl>
                                              <p:spTgt spid="36"/>
                                            </p:tgtEl>
                                            <p:attrNameLst>
                                              <p:attrName>ppt_x</p:attrName>
                                              <p:attrName>ppt_y</p:attrName>
                                            </p:attrNameLst>
                                          </p:cBhvr>
                                          <p:rCtr x="-36875" y="0"/>
                                        </p:animMotion>
                                      </p:childTnLst>
                                    </p:cTn>
                                  </p:par>
                                  <p:par>
                                    <p:cTn id="23" presetID="45" presetClass="entr" presetSubtype="0" fill="hold" grpId="0" nodeType="withEffect">
                                      <p:stCondLst>
                                        <p:cond delay="0"/>
                                      </p:stCondLst>
                                      <p:iterate type="lt">
                                        <p:tmPct val="0"/>
                                      </p:iterate>
                                      <p:childTnLst>
                                        <p:set>
                                          <p:cBhvr>
                                            <p:cTn id="24" dur="1" fill="hold">
                                              <p:stCondLst>
                                                <p:cond delay="0"/>
                                              </p:stCondLst>
                                            </p:cTn>
                                            <p:tgtEl>
                                              <p:spTgt spid="35"/>
                                            </p:tgtEl>
                                            <p:attrNameLst>
                                              <p:attrName>style.visibility</p:attrName>
                                            </p:attrNameLst>
                                          </p:cBhvr>
                                          <p:to>
                                            <p:strVal val="visible"/>
                                          </p:to>
                                        </p:set>
                                        <p:animEffect transition="in" filter="fade">
                                          <p:cBhvr>
                                            <p:cTn id="25" dur="2000"/>
                                            <p:tgtEl>
                                              <p:spTgt spid="35"/>
                                            </p:tgtEl>
                                          </p:cBhvr>
                                        </p:animEffect>
                                        <p:anim calcmode="lin" valueType="num">
                                          <p:cBhvr>
                                            <p:cTn id="26" dur="2000" fill="hold"/>
                                            <p:tgtEl>
                                              <p:spTgt spid="35"/>
                                            </p:tgtEl>
                                            <p:attrNameLst>
                                              <p:attrName>ppt_w</p:attrName>
                                            </p:attrNameLst>
                                          </p:cBhvr>
                                          <p:tavLst>
                                            <p:tav tm="0" fmla="#ppt_w*sin(2.5*pi*$)">
                                              <p:val>
                                                <p:fltVal val="0"/>
                                              </p:val>
                                            </p:tav>
                                            <p:tav tm="100000">
                                              <p:val>
                                                <p:fltVal val="1"/>
                                              </p:val>
                                            </p:tav>
                                          </p:tavLst>
                                        </p:anim>
                                        <p:anim calcmode="lin" valueType="num">
                                          <p:cBhvr>
                                            <p:cTn id="27" dur="2000" fill="hold"/>
                                            <p:tgtEl>
                                              <p:spTgt spid="35"/>
                                            </p:tgtEl>
                                            <p:attrNameLst>
                                              <p:attrName>ppt_h</p:attrName>
                                            </p:attrNameLst>
                                          </p:cBhvr>
                                          <p:tavLst>
                                            <p:tav tm="0">
                                              <p:val>
                                                <p:strVal val="#ppt_h"/>
                                              </p:val>
                                            </p:tav>
                                            <p:tav tm="100000">
                                              <p:val>
                                                <p:strVal val="#ppt_h"/>
                                              </p:val>
                                            </p:tav>
                                          </p:tavLst>
                                        </p:anim>
                                      </p:childTnLst>
                                    </p:cTn>
                                  </p:par>
                                  <p:par>
                                    <p:cTn id="28" presetID="0" presetClass="path" presetSubtype="0" accel="50000" decel="50000" fill="hold" grpId="1" nodeType="withEffect">
                                      <p:stCondLst>
                                        <p:cond delay="0"/>
                                      </p:stCondLst>
                                      <p:iterate type="lt">
                                        <p:tmPct val="0"/>
                                      </p:iterate>
                                      <p:childTnLst>
                                        <p:animMotion origin="layout" path="M 3.05556E-6 -0.00208 L -0.7375 -0.00208 " pathEditMode="relative" rAng="0" ptsTypes="AA">
                                          <p:cBhvr>
                                            <p:cTn id="29" dur="2000" spd="-100000" fill="hold"/>
                                            <p:tgtEl>
                                              <p:spTgt spid="35"/>
                                            </p:tgtEl>
                                            <p:attrNameLst>
                                              <p:attrName>ppt_x</p:attrName>
                                              <p:attrName>ppt_y</p:attrName>
                                            </p:attrNameLst>
                                          </p:cBhvr>
                                          <p:rCtr x="-36875" y="0"/>
                                        </p:animMotion>
                                      </p:childTnLst>
                                    </p:cTn>
                                  </p:par>
                                  <p:par>
                                    <p:cTn id="30" presetID="1"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8" presetClass="emph" presetSubtype="0" fill="hold" grpId="2" nodeType="withEffect">
                                      <p:stCondLst>
                                        <p:cond delay="0"/>
                                      </p:stCondLst>
                                      <p:childTnLst>
                                        <p:animRot by="64800000">
                                          <p:cBhvr>
                                            <p:cTn id="33" dur="2000" fill="hold"/>
                                            <p:tgtEl>
                                              <p:spTgt spid="34"/>
                                            </p:tgtEl>
                                            <p:attrNameLst>
                                              <p:attrName>r</p:attrName>
                                            </p:attrNameLst>
                                          </p:cBhvr>
                                        </p:animRot>
                                      </p:childTnLst>
                                    </p:cTn>
                                  </p:par>
                                  <p:par>
                                    <p:cTn id="34" presetID="0" presetClass="path" presetSubtype="0" accel="50000" decel="50000" fill="hold" grpId="1" nodeType="withEffect">
                                      <p:stCondLst>
                                        <p:cond delay="0"/>
                                      </p:stCondLst>
                                      <p:childTnLst>
                                        <p:animMotion origin="layout" path="M -8.33333E-7 -0.00208 L -0.66667 -0.00208 " pathEditMode="relative" rAng="0" ptsTypes="AA">
                                          <p:cBhvr>
                                            <p:cTn id="35" dur="2000" spd="-100000" fill="hold"/>
                                            <p:tgtEl>
                                              <p:spTgt spid="34"/>
                                            </p:tgtEl>
                                            <p:attrNameLst>
                                              <p:attrName>ppt_x</p:attrName>
                                              <p:attrName>ppt_y</p:attrName>
                                            </p:attrNameLst>
                                          </p:cBhvr>
                                          <p:rCtr x="-33333" y="0"/>
                                        </p:animMotion>
                                      </p:childTnLst>
                                    </p:cTn>
                                  </p:par>
                                  <p:par>
                                    <p:cTn id="36" presetID="26" presetClass="entr" presetSubtype="0" fill="hold" grpId="0" nodeType="withEffect">
                                      <p:stCondLst>
                                        <p:cond delay="25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80">
                                              <p:stCondLst>
                                                <p:cond delay="0"/>
                                              </p:stCondLst>
                                            </p:cTn>
                                            <p:tgtEl>
                                              <p:spTgt spid="33"/>
                                            </p:tgtEl>
                                          </p:cBhvr>
                                        </p:animEffect>
                                        <p:anim calcmode="lin" valueType="num">
                                          <p:cBhvr>
                                            <p:cTn id="3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4" dur="26">
                                              <p:stCondLst>
                                                <p:cond delay="650"/>
                                              </p:stCondLst>
                                            </p:cTn>
                                            <p:tgtEl>
                                              <p:spTgt spid="33"/>
                                            </p:tgtEl>
                                          </p:cBhvr>
                                          <p:to x="100000" y="60000"/>
                                        </p:animScale>
                                        <p:animScale>
                                          <p:cBhvr>
                                            <p:cTn id="45" dur="166" decel="50000">
                                              <p:stCondLst>
                                                <p:cond delay="676"/>
                                              </p:stCondLst>
                                            </p:cTn>
                                            <p:tgtEl>
                                              <p:spTgt spid="33"/>
                                            </p:tgtEl>
                                          </p:cBhvr>
                                          <p:to x="100000" y="100000"/>
                                        </p:animScale>
                                        <p:animScale>
                                          <p:cBhvr>
                                            <p:cTn id="46" dur="26">
                                              <p:stCondLst>
                                                <p:cond delay="1312"/>
                                              </p:stCondLst>
                                            </p:cTn>
                                            <p:tgtEl>
                                              <p:spTgt spid="33"/>
                                            </p:tgtEl>
                                          </p:cBhvr>
                                          <p:to x="100000" y="80000"/>
                                        </p:animScale>
                                        <p:animScale>
                                          <p:cBhvr>
                                            <p:cTn id="47" dur="166" decel="50000">
                                              <p:stCondLst>
                                                <p:cond delay="1338"/>
                                              </p:stCondLst>
                                            </p:cTn>
                                            <p:tgtEl>
                                              <p:spTgt spid="33"/>
                                            </p:tgtEl>
                                          </p:cBhvr>
                                          <p:to x="100000" y="100000"/>
                                        </p:animScale>
                                        <p:animScale>
                                          <p:cBhvr>
                                            <p:cTn id="48" dur="26">
                                              <p:stCondLst>
                                                <p:cond delay="1642"/>
                                              </p:stCondLst>
                                            </p:cTn>
                                            <p:tgtEl>
                                              <p:spTgt spid="33"/>
                                            </p:tgtEl>
                                          </p:cBhvr>
                                          <p:to x="100000" y="90000"/>
                                        </p:animScale>
                                        <p:animScale>
                                          <p:cBhvr>
                                            <p:cTn id="49" dur="166" decel="50000">
                                              <p:stCondLst>
                                                <p:cond delay="1668"/>
                                              </p:stCondLst>
                                            </p:cTn>
                                            <p:tgtEl>
                                              <p:spTgt spid="33"/>
                                            </p:tgtEl>
                                          </p:cBhvr>
                                          <p:to x="100000" y="100000"/>
                                        </p:animScale>
                                        <p:animScale>
                                          <p:cBhvr>
                                            <p:cTn id="50" dur="26">
                                              <p:stCondLst>
                                                <p:cond delay="1808"/>
                                              </p:stCondLst>
                                            </p:cTn>
                                            <p:tgtEl>
                                              <p:spTgt spid="33"/>
                                            </p:tgtEl>
                                          </p:cBhvr>
                                          <p:to x="100000" y="95000"/>
                                        </p:animScale>
                                        <p:animScale>
                                          <p:cBhvr>
                                            <p:cTn id="51" dur="166" decel="50000">
                                              <p:stCondLst>
                                                <p:cond delay="1834"/>
                                              </p:stCondLst>
                                            </p:cTn>
                                            <p:tgtEl>
                                              <p:spTgt spid="33"/>
                                            </p:tgtEl>
                                          </p:cBhvr>
                                          <p:to x="100000" y="100000"/>
                                        </p:animScale>
                                      </p:childTnLst>
                                    </p:cTn>
                                  </p:par>
                                  <p:par>
                                    <p:cTn id="52" presetID="0" presetClass="path" presetSubtype="0" accel="50000" decel="50000" fill="hold" grpId="1" nodeType="withEffect">
                                      <p:stCondLst>
                                        <p:cond delay="250"/>
                                      </p:stCondLst>
                                      <p:childTnLst>
                                        <p:animMotion origin="layout" path="M -3.33333E-6 -0.00209 L -0.6 -0.00209 " pathEditMode="relative" rAng="0" ptsTypes="AA">
                                          <p:cBhvr>
                                            <p:cTn id="53" dur="2000" spd="-100000" fill="hold"/>
                                            <p:tgtEl>
                                              <p:spTgt spid="33"/>
                                            </p:tgtEl>
                                            <p:attrNameLst>
                                              <p:attrName>ppt_x</p:attrName>
                                              <p:attrName>ppt_y</p:attrName>
                                            </p:attrNameLst>
                                          </p:cBhvr>
                                          <p:rCtr x="-30000" y="0"/>
                                        </p:animMotion>
                                      </p:childTnLst>
                                    </p:cTn>
                                  </p:par>
                                  <p:par>
                                    <p:cTn id="54" presetID="49" presetClass="entr" presetSubtype="0" decel="100000" fill="hold" grpId="0" nodeType="withEffect">
                                      <p:stCondLst>
                                        <p:cond delay="500"/>
                                      </p:stCondLst>
                                      <p:iterate type="lt">
                                        <p:tmPct val="0"/>
                                      </p:iterate>
                                      <p:childTnLst>
                                        <p:set>
                                          <p:cBhvr>
                                            <p:cTn id="55" dur="1" fill="hold">
                                              <p:stCondLst>
                                                <p:cond delay="0"/>
                                              </p:stCondLst>
                                            </p:cTn>
                                            <p:tgtEl>
                                              <p:spTgt spid="32"/>
                                            </p:tgtEl>
                                            <p:attrNameLst>
                                              <p:attrName>style.visibility</p:attrName>
                                            </p:attrNameLst>
                                          </p:cBhvr>
                                          <p:to>
                                            <p:strVal val="visible"/>
                                          </p:to>
                                        </p:set>
                                        <p:anim calcmode="lin" valueType="num">
                                          <p:cBhvr>
                                            <p:cTn id="56" dur="2000" fill="hold"/>
                                            <p:tgtEl>
                                              <p:spTgt spid="32"/>
                                            </p:tgtEl>
                                            <p:attrNameLst>
                                              <p:attrName>ppt_w</p:attrName>
                                            </p:attrNameLst>
                                          </p:cBhvr>
                                          <p:tavLst>
                                            <p:tav tm="0">
                                              <p:val>
                                                <p:fltVal val="0"/>
                                              </p:val>
                                            </p:tav>
                                            <p:tav tm="100000">
                                              <p:val>
                                                <p:strVal val="#ppt_w"/>
                                              </p:val>
                                            </p:tav>
                                          </p:tavLst>
                                        </p:anim>
                                        <p:anim calcmode="lin" valueType="num">
                                          <p:cBhvr>
                                            <p:cTn id="57" dur="2000" fill="hold"/>
                                            <p:tgtEl>
                                              <p:spTgt spid="32"/>
                                            </p:tgtEl>
                                            <p:attrNameLst>
                                              <p:attrName>ppt_h</p:attrName>
                                            </p:attrNameLst>
                                          </p:cBhvr>
                                          <p:tavLst>
                                            <p:tav tm="0">
                                              <p:val>
                                                <p:fltVal val="0"/>
                                              </p:val>
                                            </p:tav>
                                            <p:tav tm="100000">
                                              <p:val>
                                                <p:strVal val="#ppt_h"/>
                                              </p:val>
                                            </p:tav>
                                          </p:tavLst>
                                        </p:anim>
                                        <p:anim calcmode="lin" valueType="num">
                                          <p:cBhvr>
                                            <p:cTn id="58" dur="2000" fill="hold"/>
                                            <p:tgtEl>
                                              <p:spTgt spid="32"/>
                                            </p:tgtEl>
                                            <p:attrNameLst>
                                              <p:attrName>style.rotation</p:attrName>
                                            </p:attrNameLst>
                                          </p:cBhvr>
                                          <p:tavLst>
                                            <p:tav tm="0">
                                              <p:val>
                                                <p:fltVal val="360"/>
                                              </p:val>
                                            </p:tav>
                                            <p:tav tm="100000">
                                              <p:val>
                                                <p:fltVal val="0"/>
                                              </p:val>
                                            </p:tav>
                                          </p:tavLst>
                                        </p:anim>
                                        <p:animEffect transition="in" filter="fade">
                                          <p:cBhvr>
                                            <p:cTn id="59" dur="2000"/>
                                            <p:tgtEl>
                                              <p:spTgt spid="32"/>
                                            </p:tgtEl>
                                          </p:cBhvr>
                                        </p:animEffect>
                                      </p:childTnLst>
                                    </p:cTn>
                                  </p:par>
                                  <p:par>
                                    <p:cTn id="60" presetID="0" presetClass="path" presetSubtype="0" accel="50000" decel="50000" fill="hold" grpId="1" nodeType="withEffect">
                                      <p:stCondLst>
                                        <p:cond delay="500"/>
                                      </p:stCondLst>
                                      <p:iterate type="lt">
                                        <p:tmPct val="0"/>
                                      </p:iterate>
                                      <p:childTnLst>
                                        <p:animMotion origin="layout" path="M -3.61111E-6 4.44444E-6 L -0.49166 4.44444E-6 " pathEditMode="relative" rAng="0" ptsTypes="AA">
                                          <p:cBhvr>
                                            <p:cTn id="61" dur="2000" spd="-100000" fill="hold"/>
                                            <p:tgtEl>
                                              <p:spTgt spid="32"/>
                                            </p:tgtEl>
                                            <p:attrNameLst>
                                              <p:attrName>ppt_x</p:attrName>
                                              <p:attrName>ppt_y</p:attrName>
                                            </p:attrNameLst>
                                          </p:cBhvr>
                                          <p:rCtr x="-24583" y="0"/>
                                        </p:animMotion>
                                      </p:childTnLst>
                                    </p:cTn>
                                  </p:par>
                                </p:childTnLst>
                              </p:cTn>
                            </p:par>
                            <p:par>
                              <p:cTn id="62" fill="hold">
                                <p:stCondLst>
                                  <p:cond delay="2500"/>
                                </p:stCondLst>
                                <p:childTnLst>
                                  <p:par>
                                    <p:cTn id="63" presetID="26" presetClass="emph" presetSubtype="0" fill="hold" grpId="2" nodeType="afterEffect">
                                      <p:stCondLst>
                                        <p:cond delay="0"/>
                                      </p:stCondLst>
                                      <p:iterate type="lt">
                                        <p:tmPct val="0"/>
                                      </p:iterate>
                                      <p:childTnLst>
                                        <p:animEffect transition="out" filter="fade">
                                          <p:cBhvr>
                                            <p:cTn id="64" dur="500" tmFilter="0, 0; .2, .5; .8, .5; 1, 0"/>
                                            <p:tgtEl>
                                              <p:spTgt spid="35"/>
                                            </p:tgtEl>
                                          </p:cBhvr>
                                        </p:animEffect>
                                        <p:animScale>
                                          <p:cBhvr>
                                            <p:cTn id="65" dur="250" autoRev="1" fill="hold"/>
                                            <p:tgtEl>
                                              <p:spTgt spid="35"/>
                                            </p:tgtEl>
                                          </p:cBhvr>
                                          <p:by x="105000" y="105000"/>
                                        </p:animScale>
                                      </p:childTnLst>
                                    </p:cTn>
                                  </p:par>
                                  <p:par>
                                    <p:cTn id="66" presetID="26" presetClass="emph" presetSubtype="0" fill="hold" grpId="3" nodeType="withEffect">
                                      <p:stCondLst>
                                        <p:cond delay="0"/>
                                      </p:stCondLst>
                                      <p:childTnLst>
                                        <p:animEffect transition="out" filter="fade">
                                          <p:cBhvr>
                                            <p:cTn id="67" dur="500" tmFilter="0, 0; .2, .5; .8, .5; 1, 0"/>
                                            <p:tgtEl>
                                              <p:spTgt spid="34"/>
                                            </p:tgtEl>
                                          </p:cBhvr>
                                        </p:animEffect>
                                        <p:animScale>
                                          <p:cBhvr>
                                            <p:cTn id="68" dur="250" autoRev="1" fill="hold"/>
                                            <p:tgtEl>
                                              <p:spTgt spid="34"/>
                                            </p:tgtEl>
                                          </p:cBhvr>
                                          <p:by x="105000" y="105000"/>
                                        </p:animScale>
                                      </p:childTnLst>
                                    </p:cTn>
                                  </p:par>
                                  <p:par>
                                    <p:cTn id="69" presetID="26" presetClass="emph" presetSubtype="0" fill="hold" grpId="2" nodeType="with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cTn>
                                  </p:par>
                                  <p:par>
                                    <p:cTn id="72" presetID="26" presetClass="emph" presetSubtype="0" fill="hold" grpId="2" nodeType="withEffect">
                                      <p:stCondLst>
                                        <p:cond delay="0"/>
                                      </p:stCondLst>
                                      <p:iterate type="lt">
                                        <p:tmPct val="0"/>
                                      </p:iterate>
                                      <p:childTnLst>
                                        <p:animEffect transition="out" filter="fade">
                                          <p:cBhvr>
                                            <p:cTn id="73" dur="500" tmFilter="0, 0; .2, .5; .8, .5; 1, 0"/>
                                            <p:tgtEl>
                                              <p:spTgt spid="32"/>
                                            </p:tgtEl>
                                          </p:cBhvr>
                                        </p:animEffect>
                                        <p:animScale>
                                          <p:cBhvr>
                                            <p:cTn id="74" dur="250" autoRev="1" fill="hold"/>
                                            <p:tgtEl>
                                              <p:spTgt spid="32"/>
                                            </p:tgtEl>
                                          </p:cBhvr>
                                          <p:by x="105000" y="105000"/>
                                        </p:animScale>
                                      </p:childTnLst>
                                    </p:cTn>
                                  </p:par>
                                  <p:par>
                                    <p:cTn id="75" presetID="26" presetClass="emph" presetSubtype="0" fill="hold" grpId="2" nodeType="withEffect">
                                      <p:stCondLst>
                                        <p:cond delay="0"/>
                                      </p:stCondLst>
                                      <p:iterate type="lt">
                                        <p:tmPct val="0"/>
                                      </p:iterate>
                                      <p:childTnLst>
                                        <p:animEffect transition="out" filter="fade">
                                          <p:cBhvr>
                                            <p:cTn id="76" dur="500" tmFilter="0, 0; .2, .5; .8, .5; 1, 0"/>
                                            <p:tgtEl>
                                              <p:spTgt spid="36"/>
                                            </p:tgtEl>
                                          </p:cBhvr>
                                        </p:animEffect>
                                        <p:animScale>
                                          <p:cBhvr>
                                            <p:cTn id="77" dur="250" autoRev="1" fill="hold"/>
                                            <p:tgtEl>
                                              <p:spTgt spid="36"/>
                                            </p:tgtEl>
                                          </p:cBhvr>
                                          <p:by x="105000" y="105000"/>
                                        </p:animScale>
                                      </p:childTnLst>
                                    </p:cTn>
                                  </p:par>
                                  <p:par>
                                    <p:cTn id="78" presetID="1" presetClass="exit" presetSubtype="0" fill="hold" grpId="3" nodeType="withEffect">
                                      <p:stCondLst>
                                        <p:cond delay="500"/>
                                      </p:stCondLst>
                                      <p:iterate type="lt">
                                        <p:tmAbs val="0"/>
                                      </p:iterate>
                                      <p:childTnLst>
                                        <p:set>
                                          <p:cBhvr>
                                            <p:cTn id="79" dur="1" fill="hold">
                                              <p:stCondLst>
                                                <p:cond delay="0"/>
                                              </p:stCondLst>
                                            </p:cTn>
                                            <p:tgtEl>
                                              <p:spTgt spid="35"/>
                                            </p:tgtEl>
                                            <p:attrNameLst>
                                              <p:attrName>style.visibility</p:attrName>
                                            </p:attrNameLst>
                                          </p:cBhvr>
                                          <p:to>
                                            <p:strVal val="hidden"/>
                                          </p:to>
                                        </p:set>
                                      </p:childTnLst>
                                    </p:cTn>
                                  </p:par>
                                  <p:par>
                                    <p:cTn id="80" presetID="1" presetClass="exit" presetSubtype="0" fill="hold" grpId="4" nodeType="withEffect">
                                      <p:stCondLst>
                                        <p:cond delay="500"/>
                                      </p:stCondLst>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3" nodeType="withEffect">
                                      <p:stCondLst>
                                        <p:cond delay="500"/>
                                      </p:stCondLst>
                                      <p:childTnLst>
                                        <p:set>
                                          <p:cBhvr>
                                            <p:cTn id="83" dur="1" fill="hold">
                                              <p:stCondLst>
                                                <p:cond delay="0"/>
                                              </p:stCondLst>
                                            </p:cTn>
                                            <p:tgtEl>
                                              <p:spTgt spid="33"/>
                                            </p:tgtEl>
                                            <p:attrNameLst>
                                              <p:attrName>style.visibility</p:attrName>
                                            </p:attrNameLst>
                                          </p:cBhvr>
                                          <p:to>
                                            <p:strVal val="hidden"/>
                                          </p:to>
                                        </p:set>
                                      </p:childTnLst>
                                    </p:cTn>
                                  </p:par>
                                  <p:par>
                                    <p:cTn id="84" presetID="1" presetClass="exit" presetSubtype="0" fill="hold" grpId="3" nodeType="withEffect">
                                      <p:stCondLst>
                                        <p:cond delay="500"/>
                                      </p:stCondLst>
                                      <p:iterate type="lt">
                                        <p:tmAbs val="0"/>
                                      </p:iterate>
                                      <p:childTnLst>
                                        <p:set>
                                          <p:cBhvr>
                                            <p:cTn id="85" dur="1" fill="hold">
                                              <p:stCondLst>
                                                <p:cond delay="0"/>
                                              </p:stCondLst>
                                            </p:cTn>
                                            <p:tgtEl>
                                              <p:spTgt spid="32"/>
                                            </p:tgtEl>
                                            <p:attrNameLst>
                                              <p:attrName>style.visibility</p:attrName>
                                            </p:attrNameLst>
                                          </p:cBhvr>
                                          <p:to>
                                            <p:strVal val="hidden"/>
                                          </p:to>
                                        </p:set>
                                      </p:childTnLst>
                                    </p:cTn>
                                  </p:par>
                                  <p:par>
                                    <p:cTn id="86" presetID="1" presetClass="exit" presetSubtype="0" fill="hold" grpId="3" nodeType="withEffect">
                                      <p:stCondLst>
                                        <p:cond delay="500"/>
                                      </p:stCondLst>
                                      <p:iterate type="lt">
                                        <p:tmAbs val="0"/>
                                      </p:iterate>
                                      <p:childTnLst>
                                        <p:set>
                                          <p:cBhvr>
                                            <p:cTn id="87" dur="1" fill="hold">
                                              <p:stCondLst>
                                                <p:cond delay="0"/>
                                              </p:stCondLst>
                                            </p:cTn>
                                            <p:tgtEl>
                                              <p:spTgt spid="36"/>
                                            </p:tgtEl>
                                            <p:attrNameLst>
                                              <p:attrName>style.visibility</p:attrName>
                                            </p:attrNameLst>
                                          </p:cBhvr>
                                          <p:to>
                                            <p:strVal val="hidden"/>
                                          </p:to>
                                        </p:set>
                                      </p:childTnLst>
                                    </p:cTn>
                                  </p:par>
                                  <p:par>
                                    <p:cTn id="88" presetID="1" presetClass="entr" presetSubtype="0" fill="hold" grpId="0" nodeType="withEffect">
                                      <p:stCondLst>
                                        <p:cond delay="480"/>
                                      </p:stCondLst>
                                      <p:childTnLst>
                                        <p:set>
                                          <p:cBhvr>
                                            <p:cTn id="89" dur="1" fill="hold">
                                              <p:stCondLst>
                                                <p:cond delay="0"/>
                                              </p:stCondLst>
                                            </p:cTn>
                                            <p:tgtEl>
                                              <p:spTgt spid="3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8"/>
                                            </p:tgtEl>
                                            <p:attrNameLst>
                                              <p:attrName>style.visibility</p:attrName>
                                            </p:attrNameLst>
                                          </p:cBhvr>
                                          <p:to>
                                            <p:strVal val="visible"/>
                                          </p:to>
                                        </p:set>
                                      </p:childTnLst>
                                    </p:cTn>
                                  </p:par>
                                  <p:par>
                                    <p:cTn id="94" presetID="22" presetClass="exit" presetSubtype="1" fill="hold" grpId="1" nodeType="withEffect">
                                      <p:stCondLst>
                                        <p:cond delay="0"/>
                                      </p:stCondLst>
                                      <p:childTnLst>
                                        <p:animEffect transition="out" filter="wipe(up)">
                                          <p:cBhvr>
                                            <p:cTn id="95" dur="500"/>
                                            <p:tgtEl>
                                              <p:spTgt spid="37"/>
                                            </p:tgtEl>
                                          </p:cBhvr>
                                        </p:animEffect>
                                        <p:set>
                                          <p:cBhvr>
                                            <p:cTn id="96" dur="1" fill="hold">
                                              <p:stCondLst>
                                                <p:cond delay="499"/>
                                              </p:stCondLst>
                                            </p:cTn>
                                            <p:tgtEl>
                                              <p:spTgt spid="37"/>
                                            </p:tgtEl>
                                            <p:attrNameLst>
                                              <p:attrName>style.visibility</p:attrName>
                                            </p:attrNameLst>
                                          </p:cBhvr>
                                          <p:to>
                                            <p:strVal val="hidden"/>
                                          </p:to>
                                        </p:set>
                                      </p:childTnLst>
                                    </p:cTn>
                                  </p:par>
                                  <p:par>
                                    <p:cTn id="97" presetID="22" presetClass="entr" presetSubtype="1" fill="hold" grpId="2" nodeType="withEffect">
                                      <p:stCondLst>
                                        <p:cond delay="0"/>
                                      </p:stCondLst>
                                      <p:iterate type="lt">
                                        <p:tmPct val="0"/>
                                      </p:iterate>
                                      <p:childTnLst>
                                        <p:set>
                                          <p:cBhvr>
                                            <p:cTn id="98" dur="1" fill="hold">
                                              <p:stCondLst>
                                                <p:cond delay="0"/>
                                              </p:stCondLst>
                                            </p:cTn>
                                            <p:tgtEl>
                                              <p:spTgt spid="40"/>
                                            </p:tgtEl>
                                            <p:attrNameLst>
                                              <p:attrName>style.visibility</p:attrName>
                                            </p:attrNameLst>
                                          </p:cBhvr>
                                          <p:to>
                                            <p:strVal val="visible"/>
                                          </p:to>
                                        </p:set>
                                        <p:animEffect transition="in" filter="wipe(up)">
                                          <p:cBhvr>
                                            <p:cTn id="99" dur="500"/>
                                            <p:tgtEl>
                                              <p:spTgt spid="40"/>
                                            </p:tgtEl>
                                          </p:cBhvr>
                                        </p:animEffect>
                                      </p:childTnLst>
                                    </p:cTn>
                                  </p:par>
                                  <p:par>
                                    <p:cTn id="100" presetID="1" presetClass="entr" presetSubtype="0" fill="hold" grpId="0" nodeType="withEffect">
                                      <p:stCondLst>
                                        <p:cond delay="250"/>
                                      </p:stCondLst>
                                      <p:iterate type="lt">
                                        <p:tmAbs val="0"/>
                                      </p:iterate>
                                      <p:childTnLst>
                                        <p:set>
                                          <p:cBhvr>
                                            <p:cTn id="101" dur="1" fill="hold">
                                              <p:stCondLst>
                                                <p:cond delay="0"/>
                                              </p:stCondLst>
                                            </p:cTn>
                                            <p:tgtEl>
                                              <p:spTgt spid="40"/>
                                            </p:tgtEl>
                                            <p:attrNameLst>
                                              <p:attrName>style.visibility</p:attrName>
                                            </p:attrNameLst>
                                          </p:cBhvr>
                                          <p:to>
                                            <p:strVal val="visible"/>
                                          </p:to>
                                        </p:set>
                                      </p:childTnLst>
                                    </p:cTn>
                                  </p:par>
                                  <p:par>
                                    <p:cTn id="102" presetID="34" presetClass="emph" presetSubtype="0" fill="hold" grpId="3" nodeType="withEffect">
                                      <p:stCondLst>
                                        <p:cond delay="250"/>
                                      </p:stCondLst>
                                      <p:iterate type="lt">
                                        <p:tmPct val="10000"/>
                                      </p:iterate>
                                      <p:childTnLst>
                                        <p:animMotion origin="layout" path="M 5.55556E-7 -3.33333E-6 L -0.00052 0.09699 " pathEditMode="relative" rAng="0" ptsTypes="AA">
                                          <p:cBhvr>
                                            <p:cTn id="103" dur="250" accel="50000" decel="50000" autoRev="1" fill="hold">
                                              <p:stCondLst>
                                                <p:cond delay="0"/>
                                              </p:stCondLst>
                                            </p:cTn>
                                            <p:tgtEl>
                                              <p:spTgt spid="40"/>
                                            </p:tgtEl>
                                            <p:attrNameLst>
                                              <p:attrName>ppt_x</p:attrName>
                                              <p:attrName>ppt_y</p:attrName>
                                            </p:attrNameLst>
                                          </p:cBhvr>
                                          <p:rCtr x="-35" y="4838"/>
                                        </p:animMotion>
                                        <p:animRot by="1500000">
                                          <p:cBhvr>
                                            <p:cTn id="104" dur="125" fill="hold">
                                              <p:stCondLst>
                                                <p:cond delay="0"/>
                                              </p:stCondLst>
                                            </p:cTn>
                                            <p:tgtEl>
                                              <p:spTgt spid="40"/>
                                            </p:tgtEl>
                                            <p:attrNameLst>
                                              <p:attrName>r</p:attrName>
                                            </p:attrNameLst>
                                          </p:cBhvr>
                                        </p:animRot>
                                        <p:animRot by="-1500000">
                                          <p:cBhvr>
                                            <p:cTn id="105" dur="125" fill="hold">
                                              <p:stCondLst>
                                                <p:cond delay="125"/>
                                              </p:stCondLst>
                                            </p:cTn>
                                            <p:tgtEl>
                                              <p:spTgt spid="40"/>
                                            </p:tgtEl>
                                            <p:attrNameLst>
                                              <p:attrName>r</p:attrName>
                                            </p:attrNameLst>
                                          </p:cBhvr>
                                        </p:animRot>
                                        <p:animRot by="-1500000">
                                          <p:cBhvr>
                                            <p:cTn id="106" dur="125" fill="hold">
                                              <p:stCondLst>
                                                <p:cond delay="250"/>
                                              </p:stCondLst>
                                            </p:cTn>
                                            <p:tgtEl>
                                              <p:spTgt spid="40"/>
                                            </p:tgtEl>
                                            <p:attrNameLst>
                                              <p:attrName>r</p:attrName>
                                            </p:attrNameLst>
                                          </p:cBhvr>
                                        </p:animRot>
                                        <p:animRot by="1500000">
                                          <p:cBhvr>
                                            <p:cTn id="107" dur="125" fill="hold">
                                              <p:stCondLst>
                                                <p:cond delay="375"/>
                                              </p:stCondLst>
                                            </p:cTn>
                                            <p:tgtEl>
                                              <p:spTgt spid="40"/>
                                            </p:tgtEl>
                                            <p:attrNameLst>
                                              <p:attrName>r</p:attrName>
                                            </p:attrNameLst>
                                          </p:cBhvr>
                                        </p:animRot>
                                      </p:childTnLst>
                                    </p:cTn>
                                  </p:par>
                                  <p:par>
                                    <p:cTn id="108" presetID="3" presetClass="emph" presetSubtype="10" fill="remove" grpId="1" nodeType="withEffect">
                                      <p:stCondLst>
                                        <p:cond delay="0"/>
                                      </p:stCondLst>
                                      <p:iterate type="lt">
                                        <p:tmPct val="0"/>
                                      </p:iterate>
                                      <p:childTnLst>
                                        <p:animClr clrSpc="hsl" dir="ccw">
                                          <p:cBhvr override="childStyle">
                                            <p:cTn id="109" dur="1000" fill="hold"/>
                                            <p:tgtEl>
                                              <p:spTgt spid="40"/>
                                            </p:tgtEl>
                                            <p:attrNameLst>
                                              <p:attrName>style.color</p:attrName>
                                            </p:attrNameLst>
                                          </p:cBhvr>
                                          <p:to>
                                            <a:srgbClr val="FA3824"/>
                                          </p:to>
                                        </p:animClr>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250"/>
                                      </p:stCondLst>
                                      <p:iterate type="lt">
                                        <p:tmAbs val="0"/>
                                      </p:iterate>
                                      <p:childTnLst>
                                        <p:set>
                                          <p:cBhvr>
                                            <p:cTn id="113" dur="1" fill="hold">
                                              <p:stCondLst>
                                                <p:cond delay="0"/>
                                              </p:stCondLst>
                                            </p:cTn>
                                            <p:tgtEl>
                                              <p:spTgt spid="39"/>
                                            </p:tgtEl>
                                            <p:attrNameLst>
                                              <p:attrName>style.visibility</p:attrName>
                                            </p:attrNameLst>
                                          </p:cBhvr>
                                          <p:to>
                                            <p:strVal val="visible"/>
                                          </p:to>
                                        </p:set>
                                      </p:childTnLst>
                                    </p:cTn>
                                  </p:par>
                                  <p:par>
                                    <p:cTn id="114" presetID="34" presetClass="emph" presetSubtype="0" fill="hold" grpId="1" nodeType="withEffect">
                                      <p:stCondLst>
                                        <p:cond delay="250"/>
                                      </p:stCondLst>
                                      <p:iterate type="lt">
                                        <p:tmPct val="10000"/>
                                      </p:iterate>
                                      <p:childTnLst>
                                        <p:animMotion origin="layout" path="M 3.88889E-6 7.40741E-7 L 0.09166 7.40741E-7 " pathEditMode="relative" rAng="0" ptsTypes="AA">
                                          <p:cBhvr>
                                            <p:cTn id="115" dur="250" accel="50000" decel="50000" autoRev="1" fill="hold">
                                              <p:stCondLst>
                                                <p:cond delay="0"/>
                                              </p:stCondLst>
                                            </p:cTn>
                                            <p:tgtEl>
                                              <p:spTgt spid="39"/>
                                            </p:tgtEl>
                                            <p:attrNameLst>
                                              <p:attrName>ppt_x</p:attrName>
                                              <p:attrName>ppt_y</p:attrName>
                                            </p:attrNameLst>
                                          </p:cBhvr>
                                          <p:rCtr x="4583" y="0"/>
                                        </p:animMotion>
                                        <p:animRot by="1500000">
                                          <p:cBhvr>
                                            <p:cTn id="116" dur="125" fill="hold">
                                              <p:stCondLst>
                                                <p:cond delay="0"/>
                                              </p:stCondLst>
                                            </p:cTn>
                                            <p:tgtEl>
                                              <p:spTgt spid="39"/>
                                            </p:tgtEl>
                                            <p:attrNameLst>
                                              <p:attrName>r</p:attrName>
                                            </p:attrNameLst>
                                          </p:cBhvr>
                                        </p:animRot>
                                        <p:animRot by="-1500000">
                                          <p:cBhvr>
                                            <p:cTn id="117" dur="125" fill="hold">
                                              <p:stCondLst>
                                                <p:cond delay="125"/>
                                              </p:stCondLst>
                                            </p:cTn>
                                            <p:tgtEl>
                                              <p:spTgt spid="39"/>
                                            </p:tgtEl>
                                            <p:attrNameLst>
                                              <p:attrName>r</p:attrName>
                                            </p:attrNameLst>
                                          </p:cBhvr>
                                        </p:animRot>
                                        <p:animRot by="-1500000">
                                          <p:cBhvr>
                                            <p:cTn id="118" dur="125" fill="hold">
                                              <p:stCondLst>
                                                <p:cond delay="250"/>
                                              </p:stCondLst>
                                            </p:cTn>
                                            <p:tgtEl>
                                              <p:spTgt spid="39"/>
                                            </p:tgtEl>
                                            <p:attrNameLst>
                                              <p:attrName>r</p:attrName>
                                            </p:attrNameLst>
                                          </p:cBhvr>
                                        </p:animRot>
                                        <p:animRot by="1500000">
                                          <p:cBhvr>
                                            <p:cTn id="119" dur="125" fill="hold">
                                              <p:stCondLst>
                                                <p:cond delay="375"/>
                                              </p:stCondLst>
                                            </p:cTn>
                                            <p:tgtEl>
                                              <p:spTgt spid="39"/>
                                            </p:tgtEl>
                                            <p:attrNameLst>
                                              <p:attrName>r</p:attrName>
                                            </p:attrNameLst>
                                          </p:cBhvr>
                                        </p:animRot>
                                      </p:childTnLst>
                                    </p:cTn>
                                  </p:par>
                                  <p:par>
                                    <p:cTn id="120" presetID="1" presetClass="entr" presetSubtype="0" fill="hold" grpId="0" nodeType="withEffect">
                                      <p:stCondLst>
                                        <p:cond delay="0"/>
                                      </p:stCondLst>
                                      <p:iterate type="lt">
                                        <p:tmAbs val="0"/>
                                      </p:iterate>
                                      <p:childTnLst>
                                        <p:set>
                                          <p:cBhvr>
                                            <p:cTn id="121" dur="1" fill="hold">
                                              <p:stCondLst>
                                                <p:cond delay="0"/>
                                              </p:stCondLst>
                                            </p:cTn>
                                            <p:tgtEl>
                                              <p:spTgt spid="42"/>
                                            </p:tgtEl>
                                            <p:attrNameLst>
                                              <p:attrName>style.visibility</p:attrName>
                                            </p:attrNameLst>
                                          </p:cBhvr>
                                          <p:to>
                                            <p:strVal val="visible"/>
                                          </p:to>
                                        </p:set>
                                      </p:childTnLst>
                                    </p:cTn>
                                  </p:par>
                                  <p:par>
                                    <p:cTn id="122" presetID="3" presetClass="emph" presetSubtype="10" fill="remove" grpId="2" nodeType="withEffect">
                                      <p:stCondLst>
                                        <p:cond delay="0"/>
                                      </p:stCondLst>
                                      <p:iterate type="lt">
                                        <p:tmPct val="0"/>
                                      </p:iterate>
                                      <p:childTnLst>
                                        <p:animClr clrSpc="hsl" dir="ccw">
                                          <p:cBhvr override="childStyle">
                                            <p:cTn id="123" dur="1000" fill="hold"/>
                                            <p:tgtEl>
                                              <p:spTgt spid="39"/>
                                            </p:tgtEl>
                                            <p:attrNameLst>
                                              <p:attrName>style.color</p:attrName>
                                            </p:attrNameLst>
                                          </p:cBhvr>
                                          <p:to>
                                            <a:srgbClr val="FF0000"/>
                                          </p:to>
                                        </p:animClr>
                                      </p:childTnLst>
                                    </p:cTn>
                                  </p:par>
                                  <p:par>
                                    <p:cTn id="124" presetID="22" presetClass="exit" presetSubtype="8" fill="hold" grpId="4" nodeType="withEffect">
                                      <p:stCondLst>
                                        <p:cond delay="0"/>
                                      </p:stCondLst>
                                      <p:iterate type="lt">
                                        <p:tmPct val="0"/>
                                      </p:iterate>
                                      <p:childTnLst>
                                        <p:animEffect transition="out" filter="wipe(left)">
                                          <p:cBhvr>
                                            <p:cTn id="125" dur="500"/>
                                            <p:tgtEl>
                                              <p:spTgt spid="40"/>
                                            </p:tgtEl>
                                          </p:cBhvr>
                                        </p:animEffect>
                                        <p:set>
                                          <p:cBhvr>
                                            <p:cTn id="126" dur="1" fill="hold">
                                              <p:stCondLst>
                                                <p:cond delay="499"/>
                                              </p:stCondLst>
                                            </p:cTn>
                                            <p:tgtEl>
                                              <p:spTgt spid="40"/>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100"/>
                                      </p:stCondLst>
                                      <p:iterate type="lt">
                                        <p:tmAbs val="0"/>
                                      </p:iterate>
                                      <p:childTnLst>
                                        <p:set>
                                          <p:cBhvr>
                                            <p:cTn id="130" dur="1" fill="hold">
                                              <p:stCondLst>
                                                <p:cond delay="0"/>
                                              </p:stCondLst>
                                            </p:cTn>
                                            <p:tgtEl>
                                              <p:spTgt spid="41"/>
                                            </p:tgtEl>
                                            <p:attrNameLst>
                                              <p:attrName>style.visibility</p:attrName>
                                            </p:attrNameLst>
                                          </p:cBhvr>
                                          <p:to>
                                            <p:strVal val="visible"/>
                                          </p:to>
                                        </p:set>
                                      </p:childTnLst>
                                    </p:cTn>
                                  </p:par>
                                  <p:par>
                                    <p:cTn id="131" presetID="34" presetClass="emph" presetSubtype="0" fill="hold" grpId="1" nodeType="withEffect">
                                      <p:stCondLst>
                                        <p:cond delay="100"/>
                                      </p:stCondLst>
                                      <p:iterate type="lt">
                                        <p:tmPct val="10000"/>
                                      </p:iterate>
                                      <p:childTnLst>
                                        <p:animMotion origin="layout" path="M 4.72222E-6 1.11022E-16 L 0.09166 1.11022E-16 " pathEditMode="relative" rAng="0" ptsTypes="AA">
                                          <p:cBhvr>
                                            <p:cTn id="132" dur="250" accel="50000" decel="50000" autoRev="1" fill="hold">
                                              <p:stCondLst>
                                                <p:cond delay="0"/>
                                              </p:stCondLst>
                                            </p:cTn>
                                            <p:tgtEl>
                                              <p:spTgt spid="41"/>
                                            </p:tgtEl>
                                            <p:attrNameLst>
                                              <p:attrName>ppt_x</p:attrName>
                                              <p:attrName>ppt_y</p:attrName>
                                            </p:attrNameLst>
                                          </p:cBhvr>
                                          <p:rCtr x="4583" y="0"/>
                                        </p:animMotion>
                                        <p:animRot by="1500000">
                                          <p:cBhvr>
                                            <p:cTn id="133" dur="125" fill="hold">
                                              <p:stCondLst>
                                                <p:cond delay="0"/>
                                              </p:stCondLst>
                                            </p:cTn>
                                            <p:tgtEl>
                                              <p:spTgt spid="41"/>
                                            </p:tgtEl>
                                            <p:attrNameLst>
                                              <p:attrName>r</p:attrName>
                                            </p:attrNameLst>
                                          </p:cBhvr>
                                        </p:animRot>
                                        <p:animRot by="-1500000">
                                          <p:cBhvr>
                                            <p:cTn id="134" dur="125" fill="hold">
                                              <p:stCondLst>
                                                <p:cond delay="125"/>
                                              </p:stCondLst>
                                            </p:cTn>
                                            <p:tgtEl>
                                              <p:spTgt spid="41"/>
                                            </p:tgtEl>
                                            <p:attrNameLst>
                                              <p:attrName>r</p:attrName>
                                            </p:attrNameLst>
                                          </p:cBhvr>
                                        </p:animRot>
                                        <p:animRot by="-1500000">
                                          <p:cBhvr>
                                            <p:cTn id="135" dur="125" fill="hold">
                                              <p:stCondLst>
                                                <p:cond delay="250"/>
                                              </p:stCondLst>
                                            </p:cTn>
                                            <p:tgtEl>
                                              <p:spTgt spid="41"/>
                                            </p:tgtEl>
                                            <p:attrNameLst>
                                              <p:attrName>r</p:attrName>
                                            </p:attrNameLst>
                                          </p:cBhvr>
                                        </p:animRot>
                                        <p:animRot by="1500000">
                                          <p:cBhvr>
                                            <p:cTn id="136" dur="125" fill="hold">
                                              <p:stCondLst>
                                                <p:cond delay="375"/>
                                              </p:stCondLst>
                                            </p:cTn>
                                            <p:tgtEl>
                                              <p:spTgt spid="41"/>
                                            </p:tgtEl>
                                            <p:attrNameLst>
                                              <p:attrName>r</p:attrName>
                                            </p:attrNameLst>
                                          </p:cBhvr>
                                        </p:animRot>
                                      </p:childTnLst>
                                    </p:cTn>
                                  </p:par>
                                  <p:par>
                                    <p:cTn id="137" presetID="1" presetClass="entr" presetSubtype="0" fill="hold" grpId="0" nodeType="withEffect">
                                      <p:stCondLst>
                                        <p:cond delay="100"/>
                                      </p:stCondLst>
                                      <p:iterate type="lt">
                                        <p:tmAbs val="0"/>
                                      </p:iterate>
                                      <p:childTnLst>
                                        <p:set>
                                          <p:cBhvr>
                                            <p:cTn id="138" dur="1" fill="hold">
                                              <p:stCondLst>
                                                <p:cond delay="0"/>
                                              </p:stCondLst>
                                            </p:cTn>
                                            <p:tgtEl>
                                              <p:spTgt spid="44"/>
                                            </p:tgtEl>
                                            <p:attrNameLst>
                                              <p:attrName>style.visibility</p:attrName>
                                            </p:attrNameLst>
                                          </p:cBhvr>
                                          <p:to>
                                            <p:strVal val="visible"/>
                                          </p:to>
                                        </p:set>
                                      </p:childTnLst>
                                    </p:cTn>
                                  </p:par>
                                  <p:par>
                                    <p:cTn id="139" presetID="3" presetClass="emph" presetSubtype="6" fill="remove" grpId="2" nodeType="withEffect">
                                      <p:stCondLst>
                                        <p:cond delay="100"/>
                                      </p:stCondLst>
                                      <p:iterate type="lt">
                                        <p:tmPct val="0"/>
                                      </p:iterate>
                                      <p:childTnLst>
                                        <p:animClr clrSpc="hsl" dir="cw">
                                          <p:cBhvr override="childStyle">
                                            <p:cTn id="140" dur="1000" fill="hold"/>
                                            <p:tgtEl>
                                              <p:spTgt spid="41"/>
                                            </p:tgtEl>
                                            <p:attrNameLst>
                                              <p:attrName>style.color</p:attrName>
                                            </p:attrNameLst>
                                          </p:cBhvr>
                                          <p:to>
                                            <a:srgbClr val="FF0000"/>
                                          </p:to>
                                        </p:animClr>
                                      </p:childTnLst>
                                    </p:cTn>
                                  </p:par>
                                  <p:par>
                                    <p:cTn id="141" presetID="22" presetClass="exit" presetSubtype="8" fill="hold" grpId="1" nodeType="withEffect">
                                      <p:stCondLst>
                                        <p:cond delay="0"/>
                                      </p:stCondLst>
                                      <p:iterate type="lt">
                                        <p:tmPct val="0"/>
                                      </p:iterate>
                                      <p:childTnLst>
                                        <p:animEffect transition="out" filter="wipe(left)">
                                          <p:cBhvr>
                                            <p:cTn id="142" dur="500"/>
                                            <p:tgtEl>
                                              <p:spTgt spid="42"/>
                                            </p:tgtEl>
                                          </p:cBhvr>
                                        </p:animEffect>
                                        <p:set>
                                          <p:cBhvr>
                                            <p:cTn id="143" dur="1" fill="hold">
                                              <p:stCondLst>
                                                <p:cond delay="499"/>
                                              </p:stCondLst>
                                            </p:cTn>
                                            <p:tgtEl>
                                              <p:spTgt spid="42"/>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250"/>
                                      </p:stCondLst>
                                      <p:iterate type="lt">
                                        <p:tmAbs val="0"/>
                                      </p:iterate>
                                      <p:childTnLst>
                                        <p:set>
                                          <p:cBhvr>
                                            <p:cTn id="147" dur="1" fill="hold">
                                              <p:stCondLst>
                                                <p:cond delay="0"/>
                                              </p:stCondLst>
                                            </p:cTn>
                                            <p:tgtEl>
                                              <p:spTgt spid="43"/>
                                            </p:tgtEl>
                                            <p:attrNameLst>
                                              <p:attrName>style.visibility</p:attrName>
                                            </p:attrNameLst>
                                          </p:cBhvr>
                                          <p:to>
                                            <p:strVal val="visible"/>
                                          </p:to>
                                        </p:set>
                                      </p:childTnLst>
                                    </p:cTn>
                                  </p:par>
                                  <p:par>
                                    <p:cTn id="148" presetID="34" presetClass="emph" presetSubtype="0" fill="hold" grpId="1" nodeType="withEffect">
                                      <p:stCondLst>
                                        <p:cond delay="250"/>
                                      </p:stCondLst>
                                      <p:iterate type="lt">
                                        <p:tmPct val="10000"/>
                                      </p:iterate>
                                      <p:childTnLst>
                                        <p:animMotion origin="layout" path="M 2.77778E-7 2.22222E-6 L 0.09167 2.22222E-6 " pathEditMode="relative" rAng="0" ptsTypes="AA">
                                          <p:cBhvr>
                                            <p:cTn id="149" dur="250" accel="50000" decel="50000" autoRev="1" fill="hold">
                                              <p:stCondLst>
                                                <p:cond delay="0"/>
                                              </p:stCondLst>
                                            </p:cTn>
                                            <p:tgtEl>
                                              <p:spTgt spid="43"/>
                                            </p:tgtEl>
                                            <p:attrNameLst>
                                              <p:attrName>ppt_x</p:attrName>
                                              <p:attrName>ppt_y</p:attrName>
                                            </p:attrNameLst>
                                          </p:cBhvr>
                                          <p:rCtr x="4583" y="0"/>
                                        </p:animMotion>
                                        <p:animRot by="1500000">
                                          <p:cBhvr>
                                            <p:cTn id="150" dur="125" fill="hold">
                                              <p:stCondLst>
                                                <p:cond delay="0"/>
                                              </p:stCondLst>
                                            </p:cTn>
                                            <p:tgtEl>
                                              <p:spTgt spid="43"/>
                                            </p:tgtEl>
                                            <p:attrNameLst>
                                              <p:attrName>r</p:attrName>
                                            </p:attrNameLst>
                                          </p:cBhvr>
                                        </p:animRot>
                                        <p:animRot by="-1500000">
                                          <p:cBhvr>
                                            <p:cTn id="151" dur="125" fill="hold">
                                              <p:stCondLst>
                                                <p:cond delay="125"/>
                                              </p:stCondLst>
                                            </p:cTn>
                                            <p:tgtEl>
                                              <p:spTgt spid="43"/>
                                            </p:tgtEl>
                                            <p:attrNameLst>
                                              <p:attrName>r</p:attrName>
                                            </p:attrNameLst>
                                          </p:cBhvr>
                                        </p:animRot>
                                        <p:animRot by="-1500000">
                                          <p:cBhvr>
                                            <p:cTn id="152" dur="125" fill="hold">
                                              <p:stCondLst>
                                                <p:cond delay="250"/>
                                              </p:stCondLst>
                                            </p:cTn>
                                            <p:tgtEl>
                                              <p:spTgt spid="43"/>
                                            </p:tgtEl>
                                            <p:attrNameLst>
                                              <p:attrName>r</p:attrName>
                                            </p:attrNameLst>
                                          </p:cBhvr>
                                        </p:animRot>
                                        <p:animRot by="1500000">
                                          <p:cBhvr>
                                            <p:cTn id="153" dur="125" fill="hold">
                                              <p:stCondLst>
                                                <p:cond delay="375"/>
                                              </p:stCondLst>
                                            </p:cTn>
                                            <p:tgtEl>
                                              <p:spTgt spid="43"/>
                                            </p:tgtEl>
                                            <p:attrNameLst>
                                              <p:attrName>r</p:attrName>
                                            </p:attrNameLst>
                                          </p:cBhvr>
                                        </p:animRot>
                                      </p:childTnLst>
                                    </p:cTn>
                                  </p:par>
                                  <p:par>
                                    <p:cTn id="154" presetID="1" presetClass="entr" presetSubtype="0" fill="hold" grpId="0" nodeType="withEffect">
                                      <p:stCondLst>
                                        <p:cond delay="0"/>
                                      </p:stCondLst>
                                      <p:iterate type="lt">
                                        <p:tmAbs val="0"/>
                                      </p:iterate>
                                      <p:childTnLst>
                                        <p:set>
                                          <p:cBhvr>
                                            <p:cTn id="155" dur="1" fill="hold">
                                              <p:stCondLst>
                                                <p:cond delay="0"/>
                                              </p:stCondLst>
                                            </p:cTn>
                                            <p:tgtEl>
                                              <p:spTgt spid="45"/>
                                            </p:tgtEl>
                                            <p:attrNameLst>
                                              <p:attrName>style.visibility</p:attrName>
                                            </p:attrNameLst>
                                          </p:cBhvr>
                                          <p:to>
                                            <p:strVal val="visible"/>
                                          </p:to>
                                        </p:set>
                                      </p:childTnLst>
                                    </p:cTn>
                                  </p:par>
                                  <p:par>
                                    <p:cTn id="156" presetID="3" presetClass="emph" presetSubtype="6" fill="remove" grpId="2" nodeType="withEffect">
                                      <p:stCondLst>
                                        <p:cond delay="0"/>
                                      </p:stCondLst>
                                      <p:iterate type="lt">
                                        <p:tmPct val="0"/>
                                      </p:iterate>
                                      <p:childTnLst>
                                        <p:animClr clrSpc="hsl" dir="cw">
                                          <p:cBhvr override="childStyle">
                                            <p:cTn id="157" dur="1000" fill="hold"/>
                                            <p:tgtEl>
                                              <p:spTgt spid="43"/>
                                            </p:tgtEl>
                                            <p:attrNameLst>
                                              <p:attrName>style.color</p:attrName>
                                            </p:attrNameLst>
                                          </p:cBhvr>
                                          <p:to>
                                            <a:srgbClr val="FF0000"/>
                                          </p:to>
                                        </p:animClr>
                                      </p:childTnLst>
                                    </p:cTn>
                                  </p:par>
                                  <p:par>
                                    <p:cTn id="158" presetID="22" presetClass="exit" presetSubtype="8" fill="hold" grpId="1" nodeType="withEffect">
                                      <p:stCondLst>
                                        <p:cond delay="0"/>
                                      </p:stCondLst>
                                      <p:iterate type="lt">
                                        <p:tmPct val="0"/>
                                      </p:iterate>
                                      <p:childTnLst>
                                        <p:animEffect transition="out" filter="wipe(left)">
                                          <p:cBhvr>
                                            <p:cTn id="159" dur="500"/>
                                            <p:tgtEl>
                                              <p:spTgt spid="44"/>
                                            </p:tgtEl>
                                          </p:cBhvr>
                                        </p:animEffect>
                                        <p:set>
                                          <p:cBhvr>
                                            <p:cTn id="160" dur="1" fill="hold">
                                              <p:stCondLst>
                                                <p:cond delay="499"/>
                                              </p:stCondLst>
                                            </p:cTn>
                                            <p:tgtEl>
                                              <p:spTgt spid="44"/>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46"/>
                                            </p:tgtEl>
                                            <p:attrNameLst>
                                              <p:attrName>style.visibility</p:attrName>
                                            </p:attrNameLst>
                                          </p:cBhvr>
                                          <p:to>
                                            <p:strVal val="visible"/>
                                          </p:to>
                                        </p:set>
                                      </p:childTnLst>
                                    </p:cTn>
                                  </p:par>
                                  <p:par>
                                    <p:cTn id="165" presetID="23" presetClass="exit" presetSubtype="272" fill="hold" nodeType="withEffect">
                                      <p:stCondLst>
                                        <p:cond delay="0"/>
                                      </p:stCondLst>
                                      <p:childTnLst>
                                        <p:anim calcmode="lin" valueType="num">
                                          <p:cBhvr>
                                            <p:cTn id="166" dur="500"/>
                                            <p:tgtEl>
                                              <p:spTgt spid="46"/>
                                            </p:tgtEl>
                                            <p:attrNameLst>
                                              <p:attrName>ppt_w</p:attrName>
                                            </p:attrNameLst>
                                          </p:cBhvr>
                                          <p:tavLst>
                                            <p:tav tm="0">
                                              <p:val>
                                                <p:strVal val="ppt_w"/>
                                              </p:val>
                                            </p:tav>
                                            <p:tav tm="100000">
                                              <p:val>
                                                <p:strVal val="4/3*ppt_w"/>
                                              </p:val>
                                            </p:tav>
                                          </p:tavLst>
                                        </p:anim>
                                        <p:anim calcmode="lin" valueType="num">
                                          <p:cBhvr>
                                            <p:cTn id="167" dur="500"/>
                                            <p:tgtEl>
                                              <p:spTgt spid="46"/>
                                            </p:tgtEl>
                                            <p:attrNameLst>
                                              <p:attrName>ppt_h</p:attrName>
                                            </p:attrNameLst>
                                          </p:cBhvr>
                                          <p:tavLst>
                                            <p:tav tm="0">
                                              <p:val>
                                                <p:strVal val="ppt_h"/>
                                              </p:val>
                                            </p:tav>
                                            <p:tav tm="100000">
                                              <p:val>
                                                <p:strVal val="4/3*ppt_h"/>
                                              </p:val>
                                            </p:tav>
                                          </p:tavLst>
                                        </p:anim>
                                        <p:set>
                                          <p:cBhvr>
                                            <p:cTn id="168" dur="1" fill="hold">
                                              <p:stCondLst>
                                                <p:cond delay="499"/>
                                              </p:stCondLst>
                                            </p:cTn>
                                            <p:tgtEl>
                                              <p:spTgt spid="46"/>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46"/>
                                            </p:tgtEl>
                                          </p:cBhvr>
                                        </p:animEffect>
                                        <p:set>
                                          <p:cBhvr>
                                            <p:cTn id="171" dur="1" fill="hold">
                                              <p:stCondLst>
                                                <p:cond delay="499"/>
                                              </p:stCondLst>
                                            </p:cTn>
                                            <p:tgtEl>
                                              <p:spTgt spid="46"/>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46"/>
                                            </p:tgtEl>
                                            <p:attrNameLst>
                                              <p:attrName>style.visibility</p:attrName>
                                            </p:attrNameLst>
                                          </p:cBhvr>
                                          <p:to>
                                            <p:strVal val="visible"/>
                                          </p:to>
                                        </p:set>
                                      </p:childTnLst>
                                    </p:cTn>
                                  </p:par>
                                  <p:par>
                                    <p:cTn id="176" presetID="1" presetClass="exit" presetSubtype="0" fill="hold" grpId="1" nodeType="withEffect">
                                      <p:stCondLst>
                                        <p:cond delay="0"/>
                                      </p:stCondLst>
                                      <p:childTnLst>
                                        <p:set>
                                          <p:cBhvr>
                                            <p:cTn id="177" dur="1" fill="hold">
                                              <p:stCondLst>
                                                <p:cond delay="0"/>
                                              </p:stCondLst>
                                            </p:cTn>
                                            <p:tgtEl>
                                              <p:spTgt spid="38"/>
                                            </p:tgtEl>
                                            <p:attrNameLst>
                                              <p:attrName>style.visibility</p:attrName>
                                            </p:attrNameLst>
                                          </p:cBhvr>
                                          <p:to>
                                            <p:strVal val="hidden"/>
                                          </p:to>
                                        </p:set>
                                      </p:childTnLst>
                                    </p:cTn>
                                  </p:par>
                                  <p:par>
                                    <p:cTn id="178" presetID="1" presetClass="exit" presetSubtype="0" fill="hold" grpId="3" nodeType="withEffect">
                                      <p:stCondLst>
                                        <p:cond delay="0"/>
                                      </p:stCondLst>
                                      <p:iterate type="lt">
                                        <p:tmAbs val="0"/>
                                      </p:iterate>
                                      <p:childTnLst>
                                        <p:set>
                                          <p:cBhvr>
                                            <p:cTn id="179" dur="1" fill="hold">
                                              <p:stCondLst>
                                                <p:cond delay="0"/>
                                              </p:stCondLst>
                                            </p:cTn>
                                            <p:tgtEl>
                                              <p:spTgt spid="39"/>
                                            </p:tgtEl>
                                            <p:attrNameLst>
                                              <p:attrName>style.visibility</p:attrName>
                                            </p:attrNameLst>
                                          </p:cBhvr>
                                          <p:to>
                                            <p:strVal val="hidden"/>
                                          </p:to>
                                        </p:set>
                                      </p:childTnLst>
                                    </p:cTn>
                                  </p:par>
                                  <p:par>
                                    <p:cTn id="180" presetID="1" presetClass="exit" presetSubtype="0" fill="hold" grpId="3" nodeType="withEffect">
                                      <p:stCondLst>
                                        <p:cond delay="0"/>
                                      </p:stCondLst>
                                      <p:iterate type="lt">
                                        <p:tmAbs val="0"/>
                                      </p:iterate>
                                      <p:childTnLst>
                                        <p:set>
                                          <p:cBhvr>
                                            <p:cTn id="181" dur="1" fill="hold">
                                              <p:stCondLst>
                                                <p:cond delay="0"/>
                                              </p:stCondLst>
                                            </p:cTn>
                                            <p:tgtEl>
                                              <p:spTgt spid="41"/>
                                            </p:tgtEl>
                                            <p:attrNameLst>
                                              <p:attrName>style.visibility</p:attrName>
                                            </p:attrNameLst>
                                          </p:cBhvr>
                                          <p:to>
                                            <p:strVal val="hidden"/>
                                          </p:to>
                                        </p:set>
                                      </p:childTnLst>
                                    </p:cTn>
                                  </p:par>
                                  <p:par>
                                    <p:cTn id="182" presetID="1" presetClass="exit" presetSubtype="0" fill="hold" grpId="3" nodeType="withEffect">
                                      <p:stCondLst>
                                        <p:cond delay="0"/>
                                      </p:stCondLst>
                                      <p:iterate type="lt">
                                        <p:tmAbs val="0"/>
                                      </p:iterate>
                                      <p:childTnLst>
                                        <p:set>
                                          <p:cBhvr>
                                            <p:cTn id="183" dur="1" fill="hold">
                                              <p:stCondLst>
                                                <p:cond delay="0"/>
                                              </p:stCondLst>
                                            </p:cTn>
                                            <p:tgtEl>
                                              <p:spTgt spid="43"/>
                                            </p:tgtEl>
                                            <p:attrNameLst>
                                              <p:attrName>style.visibility</p:attrName>
                                            </p:attrNameLst>
                                          </p:cBhvr>
                                          <p:to>
                                            <p:strVal val="hidden"/>
                                          </p:to>
                                        </p:set>
                                      </p:childTnLst>
                                    </p:cTn>
                                  </p:par>
                                  <p:par>
                                    <p:cTn id="184" presetID="1" presetClass="exit" presetSubtype="0" fill="hold" grpId="1" nodeType="withEffect">
                                      <p:stCondLst>
                                        <p:cond delay="0"/>
                                      </p:stCondLst>
                                      <p:iterate type="lt">
                                        <p:tmAbs val="0"/>
                                      </p:iterate>
                                      <p:childTnLst>
                                        <p:set>
                                          <p:cBhvr>
                                            <p:cTn id="185" dur="1" fill="hold">
                                              <p:stCondLst>
                                                <p:cond delay="0"/>
                                              </p:stCondLst>
                                            </p:cTn>
                                            <p:tgtEl>
                                              <p:spTgt spid="45"/>
                                            </p:tgtEl>
                                            <p:attrNameLst>
                                              <p:attrName>style.visibility</p:attrName>
                                            </p:attrNameLst>
                                          </p:cBhvr>
                                          <p:to>
                                            <p:strVal val="hidden"/>
                                          </p:to>
                                        </p:set>
                                      </p:childTnLst>
                                    </p:cTn>
                                  </p:par>
                                  <p:par>
                                    <p:cTn id="186" presetID="0" presetClass="path" presetSubtype="0" accel="60000" decel="40000" fill="hold" nodeType="withEffect">
                                      <p:stCondLst>
                                        <p:cond delay="0"/>
                                      </p:stCondLst>
                                      <p:childTnLst>
                                        <p:animMotion origin="layout" path="M 0 -1.40611E-6 L 0.41788 -0.05065 " pathEditMode="relative" rAng="0" ptsTypes="AA">
                                          <p:cBhvr>
                                            <p:cTn id="187" dur="1500" fill="hold"/>
                                            <p:tgtEl>
                                              <p:spTgt spid="46"/>
                                            </p:tgtEl>
                                            <p:attrNameLst>
                                              <p:attrName>ppt_x</p:attrName>
                                              <p:attrName>ppt_y</p:attrName>
                                            </p:attrNameLst>
                                          </p:cBhvr>
                                          <p:rCtr x="20885" y="-2544"/>
                                        </p:animMotion>
                                      </p:childTnLst>
                                    </p:cTn>
                                  </p:par>
                                  <p:par>
                                    <p:cTn id="188" presetID="8" presetClass="emph" presetSubtype="0" fill="hold" nodeType="withEffect">
                                      <p:stCondLst>
                                        <p:cond delay="0"/>
                                      </p:stCondLst>
                                      <p:childTnLst>
                                        <p:animRot by="43200000">
                                          <p:cBhvr>
                                            <p:cTn id="189" dur="1500" fill="hold"/>
                                            <p:tgtEl>
                                              <p:spTgt spid="46"/>
                                            </p:tgtEl>
                                            <p:attrNameLst>
                                              <p:attrName>r</p:attrName>
                                            </p:attrNameLst>
                                          </p:cBhvr>
                                        </p:animRot>
                                      </p:childTnLst>
                                    </p:cTn>
                                  </p:par>
                                  <p:par>
                                    <p:cTn id="190" presetID="23" presetClass="exit" presetSubtype="32" fill="hold" nodeType="withEffect">
                                      <p:stCondLst>
                                        <p:cond delay="0"/>
                                      </p:stCondLst>
                                      <p:childTnLst>
                                        <p:anim calcmode="lin" valueType="num">
                                          <p:cBhvr>
                                            <p:cTn id="191" dur="1500"/>
                                            <p:tgtEl>
                                              <p:spTgt spid="46"/>
                                            </p:tgtEl>
                                            <p:attrNameLst>
                                              <p:attrName>ppt_w</p:attrName>
                                            </p:attrNameLst>
                                          </p:cBhvr>
                                          <p:tavLst>
                                            <p:tav tm="0">
                                              <p:val>
                                                <p:strVal val="ppt_w"/>
                                              </p:val>
                                            </p:tav>
                                            <p:tav tm="100000">
                                              <p:val>
                                                <p:fltVal val="0"/>
                                              </p:val>
                                            </p:tav>
                                          </p:tavLst>
                                        </p:anim>
                                        <p:anim calcmode="lin" valueType="num">
                                          <p:cBhvr>
                                            <p:cTn id="192" dur="1500"/>
                                            <p:tgtEl>
                                              <p:spTgt spid="46"/>
                                            </p:tgtEl>
                                            <p:attrNameLst>
                                              <p:attrName>ppt_h</p:attrName>
                                            </p:attrNameLst>
                                          </p:cBhvr>
                                          <p:tavLst>
                                            <p:tav tm="0">
                                              <p:val>
                                                <p:strVal val="ppt_h"/>
                                              </p:val>
                                            </p:tav>
                                            <p:tav tm="100000">
                                              <p:val>
                                                <p:fltVal val="0"/>
                                              </p:val>
                                            </p:tav>
                                          </p:tavLst>
                                        </p:anim>
                                        <p:set>
                                          <p:cBhvr>
                                            <p:cTn id="193" dur="1" fill="hold">
                                              <p:stCondLst>
                                                <p:cond delay="1499"/>
                                              </p:stCondLst>
                                            </p:cTn>
                                            <p:tgtEl>
                                              <p:spTgt spid="46"/>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1750"/>
                                            <p:tgtEl>
                                              <p:spTgt spid="46"/>
                                            </p:tgtEl>
                                          </p:cBhvr>
                                        </p:animEffect>
                                        <p:set>
                                          <p:cBhvr>
                                            <p:cTn id="196" dur="1" fill="hold">
                                              <p:stCondLst>
                                                <p:cond delay="1749"/>
                                              </p:stCondLst>
                                            </p:cTn>
                                            <p:tgtEl>
                                              <p:spTgt spid="46"/>
                                            </p:tgtEl>
                                            <p:attrNameLst>
                                              <p:attrName>style.visibility</p:attrName>
                                            </p:attrNameLst>
                                          </p:cBhvr>
                                          <p:to>
                                            <p:strVal val="hidden"/>
                                          </p:to>
                                        </p:set>
                                      </p:childTnLst>
                                    </p:cTn>
                                  </p:par>
                                </p:childTnLst>
                              </p:cTn>
                            </p:par>
                            <p:par>
                              <p:cTn id="197" fill="hold">
                                <p:stCondLst>
                                  <p:cond delay="1750"/>
                                </p:stCondLst>
                                <p:childTnLst>
                                  <p:par>
                                    <p:cTn id="198" presetID="23" presetClass="entr" presetSubtype="16" fill="hold" grpId="0" nodeType="afterEffect">
                                      <p:stCondLst>
                                        <p:cond delay="0"/>
                                      </p:stCondLst>
                                      <p:childTnLst>
                                        <p:set>
                                          <p:cBhvr>
                                            <p:cTn id="199" dur="1" fill="hold">
                                              <p:stCondLst>
                                                <p:cond delay="0"/>
                                              </p:stCondLst>
                                            </p:cTn>
                                            <p:tgtEl>
                                              <p:spTgt spid="28"/>
                                            </p:tgtEl>
                                            <p:attrNameLst>
                                              <p:attrName>style.visibility</p:attrName>
                                            </p:attrNameLst>
                                          </p:cBhvr>
                                          <p:to>
                                            <p:strVal val="visible"/>
                                          </p:to>
                                        </p:set>
                                        <p:anim calcmode="lin" valueType="num">
                                          <p:cBhvr>
                                            <p:cTn id="200" dur="1000" fill="hold"/>
                                            <p:tgtEl>
                                              <p:spTgt spid="28"/>
                                            </p:tgtEl>
                                            <p:attrNameLst>
                                              <p:attrName>ppt_w</p:attrName>
                                            </p:attrNameLst>
                                          </p:cBhvr>
                                          <p:tavLst>
                                            <p:tav tm="0">
                                              <p:val>
                                                <p:fltVal val="0"/>
                                              </p:val>
                                            </p:tav>
                                            <p:tav tm="100000">
                                              <p:val>
                                                <p:strVal val="#ppt_w"/>
                                              </p:val>
                                            </p:tav>
                                          </p:tavLst>
                                        </p:anim>
                                        <p:anim calcmode="lin" valueType="num">
                                          <p:cBhvr>
                                            <p:cTn id="201" dur="1000" fill="hold"/>
                                            <p:tgtEl>
                                              <p:spTgt spid="28"/>
                                            </p:tgtEl>
                                            <p:attrNameLst>
                                              <p:attrName>ppt_h</p:attrName>
                                            </p:attrNameLst>
                                          </p:cBhvr>
                                          <p:tavLst>
                                            <p:tav tm="0">
                                              <p:val>
                                                <p:fltVal val="0"/>
                                              </p:val>
                                            </p:tav>
                                            <p:tav tm="100000">
                                              <p:val>
                                                <p:strVal val="#ppt_h"/>
                                              </p:val>
                                            </p:tav>
                                          </p:tavLst>
                                        </p:anim>
                                      </p:childTnLst>
                                    </p:cTn>
                                  </p:par>
                                  <p:par>
                                    <p:cTn id="202" presetID="0" presetClass="path" presetSubtype="0" accel="50000" decel="50000" fill="hold" grpId="1" nodeType="withEffect">
                                      <p:stCondLst>
                                        <p:cond delay="0"/>
                                      </p:stCondLst>
                                      <p:childTnLst>
                                        <p:animMotion origin="layout" path="M 0 0 L -0.02777 0.23265 " pathEditMode="relative" ptsTypes="AA">
                                          <p:cBhvr>
                                            <p:cTn id="203" dur="1000" spd="-100000" fill="hold"/>
                                            <p:tgtEl>
                                              <p:spTgt spid="28"/>
                                            </p:tgtEl>
                                            <p:attrNameLst>
                                              <p:attrName>ppt_x</p:attrName>
                                              <p:attrName>ppt_y</p:attrName>
                                            </p:attrNameLst>
                                          </p:cBhvr>
                                        </p:animMotion>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grpId="0" nodeType="clickEffect">
                                      <p:stCondLst>
                                        <p:cond delay="0"/>
                                      </p:stCondLst>
                                      <p:childTnLst>
                                        <p:set>
                                          <p:cBhvr>
                                            <p:cTn id="207" dur="1" fill="hold">
                                              <p:stCondLst>
                                                <p:cond delay="0"/>
                                              </p:stCondLst>
                                            </p:cTn>
                                            <p:tgtEl>
                                              <p:spTgt spid="27"/>
                                            </p:tgtEl>
                                            <p:attrNameLst>
                                              <p:attrName>style.visibility</p:attrName>
                                            </p:attrNameLst>
                                          </p:cBhvr>
                                          <p:to>
                                            <p:strVal val="visible"/>
                                          </p:to>
                                        </p:set>
                                        <p:animEffect transition="in" filter="wipe(left)">
                                          <p:cBhvr>
                                            <p:cTn id="208" dur="500"/>
                                            <p:tgtEl>
                                              <p:spTgt spid="27"/>
                                            </p:tgtEl>
                                          </p:cBhvr>
                                        </p:animEffect>
                                      </p:childTnLst>
                                    </p:cTn>
                                  </p:par>
                                  <p:par>
                                    <p:cTn id="209" presetID="18" presetClass="emph" presetSubtype="0" fill="hold" grpId="1" nodeType="withEffect">
                                      <p:stCondLst>
                                        <p:cond delay="0"/>
                                      </p:stCondLst>
                                      <p:childTnLst>
                                        <p:set>
                                          <p:cBhvr override="childStyle">
                                            <p:cTn id="210" dur="500" fill="hold"/>
                                            <p:tgtEl>
                                              <p:spTgt spid="27"/>
                                            </p:tgtEl>
                                            <p:attrNameLst>
                                              <p:attrName>style.textDecorationUnderline</p:attrName>
                                            </p:attrNameLst>
                                          </p:cBhvr>
                                          <p:to>
                                            <p:strVal val="true"/>
                                          </p:to>
                                        </p:set>
                                      </p:childTnLst>
                                    </p:cTn>
                                  </p:par>
                                  <p:par>
                                    <p:cTn id="211" presetID="22" presetClass="entr" presetSubtype="8" fill="hold" grpId="0" nodeType="withEffect">
                                      <p:stCondLst>
                                        <p:cond delay="0"/>
                                      </p:stCondLst>
                                      <p:childTnLst>
                                        <p:set>
                                          <p:cBhvr>
                                            <p:cTn id="212" dur="1" fill="hold">
                                              <p:stCondLst>
                                                <p:cond delay="0"/>
                                              </p:stCondLst>
                                            </p:cTn>
                                            <p:tgtEl>
                                              <p:spTgt spid="29"/>
                                            </p:tgtEl>
                                            <p:attrNameLst>
                                              <p:attrName>style.visibility</p:attrName>
                                            </p:attrNameLst>
                                          </p:cBhvr>
                                          <p:to>
                                            <p:strVal val="visible"/>
                                          </p:to>
                                        </p:set>
                                        <p:animEffect transition="in" filter="wipe(left)">
                                          <p:cBhvr>
                                            <p:cTn id="213" dur="500"/>
                                            <p:tgtEl>
                                              <p:spTgt spid="29"/>
                                            </p:tgtEl>
                                          </p:cBhvr>
                                        </p:animEffect>
                                      </p:childTnLst>
                                    </p:cTn>
                                  </p:par>
                                  <p:par>
                                    <p:cTn id="214" presetID="0" presetClass="entr" presetSubtype="0" fill="hold" grpId="0" nodeType="withEffect">
                                      <p:stCondLst>
                                        <p:cond delay="400"/>
                                      </p:stCondLst>
                                      <p:childTnLst>
                                        <p:set>
                                          <p:cBhvr>
                                            <p:cTn id="215" dur="1" fill="hold">
                                              <p:stCondLst>
                                                <p:cond delay="0"/>
                                              </p:stCondLst>
                                            </p:cTn>
                                            <p:tgtEl>
                                              <p:spTgt spid="30"/>
                                            </p:tgtEl>
                                            <p:attrNameLst>
                                              <p:attrName>style.visibility</p:attrName>
                                            </p:attrNameLst>
                                          </p:cBhvr>
                                          <p:to>
                                            <p:strVal val="visible"/>
                                          </p:to>
                                        </p:set>
                                        <p:animEffect transition="in" filter="dissolve">
                                          <p:cBhvr>
                                            <p:cTn id="216" dur="500">
                                              <p:stCondLst>
                                                <p:cond delay="0"/>
                                              </p:stCondLst>
                                            </p:cTn>
                                            <p:tgtEl>
                                              <p:spTgt spid="30"/>
                                            </p:tgtEl>
                                          </p:cBhvr>
                                        </p:animEffect>
                                        <p:anim to="" calcmode="lin" valueType="num">
                                          <p:cBhvr>
                                            <p:cTn id="217" dur="500" fill="hold">
                                              <p:stCondLst>
                                                <p:cond delay="0"/>
                                              </p:stCondLst>
                                            </p:cTn>
                                            <p:tgtEl>
                                              <p:spTgt spid="30"/>
                                            </p:tgtEl>
                                            <p:attrNameLst>
                                              <p:attrName>ppt_w</p:attrName>
                                            </p:attrNameLst>
                                          </p:cBhvr>
                                          <p:tavLst>
                                            <p:tav tm="0">
                                              <p:val>
                                                <p:strVal val="#ppt_w*4"/>
                                              </p:val>
                                            </p:tav>
                                            <p:tav tm="100000">
                                              <p:val>
                                                <p:strVal val="#ppt_w"/>
                                              </p:val>
                                            </p:tav>
                                          </p:tavLst>
                                        </p:anim>
                                        <p:anim to="" calcmode="lin" valueType="num">
                                          <p:cBhvr>
                                            <p:cTn id="218" dur="500" fill="hold">
                                              <p:stCondLst>
                                                <p:cond delay="0"/>
                                              </p:stCondLst>
                                            </p:cTn>
                                            <p:tgtEl>
                                              <p:spTgt spid="3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8" grpId="0"/>
          <p:bldP spid="28" grpId="1"/>
          <p:bldP spid="29" grpId="0"/>
          <p:bldP spid="30" grpId="0"/>
          <p:bldP spid="31" grpId="0"/>
          <p:bldP spid="31" grpId="1"/>
          <p:bldP spid="32" grpId="0"/>
          <p:bldP spid="32" grpId="1"/>
          <p:bldP spid="32" grpId="2"/>
          <p:bldP spid="32" grpId="3"/>
          <p:bldP spid="33" grpId="0"/>
          <p:bldP spid="33" grpId="1"/>
          <p:bldP spid="33" grpId="2"/>
          <p:bldP spid="33" grpId="3"/>
          <p:bldP spid="34" grpId="0"/>
          <p:bldP spid="34" grpId="1"/>
          <p:bldP spid="34" grpId="2"/>
          <p:bldP spid="34" grpId="3"/>
          <p:bldP spid="34" grpId="4"/>
          <p:bldP spid="35" grpId="0"/>
          <p:bldP spid="35" grpId="1"/>
          <p:bldP spid="35" grpId="2"/>
          <p:bldP spid="35" grpId="3"/>
          <p:bldP spid="36" grpId="0"/>
          <p:bldP spid="36" grpId="1"/>
          <p:bldP spid="36" grpId="2"/>
          <p:bldP spid="36" grpId="3"/>
          <p:bldP spid="37" grpId="0"/>
          <p:bldP spid="37" grpId="1"/>
          <p:bldP spid="38" grpId="0"/>
          <p:bldP spid="38" grpId="1"/>
          <p:bldP spid="39" grpId="0"/>
          <p:bldP spid="39" grpId="1"/>
          <p:bldP spid="39" grpId="2"/>
          <p:bldP spid="39" grpId="3"/>
          <p:bldP spid="40" grpId="0"/>
          <p:bldP spid="40" grpId="1"/>
          <p:bldP spid="40" grpId="2"/>
          <p:bldP spid="40" grpId="3"/>
          <p:bldP spid="40" grpId="4"/>
          <p:bldP spid="41" grpId="0"/>
          <p:bldP spid="41" grpId="1"/>
          <p:bldP spid="41" grpId="2"/>
          <p:bldP spid="41" grpId="3"/>
          <p:bldP spid="42" grpId="0"/>
          <p:bldP spid="42" grpId="1"/>
          <p:bldP spid="43" grpId="0"/>
          <p:bldP spid="43" grpId="1"/>
          <p:bldP spid="43" grpId="2"/>
          <p:bldP spid="43" grpId="3"/>
          <p:bldP spid="44" grpId="0"/>
          <p:bldP spid="44" grpId="1"/>
          <p:bldP spid="45" grpId="0"/>
          <p:bldP spid="45" grpId="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7A8F937-686E-4AA7-9981-CC60782C52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779373" cy="1386673"/>
          </a:xfrm>
          <a:prstGeom prst="rect">
            <a:avLst/>
          </a:prstGeom>
          <a:gradFill>
            <a:gsLst>
              <a:gs pos="70000">
                <a:srgbClr val="9C9CFD"/>
              </a:gs>
              <a:gs pos="17000">
                <a:srgbClr val="92D050"/>
              </a:gs>
              <a:gs pos="50000">
                <a:srgbClr val="0070C0"/>
              </a:gs>
              <a:gs pos="92000">
                <a:srgbClr val="FFC000"/>
              </a:gs>
            </a:gsLst>
            <a:lin ang="16200000" scaled="1"/>
          </a:gradFill>
        </p:spPr>
      </p:pic>
      <p:pic>
        <p:nvPicPr>
          <p:cNvPr id="5" name="Picture 5">
            <a:extLst>
              <a:ext uri="{FF2B5EF4-FFF2-40B4-BE49-F238E27FC236}">
                <a16:creationId xmlns:a16="http://schemas.microsoft.com/office/drawing/2014/main" id="{73278909-8A89-4C38-B757-6535322F6A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751"/>
          <a:stretch/>
        </p:blipFill>
        <p:spPr>
          <a:xfrm>
            <a:off x="1779451" y="-1"/>
            <a:ext cx="1823776" cy="1386673"/>
          </a:xfrm>
          <a:prstGeom prst="rect">
            <a:avLst/>
          </a:prstGeom>
        </p:spPr>
      </p:pic>
      <p:pic>
        <p:nvPicPr>
          <p:cNvPr id="6" name="Picture 1">
            <a:extLst>
              <a:ext uri="{FF2B5EF4-FFF2-40B4-BE49-F238E27FC236}">
                <a16:creationId xmlns:a16="http://schemas.microsoft.com/office/drawing/2014/main" id="{DC40C390-984B-44C3-9726-D1BED3011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95" r="2077"/>
          <a:stretch/>
        </p:blipFill>
        <p:spPr>
          <a:xfrm>
            <a:off x="3595059" y="-1"/>
            <a:ext cx="1848897" cy="1386673"/>
          </a:xfrm>
          <a:prstGeom prst="rect">
            <a:avLst/>
          </a:prstGeom>
        </p:spPr>
      </p:pic>
      <p:pic>
        <p:nvPicPr>
          <p:cNvPr id="7" name="Picture 1">
            <a:extLst>
              <a:ext uri="{FF2B5EF4-FFF2-40B4-BE49-F238E27FC236}">
                <a16:creationId xmlns:a16="http://schemas.microsoft.com/office/drawing/2014/main" id="{0F102866-14C7-4D3D-B3B6-ECDAFB94D9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9" t="1330" r="1396" b="165"/>
          <a:stretch/>
        </p:blipFill>
        <p:spPr>
          <a:xfrm>
            <a:off x="5443207" y="-1"/>
            <a:ext cx="1848898" cy="1386673"/>
          </a:xfrm>
          <a:prstGeom prst="rect">
            <a:avLst/>
          </a:prstGeom>
        </p:spPr>
      </p:pic>
      <p:pic>
        <p:nvPicPr>
          <p:cNvPr id="8" name="Picture 1">
            <a:extLst>
              <a:ext uri="{FF2B5EF4-FFF2-40B4-BE49-F238E27FC236}">
                <a16:creationId xmlns:a16="http://schemas.microsoft.com/office/drawing/2014/main" id="{341C9BCC-4B51-4765-BEAB-3CD1137950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5103" y="-1"/>
            <a:ext cx="1848897" cy="1386673"/>
          </a:xfrm>
          <a:prstGeom prst="rect">
            <a:avLst/>
          </a:prstGeom>
        </p:spPr>
      </p:pic>
      <p:pic>
        <p:nvPicPr>
          <p:cNvPr id="9" name="Picture 1">
            <a:extLst>
              <a:ext uri="{FF2B5EF4-FFF2-40B4-BE49-F238E27FC236}">
                <a16:creationId xmlns:a16="http://schemas.microsoft.com/office/drawing/2014/main" id="{19F1D3F0-EB62-447C-8971-0CDEF9A659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83672"/>
            <a:ext cx="1804086" cy="1389673"/>
          </a:xfrm>
          <a:prstGeom prst="rect">
            <a:avLst/>
          </a:prstGeom>
        </p:spPr>
      </p:pic>
      <p:pic>
        <p:nvPicPr>
          <p:cNvPr id="10" name="Picture 1">
            <a:extLst>
              <a:ext uri="{FF2B5EF4-FFF2-40B4-BE49-F238E27FC236}">
                <a16:creationId xmlns:a16="http://schemas.microsoft.com/office/drawing/2014/main" id="{9F9481EC-BCD7-44E8-BBFB-031DB89521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4988" y="1390122"/>
            <a:ext cx="1806945" cy="1384034"/>
          </a:xfrm>
          <a:prstGeom prst="rect">
            <a:avLst/>
          </a:prstGeom>
        </p:spPr>
      </p:pic>
      <p:pic>
        <p:nvPicPr>
          <p:cNvPr id="11" name="Picture 1">
            <a:extLst>
              <a:ext uri="{FF2B5EF4-FFF2-40B4-BE49-F238E27FC236}">
                <a16:creationId xmlns:a16="http://schemas.microsoft.com/office/drawing/2014/main" id="{A8B46E24-0DB7-4F0D-AD7F-8F16CE506DF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7562" y="1386523"/>
            <a:ext cx="1849096" cy="1386822"/>
          </a:xfrm>
          <a:prstGeom prst="rect">
            <a:avLst/>
          </a:prstGeom>
        </p:spPr>
      </p:pic>
      <p:pic>
        <p:nvPicPr>
          <p:cNvPr id="12" name="Picture 1">
            <a:extLst>
              <a:ext uri="{FF2B5EF4-FFF2-40B4-BE49-F238E27FC236}">
                <a16:creationId xmlns:a16="http://schemas.microsoft.com/office/drawing/2014/main" id="{937EBCA7-4856-480C-9D7A-D707F730FC2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099"/>
          <a:stretch/>
        </p:blipFill>
        <p:spPr>
          <a:xfrm>
            <a:off x="5435060" y="1375499"/>
            <a:ext cx="1863793" cy="1397845"/>
          </a:xfrm>
          <a:prstGeom prst="rect">
            <a:avLst/>
          </a:prstGeom>
        </p:spPr>
      </p:pic>
      <p:pic>
        <p:nvPicPr>
          <p:cNvPr id="14" name="Picture 1">
            <a:extLst>
              <a:ext uri="{FF2B5EF4-FFF2-40B4-BE49-F238E27FC236}">
                <a16:creationId xmlns:a16="http://schemas.microsoft.com/office/drawing/2014/main" id="{3A36C924-F9C4-4088-B95B-E94229101BE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253" r="2858"/>
          <a:stretch/>
        </p:blipFill>
        <p:spPr>
          <a:xfrm>
            <a:off x="7291107" y="1383673"/>
            <a:ext cx="1852894" cy="1389671"/>
          </a:xfrm>
          <a:prstGeom prst="rect">
            <a:avLst/>
          </a:prstGeom>
        </p:spPr>
      </p:pic>
      <p:pic>
        <p:nvPicPr>
          <p:cNvPr id="15" name="Picture 1">
            <a:extLst>
              <a:ext uri="{FF2B5EF4-FFF2-40B4-BE49-F238E27FC236}">
                <a16:creationId xmlns:a16="http://schemas.microsoft.com/office/drawing/2014/main" id="{8EEF6E1B-3C21-4C77-8C8D-E700C2BA0D7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1200"/>
          <a:stretch/>
        </p:blipFill>
        <p:spPr>
          <a:xfrm>
            <a:off x="1818751" y="2774156"/>
            <a:ext cx="1815904" cy="1365765"/>
          </a:xfrm>
          <a:prstGeom prst="rect">
            <a:avLst/>
          </a:prstGeom>
        </p:spPr>
      </p:pic>
      <p:pic>
        <p:nvPicPr>
          <p:cNvPr id="16" name="Picture 1">
            <a:extLst>
              <a:ext uri="{FF2B5EF4-FFF2-40B4-BE49-F238E27FC236}">
                <a16:creationId xmlns:a16="http://schemas.microsoft.com/office/drawing/2014/main" id="{57D8A235-0111-436C-8887-2555498D505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517" t="6528" r="3547"/>
          <a:stretch/>
        </p:blipFill>
        <p:spPr>
          <a:xfrm>
            <a:off x="5492200" y="2755557"/>
            <a:ext cx="1818202" cy="1384364"/>
          </a:xfrm>
          <a:prstGeom prst="rect">
            <a:avLst/>
          </a:prstGeom>
        </p:spPr>
      </p:pic>
      <p:pic>
        <p:nvPicPr>
          <p:cNvPr id="17" name="Picture 1">
            <a:extLst>
              <a:ext uri="{FF2B5EF4-FFF2-40B4-BE49-F238E27FC236}">
                <a16:creationId xmlns:a16="http://schemas.microsoft.com/office/drawing/2014/main" id="{6C9F6604-3D38-4505-BE1C-4FF6B2A20E5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2843" y="2768695"/>
            <a:ext cx="1841157" cy="1371225"/>
          </a:xfrm>
          <a:prstGeom prst="rect">
            <a:avLst/>
          </a:prstGeom>
        </p:spPr>
      </p:pic>
      <p:pic>
        <p:nvPicPr>
          <p:cNvPr id="18" name="Picture 1">
            <a:extLst>
              <a:ext uri="{FF2B5EF4-FFF2-40B4-BE49-F238E27FC236}">
                <a16:creationId xmlns:a16="http://schemas.microsoft.com/office/drawing/2014/main" id="{5633962D-3910-47EC-B218-CD051C1BFEB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1451"/>
          <a:stretch/>
        </p:blipFill>
        <p:spPr>
          <a:xfrm>
            <a:off x="7945394" y="4134932"/>
            <a:ext cx="1198605" cy="968409"/>
          </a:xfrm>
          <a:prstGeom prst="rect">
            <a:avLst/>
          </a:prstGeom>
        </p:spPr>
      </p:pic>
      <p:pic>
        <p:nvPicPr>
          <p:cNvPr id="19" name="Picture 1">
            <a:extLst>
              <a:ext uri="{FF2B5EF4-FFF2-40B4-BE49-F238E27FC236}">
                <a16:creationId xmlns:a16="http://schemas.microsoft.com/office/drawing/2014/main" id="{66566205-21EF-4DF8-A3C9-4899C8857B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5068389"/>
            <a:ext cx="1216374" cy="912281"/>
          </a:xfrm>
          <a:prstGeom prst="rect">
            <a:avLst/>
          </a:prstGeom>
        </p:spPr>
      </p:pic>
      <p:pic>
        <p:nvPicPr>
          <p:cNvPr id="20" name="Picture 1">
            <a:extLst>
              <a:ext uri="{FF2B5EF4-FFF2-40B4-BE49-F238E27FC236}">
                <a16:creationId xmlns:a16="http://schemas.microsoft.com/office/drawing/2014/main" id="{C3B75EB5-2B95-419D-958A-5B6D8AC000E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0404" r="13842"/>
          <a:stretch/>
        </p:blipFill>
        <p:spPr>
          <a:xfrm>
            <a:off x="0" y="5977169"/>
            <a:ext cx="1210962" cy="880832"/>
          </a:xfrm>
          <a:prstGeom prst="rect">
            <a:avLst/>
          </a:prstGeom>
        </p:spPr>
      </p:pic>
      <p:pic>
        <p:nvPicPr>
          <p:cNvPr id="21" name="Picture 1">
            <a:extLst>
              <a:ext uri="{FF2B5EF4-FFF2-40B4-BE49-F238E27FC236}">
                <a16:creationId xmlns:a16="http://schemas.microsoft.com/office/drawing/2014/main" id="{B2AB5AB2-1639-4677-A1D3-6CEFA7DA3B0E}"/>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935" b="3817"/>
          <a:stretch/>
        </p:blipFill>
        <p:spPr>
          <a:xfrm>
            <a:off x="0" y="4139515"/>
            <a:ext cx="1208156" cy="926756"/>
          </a:xfrm>
          <a:prstGeom prst="rect">
            <a:avLst/>
          </a:prstGeom>
        </p:spPr>
      </p:pic>
      <p:pic>
        <p:nvPicPr>
          <p:cNvPr id="22" name="Picture 1">
            <a:extLst>
              <a:ext uri="{FF2B5EF4-FFF2-40B4-BE49-F238E27FC236}">
                <a16:creationId xmlns:a16="http://schemas.microsoft.com/office/drawing/2014/main" id="{B95B13C2-1EC5-4D8C-86DB-FD1201E0F0F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773345"/>
            <a:ext cx="1848897" cy="1366169"/>
          </a:xfrm>
          <a:prstGeom prst="rect">
            <a:avLst/>
          </a:prstGeom>
        </p:spPr>
      </p:pic>
      <p:pic>
        <p:nvPicPr>
          <p:cNvPr id="25" name="Picture 3">
            <a:extLst>
              <a:ext uri="{FF2B5EF4-FFF2-40B4-BE49-F238E27FC236}">
                <a16:creationId xmlns:a16="http://schemas.microsoft.com/office/drawing/2014/main" id="{0B318849-25A7-482A-9C9E-A8FAC5D1144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921"/>
          <a:stretch/>
        </p:blipFill>
        <p:spPr>
          <a:xfrm rot="10800000" flipH="1">
            <a:off x="3780832" y="2840646"/>
            <a:ext cx="1642067" cy="1238983"/>
          </a:xfrm>
          <a:prstGeom prst="rect">
            <a:avLst/>
          </a:prstGeom>
        </p:spPr>
      </p:pic>
      <p:pic>
        <p:nvPicPr>
          <p:cNvPr id="23" name="Picture 1">
            <a:extLst>
              <a:ext uri="{FF2B5EF4-FFF2-40B4-BE49-F238E27FC236}">
                <a16:creationId xmlns:a16="http://schemas.microsoft.com/office/drawing/2014/main" id="{25C40402-8090-49EE-8CB2-73AE9A5A38B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95935" y="4139514"/>
            <a:ext cx="3400780" cy="2718486"/>
          </a:xfrm>
          <a:prstGeom prst="rect">
            <a:avLst/>
          </a:prstGeom>
        </p:spPr>
      </p:pic>
      <p:pic>
        <p:nvPicPr>
          <p:cNvPr id="24" name="Picture 1">
            <a:extLst>
              <a:ext uri="{FF2B5EF4-FFF2-40B4-BE49-F238E27FC236}">
                <a16:creationId xmlns:a16="http://schemas.microsoft.com/office/drawing/2014/main" id="{2C9CDF01-DAB2-47D6-A128-1E7F8B2F54F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961777" y="5090984"/>
            <a:ext cx="1182224" cy="886668"/>
          </a:xfrm>
          <a:prstGeom prst="rect">
            <a:avLst/>
          </a:prstGeom>
        </p:spPr>
      </p:pic>
      <p:pic>
        <p:nvPicPr>
          <p:cNvPr id="27" name="Picture 1">
            <a:extLst>
              <a:ext uri="{FF2B5EF4-FFF2-40B4-BE49-F238E27FC236}">
                <a16:creationId xmlns:a16="http://schemas.microsoft.com/office/drawing/2014/main" id="{9DF4B277-AA28-43CF-9ED7-FCA245C3467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7957751" y="5968314"/>
            <a:ext cx="1186249" cy="889686"/>
          </a:xfrm>
          <a:prstGeom prst="rect">
            <a:avLst/>
          </a:prstGeom>
        </p:spPr>
      </p:pic>
      <p:pic>
        <p:nvPicPr>
          <p:cNvPr id="26" name="Picture 1">
            <a:extLst>
              <a:ext uri="{FF2B5EF4-FFF2-40B4-BE49-F238E27FC236}">
                <a16:creationId xmlns:a16="http://schemas.microsoft.com/office/drawing/2014/main" id="{A637EB85-4780-4F5A-BB0E-042EC4BA39B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889"/>
          <a:stretch/>
        </p:blipFill>
        <p:spPr>
          <a:xfrm>
            <a:off x="4584356" y="4139515"/>
            <a:ext cx="3378983" cy="2718486"/>
          </a:xfrm>
          <a:prstGeom prst="rect">
            <a:avLst/>
          </a:prstGeom>
        </p:spPr>
      </p:pic>
    </p:spTree>
    <p:extLst>
      <p:ext uri="{BB962C8B-B14F-4D97-AF65-F5344CB8AC3E}">
        <p14:creationId xmlns:p14="http://schemas.microsoft.com/office/powerpoint/2010/main" val="3546051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
            <a:ext cx="9144000" cy="6858000"/>
          </a:xfrm>
          <a:prstGeom prst="rect">
            <a:avLst/>
          </a:prstGeom>
        </p:spPr>
      </p:pic>
      <p:sp>
        <p:nvSpPr>
          <p:cNvPr id="9" name="Title 1"/>
          <p:cNvSpPr>
            <a:spLocks noGrp="1"/>
          </p:cNvSpPr>
          <p:nvPr>
            <p:ph type="title"/>
          </p:nvPr>
        </p:nvSpPr>
        <p:spPr>
          <a:xfrm>
            <a:off x="5397661" y="-4780346"/>
            <a:ext cx="1267428" cy="4861366"/>
          </a:xfrm>
        </p:spPr>
        <p:txBody>
          <a:bodyPr>
            <a:scene3d>
              <a:camera prst="orthographicFront"/>
              <a:lightRig rig="flat" dir="t"/>
            </a:scene3d>
            <a:sp3d extrusionH="57150" prstMaterial="powder">
              <a:bevelT w="38100" h="38100"/>
            </a:sp3d>
          </a:bodyPr>
          <a:lstStyle/>
          <a:p>
            <a:pPr>
              <a:lnSpc>
                <a:spcPts val="7500"/>
              </a:lnSpc>
            </a:pPr>
            <a:r>
              <a:rPr lang="en-US" sz="7200" b="1" dirty="0">
                <a:solidFill>
                  <a:srgbClr val="FF0000"/>
                </a:solidFill>
                <a:effectLst>
                  <a:glow rad="63500">
                    <a:srgbClr val="FFFF00">
                      <a:alpha val="70000"/>
                    </a:srgbClr>
                  </a:glow>
                </a:effectLst>
                <a:latin typeface="Arial Rounded MT Bold" panose="020F0704030504030204" pitchFamily="34" charset="0"/>
              </a:rPr>
              <a:t>J</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E</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S</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U</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S</a:t>
            </a:r>
          </a:p>
        </p:txBody>
      </p:sp>
      <p:sp>
        <p:nvSpPr>
          <p:cNvPr id="8" name="Freeform 7"/>
          <p:cNvSpPr/>
          <p:nvPr/>
        </p:nvSpPr>
        <p:spPr>
          <a:xfrm>
            <a:off x="3848101" y="2566035"/>
            <a:ext cx="3200882" cy="4295775"/>
          </a:xfrm>
          <a:custGeom>
            <a:avLst/>
            <a:gdLst>
              <a:gd name="connsiteX0" fmla="*/ 3162300 w 3162300"/>
              <a:gd name="connsiteY0" fmla="*/ 4279900 h 4279900"/>
              <a:gd name="connsiteX1" fmla="*/ 0 w 3162300"/>
              <a:gd name="connsiteY1" fmla="*/ 4273550 h 4279900"/>
              <a:gd name="connsiteX2" fmla="*/ 12700 w 3162300"/>
              <a:gd name="connsiteY2" fmla="*/ 0 h 4279900"/>
              <a:gd name="connsiteX3" fmla="*/ 514350 w 3162300"/>
              <a:gd name="connsiteY3" fmla="*/ 114300 h 4279900"/>
              <a:gd name="connsiteX4" fmla="*/ 952500 w 3162300"/>
              <a:gd name="connsiteY4" fmla="*/ 234950 h 4279900"/>
              <a:gd name="connsiteX5" fmla="*/ 1403350 w 3162300"/>
              <a:gd name="connsiteY5" fmla="*/ 527050 h 4279900"/>
              <a:gd name="connsiteX6" fmla="*/ 1555750 w 3162300"/>
              <a:gd name="connsiteY6" fmla="*/ 685800 h 4279900"/>
              <a:gd name="connsiteX7" fmla="*/ 1797050 w 3162300"/>
              <a:gd name="connsiteY7" fmla="*/ 1003300 h 4279900"/>
              <a:gd name="connsiteX8" fmla="*/ 2108200 w 3162300"/>
              <a:gd name="connsiteY8" fmla="*/ 1530350 h 4279900"/>
              <a:gd name="connsiteX9" fmla="*/ 2495550 w 3162300"/>
              <a:gd name="connsiteY9" fmla="*/ 2355850 h 4279900"/>
              <a:gd name="connsiteX10" fmla="*/ 3162300 w 3162300"/>
              <a:gd name="connsiteY10" fmla="*/ 4279900 h 42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2300" h="4279900">
                <a:moveTo>
                  <a:pt x="3162300" y="4279900"/>
                </a:moveTo>
                <a:lnTo>
                  <a:pt x="0" y="4273550"/>
                </a:lnTo>
                <a:cubicBezTo>
                  <a:pt x="4233" y="2849033"/>
                  <a:pt x="8467" y="1424517"/>
                  <a:pt x="12700" y="0"/>
                </a:cubicBezTo>
                <a:lnTo>
                  <a:pt x="514350" y="114300"/>
                </a:lnTo>
                <a:lnTo>
                  <a:pt x="952500" y="234950"/>
                </a:lnTo>
                <a:lnTo>
                  <a:pt x="1403350" y="527050"/>
                </a:lnTo>
                <a:lnTo>
                  <a:pt x="1555750" y="685800"/>
                </a:lnTo>
                <a:lnTo>
                  <a:pt x="1797050" y="1003300"/>
                </a:lnTo>
                <a:lnTo>
                  <a:pt x="2108200" y="1530350"/>
                </a:lnTo>
                <a:lnTo>
                  <a:pt x="2495550" y="2355850"/>
                </a:lnTo>
                <a:lnTo>
                  <a:pt x="3162300" y="427990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Hope in God / praising Him helps a disquieted heart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worry about your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Worry does not add any value to living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have an anxious mind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Seek God’s Kingdom 1</a:t>
            </a:r>
            <a:r>
              <a:rPr lang="en-US" b="1" baseline="30000" dirty="0">
                <a:ln w="3175">
                  <a:solidFill>
                    <a:srgbClr val="FF0000"/>
                  </a:solidFill>
                </a:ln>
                <a:solidFill>
                  <a:srgbClr val="FFFF00"/>
                </a:solidFill>
                <a:effectLst>
                  <a:glow rad="88900">
                    <a:schemeClr val="tx1">
                      <a:alpha val="80000"/>
                    </a:schemeClr>
                  </a:glow>
                </a:effectLst>
                <a:latin typeface="Calibri" panose="020F0502020204030204" pitchFamily="34" charset="0"/>
              </a:rPr>
              <a:t>st</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&amp; your spirit will be settled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Not worry about tomorrow, ample is todays trouble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Cares of this world and greed render one unfruitful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Worry / troubles lead to a selfish heart of disservice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fret - it only causes harm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our weakness our strength of spirit comes out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a haven in troubles if one trusts &amp; seeks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supplies an escape for unbearable troubles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in God overcomes fear</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76814">
            <a:off x="303665" y="991887"/>
            <a:ext cx="8500674" cy="454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solidFill>
                    <a:schemeClr val="tx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Worries are overcome when God is in control</a:t>
            </a:r>
            <a:endParaRPr lang="en-US" sz="8000" b="1" i="1" spc="50" dirty="0">
              <a:ln w="11430">
                <a:solidFill>
                  <a:schemeClr val="tx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07723988"/>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1.11111E-6 4.50613E-6 L 0.0526 0.29308 " pathEditMode="relative" rAng="0" ptsTypes="AA">
                                      <p:cBhvr>
                                        <p:cTn id="190" dur="1750" fill="hold"/>
                                        <p:tgtEl>
                                          <p:spTgt spid="4">
                                            <p:txEl>
                                              <p:pRg st="0" end="0"/>
                                            </p:txEl>
                                          </p:spTgt>
                                        </p:tgtEl>
                                        <p:attrNameLst>
                                          <p:attrName>ppt_x</p:attrName>
                                          <p:attrName>ppt_y</p:attrName>
                                        </p:attrNameLst>
                                      </p:cBhvr>
                                      <p:rCtr x="2622" y="14643"/>
                                    </p:animMotion>
                                  </p:childTnLst>
                                </p:cTn>
                              </p:par>
                              <p:par>
                                <p:cTn id="191" presetID="0" presetClass="path" presetSubtype="0" accel="50000" decel="50000" fill="hold" nodeType="withEffect">
                                  <p:stCondLst>
                                    <p:cond delay="0"/>
                                  </p:stCondLst>
                                  <p:childTnLst>
                                    <p:animMotion origin="layout" path="M -1.66667E-6 4.10363E-6 L 0.25399 0.22785 " pathEditMode="relative" rAng="0" ptsTypes="AA">
                                      <p:cBhvr>
                                        <p:cTn id="192" dur="1750" fill="hold"/>
                                        <p:tgtEl>
                                          <p:spTgt spid="4">
                                            <p:txEl>
                                              <p:pRg st="1" end="1"/>
                                            </p:txEl>
                                          </p:spTgt>
                                        </p:tgtEl>
                                        <p:attrNameLst>
                                          <p:attrName>ppt_x</p:attrName>
                                          <p:attrName>ppt_y</p:attrName>
                                        </p:attrNameLst>
                                      </p:cBhvr>
                                      <p:rCtr x="12691" y="11381"/>
                                    </p:animMotion>
                                  </p:childTnLst>
                                </p:cTn>
                              </p:par>
                              <p:par>
                                <p:cTn id="193" presetID="0" presetClass="path" presetSubtype="0" accel="50000" decel="50000" fill="hold" nodeType="withEffect">
                                  <p:stCondLst>
                                    <p:cond delay="0"/>
                                  </p:stCondLst>
                                  <p:childTnLst>
                                    <p:animMotion origin="layout" path="M 3.61111E-6 0.00024 L 0.1677 0.15314 " pathEditMode="relative" rAng="0" ptsTypes="AA">
                                      <p:cBhvr>
                                        <p:cTn id="194" dur="1750" fill="hold"/>
                                        <p:tgtEl>
                                          <p:spTgt spid="4">
                                            <p:txEl>
                                              <p:pRg st="2" end="2"/>
                                            </p:txEl>
                                          </p:spTgt>
                                        </p:tgtEl>
                                        <p:attrNameLst>
                                          <p:attrName>ppt_x</p:attrName>
                                          <p:attrName>ppt_y</p:attrName>
                                        </p:attrNameLst>
                                      </p:cBhvr>
                                      <p:rCtr x="8385" y="7634"/>
                                    </p:animMotion>
                                  </p:childTnLst>
                                </p:cTn>
                              </p:par>
                              <p:par>
                                <p:cTn id="195" presetID="0" presetClass="path" presetSubtype="0" accel="50000" decel="50000" fill="hold" nodeType="withEffect">
                                  <p:stCondLst>
                                    <p:cond delay="0"/>
                                  </p:stCondLst>
                                  <p:childTnLst>
                                    <p:animMotion origin="layout" path="M 3.61111E-6 0.00023 L 0.24791 0.07981 " pathEditMode="relative" rAng="0" ptsTypes="AA">
                                      <p:cBhvr>
                                        <p:cTn id="196" dur="1750" fill="hold"/>
                                        <p:tgtEl>
                                          <p:spTgt spid="4">
                                            <p:txEl>
                                              <p:pRg st="3" end="3"/>
                                            </p:txEl>
                                          </p:spTgt>
                                        </p:tgtEl>
                                        <p:attrNameLst>
                                          <p:attrName>ppt_x</p:attrName>
                                          <p:attrName>ppt_y</p:attrName>
                                        </p:attrNameLst>
                                      </p:cBhvr>
                                      <p:rCtr x="12396" y="3979"/>
                                    </p:animMotion>
                                  </p:childTnLst>
                                </p:cTn>
                              </p:par>
                              <p:par>
                                <p:cTn id="197" presetID="0" presetClass="path" presetSubtype="0" accel="50000" decel="50000" fill="hold" nodeType="withEffect">
                                  <p:stCondLst>
                                    <p:cond delay="0"/>
                                  </p:stCondLst>
                                  <p:childTnLst>
                                    <p:animMotion origin="layout" path="M -8.33333E-7 0.00093 L 0.06076 0.0081 " pathEditMode="relative" rAng="0" ptsTypes="AA">
                                      <p:cBhvr>
                                        <p:cTn id="198" dur="1750" fill="hold"/>
                                        <p:tgtEl>
                                          <p:spTgt spid="4">
                                            <p:txEl>
                                              <p:pRg st="4" end="4"/>
                                            </p:txEl>
                                          </p:spTgt>
                                        </p:tgtEl>
                                        <p:attrNameLst>
                                          <p:attrName>ppt_x</p:attrName>
                                          <p:attrName>ppt_y</p:attrName>
                                        </p:attrNameLst>
                                      </p:cBhvr>
                                      <p:rCtr x="3038" y="347"/>
                                    </p:animMotion>
                                  </p:childTnLst>
                                </p:cTn>
                              </p:par>
                              <p:par>
                                <p:cTn id="199" presetID="0" presetClass="path" presetSubtype="0" accel="50000" decel="50000" fill="hold" nodeType="withEffect">
                                  <p:stCondLst>
                                    <p:cond delay="0"/>
                                  </p:stCondLst>
                                  <p:childTnLst>
                                    <p:animMotion origin="layout" path="M 2.77778E-7 0.00069 L 0.05208 -0.06662 " pathEditMode="relative" rAng="0" ptsTypes="AA">
                                      <p:cBhvr>
                                        <p:cTn id="200" dur="1750" fill="hold"/>
                                        <p:tgtEl>
                                          <p:spTgt spid="4">
                                            <p:txEl>
                                              <p:pRg st="5" end="5"/>
                                            </p:txEl>
                                          </p:spTgt>
                                        </p:tgtEl>
                                        <p:attrNameLst>
                                          <p:attrName>ppt_x</p:attrName>
                                          <p:attrName>ppt_y</p:attrName>
                                        </p:attrNameLst>
                                      </p:cBhvr>
                                      <p:rCtr x="2604" y="-3377"/>
                                    </p:animMotion>
                                  </p:childTnLst>
                                </p:cTn>
                              </p:par>
                              <p:par>
                                <p:cTn id="201" presetID="0" presetClass="path" presetSubtype="0" accel="50000" decel="50000" fill="hold" nodeType="withEffect">
                                  <p:stCondLst>
                                    <p:cond delay="0"/>
                                  </p:stCondLst>
                                  <p:childTnLst>
                                    <p:animMotion origin="layout" path="M 4.72222E-6 0.00069 L 0.05902 -0.13856 " pathEditMode="relative" rAng="0" ptsTypes="AA">
                                      <p:cBhvr>
                                        <p:cTn id="202" dur="1750" fill="hold"/>
                                        <p:tgtEl>
                                          <p:spTgt spid="4">
                                            <p:txEl>
                                              <p:pRg st="6" end="6"/>
                                            </p:txEl>
                                          </p:spTgt>
                                        </p:tgtEl>
                                        <p:attrNameLst>
                                          <p:attrName>ppt_x</p:attrName>
                                          <p:attrName>ppt_y</p:attrName>
                                        </p:attrNameLst>
                                      </p:cBhvr>
                                      <p:rCtr x="2951" y="-6963"/>
                                    </p:animMotion>
                                  </p:childTnLst>
                                </p:cTn>
                              </p:par>
                              <p:par>
                                <p:cTn id="203" presetID="0" presetClass="path" presetSubtype="0" accel="50000" decel="50000" fill="hold" nodeType="withEffect">
                                  <p:stCondLst>
                                    <p:cond delay="0"/>
                                  </p:stCondLst>
                                  <p:childTnLst>
                                    <p:animMotion origin="layout" path="M 3.05556E-6 0.00023 L 0.05173 -0.21328 " pathEditMode="relative" rAng="0" ptsTypes="AA">
                                      <p:cBhvr>
                                        <p:cTn id="204" dur="1750" fill="hold"/>
                                        <p:tgtEl>
                                          <p:spTgt spid="4">
                                            <p:txEl>
                                              <p:pRg st="7" end="7"/>
                                            </p:txEl>
                                          </p:spTgt>
                                        </p:tgtEl>
                                        <p:attrNameLst>
                                          <p:attrName>ppt_x</p:attrName>
                                          <p:attrName>ppt_y</p:attrName>
                                        </p:attrNameLst>
                                      </p:cBhvr>
                                      <p:rCtr x="2587" y="-10687"/>
                                    </p:animMotion>
                                  </p:childTnLst>
                                </p:cTn>
                              </p:par>
                              <p:par>
                                <p:cTn id="205" presetID="0" presetClass="path" presetSubtype="0" accel="50000" decel="50000" fill="hold" nodeType="withEffect">
                                  <p:stCondLst>
                                    <p:cond delay="0"/>
                                  </p:stCondLst>
                                  <p:childTnLst>
                                    <p:animMotion origin="layout" path="M -4.44444E-6 0.00023 L 0.22188 -0.28611 " pathEditMode="relative" rAng="0" ptsTypes="AA">
                                      <p:cBhvr>
                                        <p:cTn id="206" dur="1750" fill="hold"/>
                                        <p:tgtEl>
                                          <p:spTgt spid="4">
                                            <p:txEl>
                                              <p:pRg st="8" end="8"/>
                                            </p:txEl>
                                          </p:spTgt>
                                        </p:tgtEl>
                                        <p:attrNameLst>
                                          <p:attrName>ppt_x</p:attrName>
                                          <p:attrName>ppt_y</p:attrName>
                                        </p:attrNameLst>
                                      </p:cBhvr>
                                      <p:rCtr x="11094" y="-14329"/>
                                    </p:animMotion>
                                  </p:childTnLst>
                                </p:cTn>
                              </p:par>
                              <p:par>
                                <p:cTn id="207" presetID="0" presetClass="path" presetSubtype="0" accel="50000" decel="50000" fill="hold" nodeType="withEffect">
                                  <p:stCondLst>
                                    <p:cond delay="0"/>
                                  </p:stCondLst>
                                  <p:childTnLst>
                                    <p:animMotion origin="layout" path="M -3.05556E-6 0.00047 L 0.08125 -0.3597 " pathEditMode="relative" rAng="0" ptsTypes="AA">
                                      <p:cBhvr>
                                        <p:cTn id="208" dur="1750" fill="hold"/>
                                        <p:tgtEl>
                                          <p:spTgt spid="4">
                                            <p:txEl>
                                              <p:pRg st="9" end="9"/>
                                            </p:txEl>
                                          </p:spTgt>
                                        </p:tgtEl>
                                        <p:attrNameLst>
                                          <p:attrName>ppt_x</p:attrName>
                                          <p:attrName>ppt_y</p:attrName>
                                        </p:attrNameLst>
                                      </p:cBhvr>
                                      <p:rCtr x="4062" y="-18020"/>
                                    </p:animMotion>
                                  </p:childTnLst>
                                </p:cTn>
                              </p:par>
                              <p:par>
                                <p:cTn id="209" presetID="0" presetClass="path" presetSubtype="0" accel="50000" decel="50000" fill="hold" nodeType="withEffect">
                                  <p:stCondLst>
                                    <p:cond delay="0"/>
                                  </p:stCondLst>
                                  <p:childTnLst>
                                    <p:animMotion origin="layout" path="M -1.11111E-6 0.00046 L 0.06146 -0.43287 " pathEditMode="relative" rAng="0" ptsTypes="AA">
                                      <p:cBhvr>
                                        <p:cTn id="210" dur="1750" fill="hold"/>
                                        <p:tgtEl>
                                          <p:spTgt spid="4">
                                            <p:txEl>
                                              <p:pRg st="10" end="10"/>
                                            </p:txEl>
                                          </p:spTgt>
                                        </p:tgtEl>
                                        <p:attrNameLst>
                                          <p:attrName>ppt_x</p:attrName>
                                          <p:attrName>ppt_y</p:attrName>
                                        </p:attrNameLst>
                                      </p:cBhvr>
                                      <p:rCtr x="3073" y="-21667"/>
                                    </p:animMotion>
                                  </p:childTnLst>
                                </p:cTn>
                              </p:par>
                              <p:par>
                                <p:cTn id="211" presetID="0" presetClass="path" presetSubtype="0" accel="50000" decel="50000" fill="hold" nodeType="withEffect">
                                  <p:stCondLst>
                                    <p:cond delay="0"/>
                                  </p:stCondLst>
                                  <p:childTnLst>
                                    <p:animMotion origin="layout" path="M -1.38889E-6 0.00093 L 0.08854 -0.50497 " pathEditMode="relative" rAng="0" ptsTypes="AA">
                                      <p:cBhvr>
                                        <p:cTn id="212" dur="1750" fill="hold"/>
                                        <p:tgtEl>
                                          <p:spTgt spid="4">
                                            <p:txEl>
                                              <p:pRg st="11" end="11"/>
                                            </p:txEl>
                                          </p:spTgt>
                                        </p:tgtEl>
                                        <p:attrNameLst>
                                          <p:attrName>ppt_x</p:attrName>
                                          <p:attrName>ppt_y</p:attrName>
                                        </p:attrNameLst>
                                      </p:cBhvr>
                                      <p:rCtr x="4427" y="-25306"/>
                                    </p:animMotion>
                                  </p:childTnLst>
                                </p:cTn>
                              </p:par>
                              <p:par>
                                <p:cTn id="213" presetID="0" presetClass="path" presetSubtype="0" accel="50000" decel="50000" fill="hold" nodeType="withEffect">
                                  <p:stCondLst>
                                    <p:cond delay="0"/>
                                  </p:stCondLst>
                                  <p:childTnLst>
                                    <p:animMotion origin="layout" path="M 1.38889E-6 0.00069 L 0.25694 -0.57969 " pathEditMode="relative" rAng="0" ptsTypes="AA">
                                      <p:cBhvr>
                                        <p:cTn id="214" dur="1750" fill="hold"/>
                                        <p:tgtEl>
                                          <p:spTgt spid="4">
                                            <p:txEl>
                                              <p:pRg st="12" end="12"/>
                                            </p:txEl>
                                          </p:spTgt>
                                        </p:tgtEl>
                                        <p:attrNameLst>
                                          <p:attrName>ppt_x</p:attrName>
                                          <p:attrName>ppt_y</p:attrName>
                                        </p:attrNameLst>
                                      </p:cBhvr>
                                      <p:rCtr x="12847" y="-29031"/>
                                    </p:animMotion>
                                  </p:childTnLst>
                                </p:cTn>
                              </p:par>
                            </p:childTnLst>
                          </p:cTn>
                        </p:par>
                      </p:childTnLst>
                    </p:cTn>
                  </p:par>
                  <p:par>
                    <p:cTn id="215" fill="hold">
                      <p:stCondLst>
                        <p:cond delay="indefinite"/>
                      </p:stCondLst>
                      <p:childTnLst>
                        <p:par>
                          <p:cTn id="216" fill="hold">
                            <p:stCondLst>
                              <p:cond delay="0"/>
                            </p:stCondLst>
                            <p:childTnLst>
                              <p:par>
                                <p:cTn id="217" presetID="23" presetClass="entr" presetSubtype="16" fill="hold" grpId="2" nodeType="clickEffect">
                                  <p:stCondLst>
                                    <p:cond delay="0"/>
                                  </p:stCondLst>
                                  <p:childTnLst>
                                    <p:set>
                                      <p:cBhvr>
                                        <p:cTn id="218" dur="1" fill="hold">
                                          <p:stCondLst>
                                            <p:cond delay="0"/>
                                          </p:stCondLst>
                                        </p:cTn>
                                        <p:tgtEl>
                                          <p:spTgt spid="9"/>
                                        </p:tgtEl>
                                        <p:attrNameLst>
                                          <p:attrName>style.visibility</p:attrName>
                                        </p:attrNameLst>
                                      </p:cBhvr>
                                      <p:to>
                                        <p:strVal val="visible"/>
                                      </p:to>
                                    </p:set>
                                    <p:anim calcmode="lin" valueType="num">
                                      <p:cBhvr>
                                        <p:cTn id="219" dur="3600" fill="hold"/>
                                        <p:tgtEl>
                                          <p:spTgt spid="9"/>
                                        </p:tgtEl>
                                        <p:attrNameLst>
                                          <p:attrName>ppt_w</p:attrName>
                                        </p:attrNameLst>
                                      </p:cBhvr>
                                      <p:tavLst>
                                        <p:tav tm="0">
                                          <p:val>
                                            <p:fltVal val="0"/>
                                          </p:val>
                                        </p:tav>
                                        <p:tav tm="100000">
                                          <p:val>
                                            <p:strVal val="#ppt_w"/>
                                          </p:val>
                                        </p:tav>
                                      </p:tavLst>
                                    </p:anim>
                                    <p:anim calcmode="lin" valueType="num">
                                      <p:cBhvr>
                                        <p:cTn id="220" dur="3600" fill="hold"/>
                                        <p:tgtEl>
                                          <p:spTgt spid="9"/>
                                        </p:tgtEl>
                                        <p:attrNameLst>
                                          <p:attrName>ppt_h</p:attrName>
                                        </p:attrNameLst>
                                      </p:cBhvr>
                                      <p:tavLst>
                                        <p:tav tm="0">
                                          <p:val>
                                            <p:fltVal val="0"/>
                                          </p:val>
                                        </p:tav>
                                        <p:tav tm="100000">
                                          <p:val>
                                            <p:strVal val="#ppt_h"/>
                                          </p:val>
                                        </p:tav>
                                      </p:tavLst>
                                    </p:anim>
                                  </p:childTnLst>
                                </p:cTn>
                              </p:par>
                              <p:par>
                                <p:cTn id="221" presetID="9" presetClass="entr" presetSubtype="0" fill="hold" grpId="1" nodeType="withEffect">
                                  <p:stCondLst>
                                    <p:cond delay="1100"/>
                                  </p:stCondLst>
                                  <p:childTnLst>
                                    <p:set>
                                      <p:cBhvr>
                                        <p:cTn id="222" dur="1" fill="hold">
                                          <p:stCondLst>
                                            <p:cond delay="0"/>
                                          </p:stCondLst>
                                        </p:cTn>
                                        <p:tgtEl>
                                          <p:spTgt spid="9"/>
                                        </p:tgtEl>
                                        <p:attrNameLst>
                                          <p:attrName>style.visibility</p:attrName>
                                        </p:attrNameLst>
                                      </p:cBhvr>
                                      <p:to>
                                        <p:strVal val="visible"/>
                                      </p:to>
                                    </p:set>
                                    <p:animEffect transition="in" filter="dissolve">
                                      <p:cBhvr>
                                        <p:cTn id="223" dur="2000"/>
                                        <p:tgtEl>
                                          <p:spTgt spid="9"/>
                                        </p:tgtEl>
                                      </p:cBhvr>
                                    </p:animEffect>
                                  </p:childTnLst>
                                </p:cTn>
                              </p:par>
                              <p:par>
                                <p:cTn id="224" presetID="0" presetClass="path" presetSubtype="0" accel="50000" decel="50000" fill="hold" grpId="3" nodeType="withEffect">
                                  <p:stCondLst>
                                    <p:cond delay="0"/>
                                  </p:stCondLst>
                                  <p:childTnLst>
                                    <p:animMotion origin="layout" path="M 1.38889E-6 2.59259E-6 L -0.16667 1.46296 " pathEditMode="relative" rAng="0" ptsTypes="AA">
                                      <p:cBhvr>
                                        <p:cTn id="225" dur="5500" fill="hold"/>
                                        <p:tgtEl>
                                          <p:spTgt spid="9"/>
                                        </p:tgtEl>
                                        <p:attrNameLst>
                                          <p:attrName>ppt_x</p:attrName>
                                          <p:attrName>ppt_y</p:attrName>
                                        </p:attrNameLst>
                                      </p:cBhvr>
                                      <p:rCtr x="-8333" y="7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9" grpId="3"/>
      <p:bldP spid="4" grpId="0" uiExpand="1" build="p"/>
      <p:bldP spid="4" grpId="1" uiExpand="1" build="allAtOnce"/>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47040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080_Silver_white_sparkles_loop_Videv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 b="44213"/>
          <a:stretch/>
        </p:blipFill>
        <p:spPr>
          <a:xfrm>
            <a:off x="520700" y="1054099"/>
            <a:ext cx="8153400" cy="252935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a:gsLst>
              <a:gs pos="70000">
                <a:srgbClr val="9C9CFD"/>
              </a:gs>
              <a:gs pos="17000">
                <a:srgbClr val="92D050"/>
              </a:gs>
              <a:gs pos="50000">
                <a:srgbClr val="0070C0"/>
              </a:gs>
              <a:gs pos="92000">
                <a:srgbClr val="FFC000"/>
              </a:gs>
            </a:gsLst>
            <a:lin ang="16200000" scaled="1"/>
          </a:gradFill>
        </p:spPr>
      </p:pic>
      <p:pic>
        <p:nvPicPr>
          <p:cNvPr id="11" name="Picture 10" descr="PowerPoint Slide Show - [SermonLayoutWork]"/>
          <p:cNvPicPr>
            <a:picLocks noChangeAspect="1"/>
          </p:cNvPicPr>
          <p:nvPr/>
        </p:nvPicPr>
        <p:blipFill>
          <a:blip r:embed="rId7">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
        <p:nvSpPr>
          <p:cNvPr id="8" name="Rectangle 12"/>
          <p:cNvSpPr>
            <a:spLocks noChangeArrowheads="1"/>
          </p:cNvSpPr>
          <p:nvPr/>
        </p:nvSpPr>
        <p:spPr bwMode="auto">
          <a:xfrm>
            <a:off x="5930900" y="1714500"/>
            <a:ext cx="2743200" cy="227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15000" b="1" spc="50" dirty="0">
                <a:ln w="11430"/>
                <a:blipFill>
                  <a:blip r:embed="rId8"/>
                  <a:tile tx="0" ty="0" sx="100000" sy="100000" flip="none" algn="tl"/>
                </a:blipFill>
                <a:effectLst>
                  <a:outerShdw blurRad="76200" dist="50800" dir="5400000" algn="tl" rotWithShape="0">
                    <a:srgbClr val="000000">
                      <a:alpha val="65000"/>
                    </a:srgbClr>
                  </a:outerShdw>
                </a:effectLst>
                <a:latin typeface="Bookman Old Style" panose="02050604050505020204" pitchFamily="18" charset="0"/>
              </a:rPr>
              <a:t>2</a:t>
            </a:r>
            <a:endParaRPr lang="en-US" altLang="en-US" sz="15000" b="1" i="1" spc="50" dirty="0">
              <a:ln w="11430"/>
              <a:blipFill>
                <a:blip r:embed="rId8"/>
                <a:tile tx="0" ty="0" sx="100000" sy="100000" flip="none" algn="tl"/>
              </a:blipFill>
              <a:effectLst>
                <a:outerShdw blurRad="76200" dist="50800" dir="5400000" algn="tl" rotWithShape="0">
                  <a:srgbClr val="000000">
                    <a:alpha val="65000"/>
                  </a:srgbClr>
                </a:outerShdw>
              </a:effectLst>
              <a:latin typeface="Bookman Old Style" panose="02050604050505020204" pitchFamily="18" charset="0"/>
            </a:endParaRPr>
          </a:p>
        </p:txBody>
      </p:sp>
      <p:sp>
        <p:nvSpPr>
          <p:cNvPr id="4" name="Rectangle 4"/>
          <p:cNvSpPr>
            <a:spLocks noChangeArrowheads="1"/>
          </p:cNvSpPr>
          <p:nvPr/>
        </p:nvSpPr>
        <p:spPr bwMode="auto">
          <a:xfrm>
            <a:off x="385011" y="533400"/>
            <a:ext cx="837798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500" b="1" spc="50" dirty="0">
                <a:ln w="11430"/>
                <a:pattFill prst="zigZag">
                  <a:fgClr>
                    <a:schemeClr val="tx1"/>
                  </a:fgClr>
                  <a:bgClr>
                    <a:schemeClr val="bg1"/>
                  </a:bgClr>
                </a:pattFill>
                <a:effectLst>
                  <a:glow rad="63500">
                    <a:schemeClr val="tx1"/>
                  </a:glow>
                  <a:outerShdw blurRad="76200" dist="50800" dir="5400000" algn="tl" rotWithShape="0">
                    <a:srgbClr val="000000">
                      <a:alpha val="65000"/>
                    </a:srgbClr>
                  </a:outerShdw>
                </a:effectLst>
                <a:latin typeface="Segoe UI Black" panose="020B0A02040204020203" pitchFamily="34" charset="0"/>
                <a:ea typeface="Segoe UI Black" panose="020B0A02040204020203" pitchFamily="34" charset="0"/>
                <a:cs typeface="Segoe UI Black" panose="020B0A02040204020203" pitchFamily="34" charset="0"/>
              </a:rPr>
              <a:t>Faith Conquers Worry</a:t>
            </a:r>
            <a:endParaRPr lang="en-US" sz="8500" b="1" i="1" spc="50" dirty="0">
              <a:ln w="11430"/>
              <a:pattFill prst="zigZag">
                <a:fgClr>
                  <a:schemeClr val="tx1"/>
                </a:fgClr>
                <a:bgClr>
                  <a:schemeClr val="bg1"/>
                </a:bgClr>
              </a:pattFill>
              <a:effectLst>
                <a:glow rad="63500">
                  <a:schemeClr val="tx1"/>
                </a:glow>
                <a:outerShdw blurRad="76200" dist="50800" dir="5400000" algn="tl" rotWithShape="0">
                  <a:srgbClr val="000000">
                    <a:alpha val="65000"/>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9"/>
                  <a:tile tx="0" ty="0" sx="100000" sy="100000" flip="none" algn="tl"/>
                </a:blipFill>
                <a:effectLst>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blipFill>
                <a:blip r:embed="rId9"/>
                <a:tile tx="0" ty="0" sx="100000" sy="100000" flip="none" algn="tl"/>
              </a:blipFill>
              <a:effectLst>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blipFill>
                  <a:blip r:embed="rId9"/>
                  <a:tile tx="0" ty="0" sx="100000" sy="100000" flip="none" algn="tl"/>
                </a:blipFill>
                <a:effectLst>
                  <a:outerShdw blurRad="76200" dist="50800" dir="5400000" algn="tl" rotWithShape="0">
                    <a:srgbClr val="000000">
                      <a:alpha val="65000"/>
                    </a:srgbClr>
                  </a:outerShdw>
                </a:effectLst>
                <a:latin typeface="Calibri" panose="020F0502020204030204" pitchFamily="34" charset="0"/>
              </a:rPr>
              <a:t>February 19, 2017</a:t>
            </a:r>
            <a:endParaRPr lang="en-US" altLang="en-US" sz="4800" b="1" i="1" spc="50" dirty="0">
              <a:ln w="11430"/>
              <a:blipFill>
                <a:blip r:embed="rId9"/>
                <a:tile tx="0" ty="0" sx="100000" sy="100000" flip="none" algn="tl"/>
              </a:blipFill>
              <a:effectLst>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24187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2"/>
                                        </p:tgtEl>
                                      </p:cBhvr>
                                    </p:cmd>
                                  </p:childTnLst>
                                </p:cTn>
                              </p:par>
                              <p:par>
                                <p:cTn id="7" presetID="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500">
                                          <p:stCondLst>
                                            <p:cond delay="0"/>
                                          </p:stCondLst>
                                        </p:cTn>
                                        <p:tgtEl>
                                          <p:spTgt spid="4"/>
                                        </p:tgtEl>
                                      </p:cBhvr>
                                    </p:animEffect>
                                    <p:anim to="" calcmode="lin" valueType="num">
                                      <p:cBhvr>
                                        <p:cTn id="1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2" fill="hold">
                            <p:stCondLst>
                              <p:cond delay="500"/>
                            </p:stCondLst>
                            <p:childTnLst>
                              <p:par>
                                <p:cTn id="13" presetID="1" presetClass="exit" presetSubtype="0" fill="hold" nodeType="after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500"/>
                            </p:stCondLst>
                            <p:childTnLst>
                              <p:par>
                                <p:cTn id="18" presetID="9" presetClass="exit" presetSubtype="0" fill="hold" grpId="4" nodeType="afterEffect">
                                  <p:stCondLst>
                                    <p:cond delay="0"/>
                                  </p:stCondLst>
                                  <p:childTnLst>
                                    <p:animEffect transition="out" filter="dissolve">
                                      <p:cBhvr>
                                        <p:cTn id="19" dur="750"/>
                                        <p:tgtEl>
                                          <p:spTgt spid="4"/>
                                        </p:tgtEl>
                                      </p:cBhvr>
                                    </p:animEffect>
                                    <p:set>
                                      <p:cBhvr>
                                        <p:cTn id="20" dur="1" fill="hold">
                                          <p:stCondLst>
                                            <p:cond delay="749"/>
                                          </p:stCondLst>
                                        </p:cTn>
                                        <p:tgtEl>
                                          <p:spTgt spid="4"/>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19" presetClass="entr" presetSubtype="10" fill="hold" grpId="3"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500" fill="hold"/>
                                        <p:tgtEl>
                                          <p:spTgt spid="8"/>
                                        </p:tgtEl>
                                        <p:attrNameLst>
                                          <p:attrName>ppt_w</p:attrName>
                                        </p:attrNameLst>
                                      </p:cBhvr>
                                      <p:tavLst>
                                        <p:tav tm="0" fmla="#ppt_w*sin(2.5*pi*$)">
                                          <p:val>
                                            <p:fltVal val="0"/>
                                          </p:val>
                                        </p:tav>
                                        <p:tav tm="100000">
                                          <p:val>
                                            <p:fltVal val="1"/>
                                          </p:val>
                                        </p:tav>
                                      </p:tavLst>
                                    </p:anim>
                                    <p:anim calcmode="lin" valueType="num">
                                      <p:cBhvr>
                                        <p:cTn id="29" dur="2500" fill="hold"/>
                                        <p:tgtEl>
                                          <p:spTgt spid="8"/>
                                        </p:tgtEl>
                                        <p:attrNameLst>
                                          <p:attrName>ppt_h</p:attrName>
                                        </p:attrNameLst>
                                      </p:cBhvr>
                                      <p:tavLst>
                                        <p:tav tm="0">
                                          <p:val>
                                            <p:strVal val="#ppt_h"/>
                                          </p:val>
                                        </p:tav>
                                        <p:tav tm="100000">
                                          <p:val>
                                            <p:strVal val="#ppt_h"/>
                                          </p:val>
                                        </p:tav>
                                      </p:tavLst>
                                    </p:anim>
                                  </p:childTnLst>
                                </p:cTn>
                              </p:par>
                              <p:par>
                                <p:cTn id="30" presetID="39" presetClass="entr" presetSubtype="0" accel="100000" fill="hold" grpId="0" nodeType="withEffect">
                                  <p:stCondLst>
                                    <p:cond delay="125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
                                          </p:val>
                                        </p:tav>
                                        <p:tav tm="100000">
                                          <p:val>
                                            <p:strVal val="#ppt_y"/>
                                          </p:val>
                                        </p:tav>
                                      </p:tavLst>
                                    </p:anim>
                                  </p:childTnLst>
                                </p:cTn>
                              </p:par>
                              <p:par>
                                <p:cTn id="36" presetID="39" presetClass="entr" presetSubtype="0" accel="100000" fill="hold" grpId="0" nodeType="withEffect">
                                  <p:stCondLst>
                                    <p:cond delay="175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4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3"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par>
                                <p:cTn id="50" presetID="0" presetClass="exit" presetSubtype="0" fill="hold" grpId="1" nodeType="withEffect">
                                  <p:stCondLst>
                                    <p:cond delay="0"/>
                                  </p:stCondLst>
                                  <p:childTnLst>
                                    <p:set>
                                      <p:cBhvr>
                                        <p:cTn id="51" dur="1" fill="hold">
                                          <p:stCondLst>
                                            <p:cond delay="999"/>
                                          </p:stCondLst>
                                        </p:cTn>
                                        <p:tgtEl>
                                          <p:spTgt spid="4"/>
                                        </p:tgtEl>
                                        <p:attrNameLst>
                                          <p:attrName>style.visibility</p:attrName>
                                        </p:attrNameLst>
                                      </p:cBhvr>
                                      <p:to>
                                        <p:strVal val="hidden"/>
                                      </p:to>
                                    </p:set>
                                    <p:animEffect transition="out" filter="dissolve">
                                      <p:cBhvr>
                                        <p:cTn id="52" dur="1000">
                                          <p:stCondLst>
                                            <p:cond delay="0"/>
                                          </p:stCondLst>
                                        </p:cTn>
                                        <p:tgtEl>
                                          <p:spTgt spid="4"/>
                                        </p:tgtEl>
                                      </p:cBhvr>
                                    </p:animEffect>
                                    <p:anim to="" calcmode="lin" valueType="num">
                                      <p:cBhvr>
                                        <p:cTn id="5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55" presetID="0" presetClass="path" presetSubtype="0" accel="50000" decel="50000" fill="hold" grpId="2" nodeType="withEffect">
                                  <p:stCondLst>
                                    <p:cond delay="0"/>
                                  </p:stCondLst>
                                  <p:childTnLst>
                                    <p:animMotion origin="layout" path="M 0 0 L 0 0.17407 " pathEditMode="relative" ptsTypes="AA">
                                      <p:cBhvr>
                                        <p:cTn id="56" dur="1000" fill="hold"/>
                                        <p:tgtEl>
                                          <p:spTgt spid="4"/>
                                        </p:tgtEl>
                                        <p:attrNameLst>
                                          <p:attrName>ppt_x</p:attrName>
                                          <p:attrName>ppt_y</p:attrName>
                                        </p:attrNameLst>
                                      </p:cBhvr>
                                    </p:animMotion>
                                  </p:childTnLst>
                                </p:cTn>
                              </p:par>
                              <p:par>
                                <p:cTn id="57" presetID="9" presetClass="exit" presetSubtype="0" fill="hold" grpId="1" nodeType="withEffect">
                                  <p:stCondLst>
                                    <p:cond delay="500"/>
                                  </p:stCondLst>
                                  <p:childTnLst>
                                    <p:animEffect transition="out" filter="dissolve">
                                      <p:cBhvr>
                                        <p:cTn id="58" dur="1500"/>
                                        <p:tgtEl>
                                          <p:spTgt spid="5"/>
                                        </p:tgtEl>
                                      </p:cBhvr>
                                    </p:animEffect>
                                    <p:set>
                                      <p:cBhvr>
                                        <p:cTn id="59" dur="1" fill="hold">
                                          <p:stCondLst>
                                            <p:cond delay="1499"/>
                                          </p:stCondLst>
                                        </p:cTn>
                                        <p:tgtEl>
                                          <p:spTgt spid="5"/>
                                        </p:tgtEl>
                                        <p:attrNameLst>
                                          <p:attrName>style.visibility</p:attrName>
                                        </p:attrNameLst>
                                      </p:cBhvr>
                                      <p:to>
                                        <p:strVal val="hidden"/>
                                      </p:to>
                                    </p:set>
                                  </p:childTnLst>
                                </p:cTn>
                              </p:par>
                              <p:par>
                                <p:cTn id="60" presetID="0" presetClass="path" presetSubtype="0" accel="50000" decel="50000" fill="hold" grpId="2" nodeType="withEffect">
                                  <p:stCondLst>
                                    <p:cond delay="500"/>
                                  </p:stCondLst>
                                  <p:childTnLst>
                                    <p:animMotion origin="layout" path="M 3.33333E-6 3.33333E-6 L 0.28351 -0.35 " pathEditMode="relative" rAng="0" ptsTypes="AA">
                                      <p:cBhvr>
                                        <p:cTn id="61" dur="1500" fill="hold"/>
                                        <p:tgtEl>
                                          <p:spTgt spid="5"/>
                                        </p:tgtEl>
                                        <p:attrNameLst>
                                          <p:attrName>ppt_x</p:attrName>
                                          <p:attrName>ppt_y</p:attrName>
                                        </p:attrNameLst>
                                      </p:cBhvr>
                                      <p:rCtr x="13542" y="-17593"/>
                                    </p:animMotion>
                                  </p:childTnLst>
                                </p:cTn>
                              </p:par>
                              <p:par>
                                <p:cTn id="62" presetID="9" presetClass="exit" presetSubtype="0" fill="hold" grpId="1" nodeType="withEffect">
                                  <p:stCondLst>
                                    <p:cond delay="250"/>
                                  </p:stCondLst>
                                  <p:childTnLst>
                                    <p:animEffect transition="out" filter="dissolve">
                                      <p:cBhvr>
                                        <p:cTn id="63" dur="1750"/>
                                        <p:tgtEl>
                                          <p:spTgt spid="8"/>
                                        </p:tgtEl>
                                      </p:cBhvr>
                                    </p:animEffect>
                                    <p:set>
                                      <p:cBhvr>
                                        <p:cTn id="64" dur="1" fill="hold">
                                          <p:stCondLst>
                                            <p:cond delay="1749"/>
                                          </p:stCondLst>
                                        </p:cTn>
                                        <p:tgtEl>
                                          <p:spTgt spid="8"/>
                                        </p:tgtEl>
                                        <p:attrNameLst>
                                          <p:attrName>style.visibility</p:attrName>
                                        </p:attrNameLst>
                                      </p:cBhvr>
                                      <p:to>
                                        <p:strVal val="hidden"/>
                                      </p:to>
                                    </p:set>
                                  </p:childTnLst>
                                </p:cTn>
                              </p:par>
                              <p:par>
                                <p:cTn id="65" presetID="0" presetClass="path" presetSubtype="0" accel="50000" decel="50000" fill="hold" grpId="2" nodeType="withEffect">
                                  <p:stCondLst>
                                    <p:cond delay="250"/>
                                  </p:stCondLst>
                                  <p:childTnLst>
                                    <p:animMotion origin="layout" path="M -1.11111E-6 -7.40741E-7 L -1.11111E-6 0.23032 " pathEditMode="relative" rAng="0" ptsTypes="AA">
                                      <p:cBhvr>
                                        <p:cTn id="66" dur="1750" fill="hold"/>
                                        <p:tgtEl>
                                          <p:spTgt spid="8"/>
                                        </p:tgtEl>
                                        <p:attrNameLst>
                                          <p:attrName>ppt_x</p:attrName>
                                          <p:attrName>ppt_y</p:attrName>
                                        </p:attrNameLst>
                                      </p:cBhvr>
                                      <p:rCtr x="0" y="11505"/>
                                    </p:animMotion>
                                  </p:childTnLst>
                                </p:cTn>
                              </p:par>
                              <p:par>
                                <p:cTn id="67" presetID="31" presetClass="exit" presetSubtype="0" fill="hold" grpId="1" nodeType="withEffect">
                                  <p:stCondLst>
                                    <p:cond delay="1250"/>
                                  </p:stCondLst>
                                  <p:childTnLst>
                                    <p:anim calcmode="lin" valueType="num">
                                      <p:cBhvr>
                                        <p:cTn id="68" dur="1000"/>
                                        <p:tgtEl>
                                          <p:spTgt spid="6"/>
                                        </p:tgtEl>
                                        <p:attrNameLst>
                                          <p:attrName>ppt_w</p:attrName>
                                        </p:attrNameLst>
                                      </p:cBhvr>
                                      <p:tavLst>
                                        <p:tav tm="0">
                                          <p:val>
                                            <p:strVal val="ppt_w"/>
                                          </p:val>
                                        </p:tav>
                                        <p:tav tm="100000">
                                          <p:val>
                                            <p:fltVal val="0"/>
                                          </p:val>
                                        </p:tav>
                                      </p:tavLst>
                                    </p:anim>
                                    <p:anim calcmode="lin" valueType="num">
                                      <p:cBhvr>
                                        <p:cTn id="69" dur="1000"/>
                                        <p:tgtEl>
                                          <p:spTgt spid="6"/>
                                        </p:tgtEl>
                                        <p:attrNameLst>
                                          <p:attrName>ppt_h</p:attrName>
                                        </p:attrNameLst>
                                      </p:cBhvr>
                                      <p:tavLst>
                                        <p:tav tm="0">
                                          <p:val>
                                            <p:strVal val="ppt_h"/>
                                          </p:val>
                                        </p:tav>
                                        <p:tav tm="100000">
                                          <p:val>
                                            <p:fltVal val="0"/>
                                          </p:val>
                                        </p:tav>
                                      </p:tavLst>
                                    </p:anim>
                                    <p:anim calcmode="lin" valueType="num">
                                      <p:cBhvr>
                                        <p:cTn id="70" dur="1000"/>
                                        <p:tgtEl>
                                          <p:spTgt spid="6"/>
                                        </p:tgtEl>
                                        <p:attrNameLst>
                                          <p:attrName>style.rotation</p:attrName>
                                        </p:attrNameLst>
                                      </p:cBhvr>
                                      <p:tavLst>
                                        <p:tav tm="0">
                                          <p:val>
                                            <p:fltVal val="0"/>
                                          </p:val>
                                        </p:tav>
                                        <p:tav tm="100000">
                                          <p:val>
                                            <p:fltVal val="90"/>
                                          </p:val>
                                        </p:tav>
                                      </p:tavLst>
                                    </p:anim>
                                    <p:animEffect transition="out" filter="fade">
                                      <p:cBhvr>
                                        <p:cTn id="71" dur="1000"/>
                                        <p:tgtEl>
                                          <p:spTgt spid="6"/>
                                        </p:tgtEl>
                                      </p:cBhvr>
                                    </p:animEffect>
                                    <p:set>
                                      <p:cBhvr>
                                        <p:cTn id="72" dur="1" fill="hold">
                                          <p:stCondLst>
                                            <p:cond delay="999"/>
                                          </p:stCondLst>
                                        </p:cTn>
                                        <p:tgtEl>
                                          <p:spTgt spid="6"/>
                                        </p:tgtEl>
                                        <p:attrNameLst>
                                          <p:attrName>style.visibility</p:attrName>
                                        </p:attrNameLst>
                                      </p:cBhvr>
                                      <p:to>
                                        <p:strVal val="hidden"/>
                                      </p:to>
                                    </p:set>
                                  </p:childTnLst>
                                </p:cTn>
                              </p:par>
                              <p:par>
                                <p:cTn id="73" presetID="0" presetClass="path" presetSubtype="0" accel="50000" decel="50000" fill="hold" grpId="2" nodeType="withEffect">
                                  <p:stCondLst>
                                    <p:cond delay="1250"/>
                                  </p:stCondLst>
                                  <p:childTnLst>
                                    <p:animMotion origin="layout" path="M 0 0 L -0.14166 -0.50926 " pathEditMode="relative" ptsTypes="AA">
                                      <p:cBhvr>
                                        <p:cTn id="74" dur="1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75" repeatCount="indefinite" fill="hold" display="0">
                  <p:stCondLst>
                    <p:cond delay="indefinite"/>
                  </p:stCondLst>
                </p:cTn>
                <p:tgtEl>
                  <p:spTgt spid="12"/>
                </p:tgtEl>
              </p:cMediaNode>
            </p:video>
          </p:childTnLst>
        </p:cTn>
      </p:par>
    </p:tnLst>
    <p:bldLst>
      <p:bldP spid="8" grpId="0"/>
      <p:bldP spid="8" grpId="1"/>
      <p:bldP spid="8" grpId="2"/>
      <p:bldP spid="8" grpId="3"/>
      <p:bldP spid="4" grpId="0"/>
      <p:bldP spid="4" grpId="1"/>
      <p:bldP spid="4" grpId="2"/>
      <p:bldP spid="4" grpId="3"/>
      <p:bldP spid="4" grpId="4"/>
      <p:bldP spid="5" grpId="0"/>
      <p:bldP spid="5" grpId="1"/>
      <p:bldP spid="5" grpId="2"/>
      <p:bldP spid="6" grpId="0"/>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7048"/>
          <a:stretch/>
        </p:blipFill>
        <p:spPr>
          <a:xfrm>
            <a:off x="1" y="0"/>
            <a:ext cx="9144000" cy="6858000"/>
          </a:xfrm>
          <a:prstGeom prst="rect">
            <a:avLst/>
          </a:prstGeom>
        </p:spPr>
      </p:pic>
      <p:sp>
        <p:nvSpPr>
          <p:cNvPr id="4" name="Title 1"/>
          <p:cNvSpPr txBox="1">
            <a:spLocks/>
          </p:cNvSpPr>
          <p:nvPr/>
        </p:nvSpPr>
        <p:spPr>
          <a:xfrm>
            <a:off x="3048196" y="4654880"/>
            <a:ext cx="52356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whatever is not from</a:t>
            </a:r>
          </a:p>
        </p:txBody>
      </p:sp>
      <p:sp>
        <p:nvSpPr>
          <p:cNvPr id="5" name="Title 1"/>
          <p:cNvSpPr txBox="1">
            <a:spLocks/>
          </p:cNvSpPr>
          <p:nvPr/>
        </p:nvSpPr>
        <p:spPr>
          <a:xfrm>
            <a:off x="1203772" y="5324305"/>
            <a:ext cx="31020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is sin</a:t>
            </a:r>
          </a:p>
        </p:txBody>
      </p:sp>
      <p:sp>
        <p:nvSpPr>
          <p:cNvPr id="3074" name="Rectangle 2"/>
          <p:cNvSpPr>
            <a:spLocks noGrp="1" noChangeArrowheads="1"/>
          </p:cNvSpPr>
          <p:nvPr>
            <p:ph type="title"/>
          </p:nvPr>
        </p:nvSpPr>
        <p:spPr>
          <a:xfrm>
            <a:off x="468086" y="535896"/>
            <a:ext cx="8229600" cy="57669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Do you have faith? Have it to yourself before God. Happy is he who does not condemn himself in what he approves. But he who doubts is condemned if he eats, because he does not eat from faith; for whatever is not from faith is sin.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14:22-23 </a:t>
            </a:r>
          </a:p>
        </p:txBody>
      </p:sp>
      <p:sp>
        <p:nvSpPr>
          <p:cNvPr id="6" name="Title 1"/>
          <p:cNvSpPr txBox="1">
            <a:spLocks/>
          </p:cNvSpPr>
          <p:nvPr/>
        </p:nvSpPr>
        <p:spPr>
          <a:xfrm>
            <a:off x="902821" y="3510025"/>
            <a:ext cx="2270685" cy="711843"/>
          </a:xfrm>
          <a:prstGeom prst="rect">
            <a:avLst/>
          </a:prstGeom>
        </p:spPr>
        <p:txBody>
          <a:bodyPr vert="horz" lIns="91440" tIns="45720" rIns="91440" bIns="45720" rtlCol="0" anchor="ctr">
            <a:prstTxWarp prst="textStop">
              <a:avLst/>
            </a:prstTxWarp>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C000"/>
                  </a:solidFill>
                  <a:prstDash val="solid"/>
                  <a:miter lim="800000"/>
                </a:ln>
                <a:solidFill>
                  <a:schemeClr val="bg1">
                    <a:lumMod val="50000"/>
                  </a:schemeClr>
                </a:solidFill>
                <a:effectLst>
                  <a:glow rad="63500">
                    <a:srgbClr val="9966FF"/>
                  </a:glow>
                  <a:outerShdw blurRad="50800" algn="tl" rotWithShape="0">
                    <a:srgbClr val="000000"/>
                  </a:outerShdw>
                </a:effectLst>
                <a:latin typeface="Calibri" panose="020F0502020204030204" pitchFamily="34" charset="0"/>
              </a:rPr>
              <a:t>worry</a:t>
            </a:r>
          </a:p>
        </p:txBody>
      </p:sp>
      <p:sp>
        <p:nvSpPr>
          <p:cNvPr id="8" name="Title 1"/>
          <p:cNvSpPr txBox="1">
            <a:spLocks/>
          </p:cNvSpPr>
          <p:nvPr/>
        </p:nvSpPr>
        <p:spPr>
          <a:xfrm>
            <a:off x="5451822" y="1319224"/>
            <a:ext cx="1963942"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Happy</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1342668" y="1989107"/>
            <a:ext cx="5241451"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does not condemn</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2803493" y="2664060"/>
            <a:ext cx="264683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approves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3048196" y="2040710"/>
            <a:ext cx="3057750" cy="711843"/>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chemeClr val="bg1"/>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innocence</a:t>
            </a:r>
          </a:p>
        </p:txBody>
      </p:sp>
      <p:sp>
        <p:nvSpPr>
          <p:cNvPr id="12" name="Rectangle 2"/>
          <p:cNvSpPr txBox="1">
            <a:spLocks noChangeArrowheads="1"/>
          </p:cNvSpPr>
          <p:nvPr/>
        </p:nvSpPr>
        <p:spPr bwMode="auto">
          <a:xfrm>
            <a:off x="3933491" y="617207"/>
            <a:ext cx="1934876"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CC"/>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3175" cmpd="sng">
                <a:solidFill>
                  <a:srgbClr val="FFFFCC"/>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2814554" y="616712"/>
            <a:ext cx="62974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4646209" y="1287838"/>
            <a:ext cx="62974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6155709" y="1289888"/>
            <a:ext cx="62974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p:cNvSpPr txBox="1">
            <a:spLocks noChangeArrowheads="1"/>
          </p:cNvSpPr>
          <p:nvPr/>
        </p:nvSpPr>
        <p:spPr bwMode="auto">
          <a:xfrm>
            <a:off x="7922969" y="1285933"/>
            <a:ext cx="62974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18"/>
          <p:cNvSpPr>
            <a:spLocks noChangeArrowheads="1"/>
          </p:cNvSpPr>
          <p:nvPr/>
        </p:nvSpPr>
        <p:spPr bwMode="auto">
          <a:xfrm>
            <a:off x="7890783" y="193204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20" name="Rectangle 2"/>
          <p:cNvSpPr txBox="1">
            <a:spLocks noChangeArrowheads="1"/>
          </p:cNvSpPr>
          <p:nvPr/>
        </p:nvSpPr>
        <p:spPr bwMode="auto">
          <a:xfrm>
            <a:off x="1304394" y="5314571"/>
            <a:ext cx="161476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p:cNvSpPr txBox="1">
            <a:spLocks noChangeArrowheads="1"/>
          </p:cNvSpPr>
          <p:nvPr/>
        </p:nvSpPr>
        <p:spPr bwMode="auto">
          <a:xfrm>
            <a:off x="2992317" y="5312666"/>
            <a:ext cx="121252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a:extLst>
              <a:ext uri="{FF2B5EF4-FFF2-40B4-BE49-F238E27FC236}">
                <a16:creationId xmlns:a16="http://schemas.microsoft.com/office/drawing/2014/main" id="{37F7F02E-F8C3-4367-A80E-4C657C67E235}"/>
              </a:ext>
            </a:extLst>
          </p:cNvPr>
          <p:cNvSpPr txBox="1">
            <a:spLocks noChangeArrowheads="1"/>
          </p:cNvSpPr>
          <p:nvPr/>
        </p:nvSpPr>
        <p:spPr bwMode="auto">
          <a:xfrm>
            <a:off x="3125787" y="4718184"/>
            <a:ext cx="5079999" cy="761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whatever is not from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327345A5-9E75-4CB2-9211-EAA9A6647556}"/>
              </a:ext>
            </a:extLst>
          </p:cNvPr>
          <p:cNvSpPr txBox="1">
            <a:spLocks noChangeArrowheads="1"/>
          </p:cNvSpPr>
          <p:nvPr/>
        </p:nvSpPr>
        <p:spPr bwMode="auto">
          <a:xfrm>
            <a:off x="1142999" y="5379245"/>
            <a:ext cx="3214689" cy="77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faith is sin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4" name="Title 1">
            <a:extLst>
              <a:ext uri="{FF2B5EF4-FFF2-40B4-BE49-F238E27FC236}">
                <a16:creationId xmlns:a16="http://schemas.microsoft.com/office/drawing/2014/main" id="{CECA49B2-3799-4CFA-A2A3-6088387CC095}"/>
              </a:ext>
            </a:extLst>
          </p:cNvPr>
          <p:cNvSpPr txBox="1">
            <a:spLocks/>
          </p:cNvSpPr>
          <p:nvPr/>
        </p:nvSpPr>
        <p:spPr>
          <a:xfrm>
            <a:off x="2273838" y="2063578"/>
            <a:ext cx="4015750" cy="711843"/>
          </a:xfrm>
          <a:prstGeom prst="rect">
            <a:avLst/>
          </a:prstGeom>
        </p:spPr>
        <p:txBody>
          <a:bodyPr vert="horz" lIns="91440" tIns="45720" rIns="91440" bIns="45720" rtlCol="0" anchor="ctr">
            <a:prstTxWarp prst="textStop">
              <a:avLst/>
            </a:prstTxWarp>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chemeClr val="bg1"/>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contentment</a:t>
            </a:r>
          </a:p>
        </p:txBody>
      </p:sp>
      <p:sp>
        <p:nvSpPr>
          <p:cNvPr id="13" name="Rectangle 2" hidden="1"/>
          <p:cNvSpPr txBox="1">
            <a:spLocks noChangeArrowheads="1"/>
          </p:cNvSpPr>
          <p:nvPr/>
        </p:nvSpPr>
        <p:spPr bwMode="auto">
          <a:xfrm>
            <a:off x="3635327" y="1244208"/>
            <a:ext cx="152976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hope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8085271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3299 -0.03353 " pathEditMode="relative" ptsTypes="AA">
                                      <p:cBhvr>
                                        <p:cTn id="10" dur="100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xit" presetSubtype="1" fill="hold" grpId="1" nodeType="withEffect">
                                  <p:stCondLst>
                                    <p:cond delay="0"/>
                                  </p:stCondLst>
                                  <p:childTnLst>
                                    <p:animEffect transition="out" filter="wipe(up)">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par>
                          <p:cTn id="24" fill="hold">
                            <p:stCondLst>
                              <p:cond delay="500"/>
                            </p:stCondLst>
                            <p:childTnLst>
                              <p:par>
                                <p:cTn id="25" presetID="22" presetClass="entr" presetSubtype="8" fill="hold" grpId="0" nodeType="afterEffect">
                                  <p:stCondLst>
                                    <p:cond delay="2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600"/>
                                        <p:tgtEl>
                                          <p:spTgt spid="9"/>
                                        </p:tgtEl>
                                      </p:cBhvr>
                                    </p:animEffect>
                                  </p:childTnLst>
                                </p:cTn>
                              </p:par>
                            </p:childTnLst>
                          </p:cTn>
                        </p:par>
                        <p:par>
                          <p:cTn id="28" fill="hold">
                            <p:stCondLst>
                              <p:cond delay="1300"/>
                            </p:stCondLst>
                            <p:childTnLst>
                              <p:par>
                                <p:cTn id="29" presetID="22" presetClass="entr" presetSubtype="8" fill="hold" grpId="0" nodeType="afterEffect">
                                  <p:stCondLst>
                                    <p:cond delay="40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stCondLst>
                                            <p:cond delay="0"/>
                                          </p:stCondLst>
                                        </p:cTn>
                                        <p:tgtEl>
                                          <p:spTgt spid="19"/>
                                        </p:tgtEl>
                                      </p:cBhvr>
                                    </p:animEffect>
                                    <p:anim to="" calcmode="lin" valueType="num">
                                      <p:cBhvr>
                                        <p:cTn id="37"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xit" presetSubtype="544" fill="hold" grpId="1" nodeType="click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anim calcmode="lin" valueType="num">
                                      <p:cBhvr>
                                        <p:cTn id="44" dur="500"/>
                                        <p:tgtEl>
                                          <p:spTgt spid="8"/>
                                        </p:tgtEl>
                                        <p:attrNameLst>
                                          <p:attrName>ppt_x</p:attrName>
                                        </p:attrNameLst>
                                      </p:cBhvr>
                                      <p:tavLst>
                                        <p:tav tm="0">
                                          <p:val>
                                            <p:strVal val="ppt_x"/>
                                          </p:val>
                                        </p:tav>
                                        <p:tav tm="100000">
                                          <p:val>
                                            <p:fltVal val="0.5"/>
                                          </p:val>
                                        </p:tav>
                                      </p:tavLst>
                                    </p:anim>
                                    <p:anim calcmode="lin" valueType="num">
                                      <p:cBhvr>
                                        <p:cTn id="45" dur="500"/>
                                        <p:tgtEl>
                                          <p:spTgt spid="8"/>
                                        </p:tgtEl>
                                        <p:attrNameLst>
                                          <p:attrName>ppt_y</p:attrName>
                                        </p:attrNameLst>
                                      </p:cBhvr>
                                      <p:tavLst>
                                        <p:tav tm="0">
                                          <p:val>
                                            <p:strVal val="ppt_y"/>
                                          </p:val>
                                        </p:tav>
                                        <p:tav tm="100000">
                                          <p:val>
                                            <p:fltVal val="0.5"/>
                                          </p:val>
                                        </p:tav>
                                      </p:tavLst>
                                    </p:anim>
                                    <p:set>
                                      <p:cBhvr>
                                        <p:cTn id="46" dur="1" fill="hold">
                                          <p:stCondLst>
                                            <p:cond delay="499"/>
                                          </p:stCondLst>
                                        </p:cTn>
                                        <p:tgtEl>
                                          <p:spTgt spid="8"/>
                                        </p:tgtEl>
                                        <p:attrNameLst>
                                          <p:attrName>style.visibility</p:attrName>
                                        </p:attrNameLst>
                                      </p:cBhvr>
                                      <p:to>
                                        <p:strVal val="hidden"/>
                                      </p:to>
                                    </p:set>
                                  </p:childTnLst>
                                </p:cTn>
                              </p:par>
                              <p:par>
                                <p:cTn id="47" presetID="23" presetClass="exit" presetSubtype="544" fill="hold" grpId="1" nodeType="withEffect">
                                  <p:stCondLst>
                                    <p:cond delay="0"/>
                                  </p:stCondLst>
                                  <p:childTnLst>
                                    <p:anim calcmode="lin" valueType="num">
                                      <p:cBhvr>
                                        <p:cTn id="48" dur="500"/>
                                        <p:tgtEl>
                                          <p:spTgt spid="9"/>
                                        </p:tgtEl>
                                        <p:attrNameLst>
                                          <p:attrName>ppt_w</p:attrName>
                                        </p:attrNameLst>
                                      </p:cBhvr>
                                      <p:tavLst>
                                        <p:tav tm="0">
                                          <p:val>
                                            <p:strVal val="ppt_w"/>
                                          </p:val>
                                        </p:tav>
                                        <p:tav tm="100000">
                                          <p:val>
                                            <p:fltVal val="0"/>
                                          </p:val>
                                        </p:tav>
                                      </p:tavLst>
                                    </p:anim>
                                    <p:anim calcmode="lin" valueType="num">
                                      <p:cBhvr>
                                        <p:cTn id="49" dur="500"/>
                                        <p:tgtEl>
                                          <p:spTgt spid="9"/>
                                        </p:tgtEl>
                                        <p:attrNameLst>
                                          <p:attrName>ppt_h</p:attrName>
                                        </p:attrNameLst>
                                      </p:cBhvr>
                                      <p:tavLst>
                                        <p:tav tm="0">
                                          <p:val>
                                            <p:strVal val="ppt_h"/>
                                          </p:val>
                                        </p:tav>
                                        <p:tav tm="100000">
                                          <p:val>
                                            <p:fltVal val="0"/>
                                          </p:val>
                                        </p:tav>
                                      </p:tavLst>
                                    </p:anim>
                                    <p:anim calcmode="lin" valueType="num">
                                      <p:cBhvr>
                                        <p:cTn id="50" dur="500"/>
                                        <p:tgtEl>
                                          <p:spTgt spid="9"/>
                                        </p:tgtEl>
                                        <p:attrNameLst>
                                          <p:attrName>ppt_x</p:attrName>
                                        </p:attrNameLst>
                                      </p:cBhvr>
                                      <p:tavLst>
                                        <p:tav tm="0">
                                          <p:val>
                                            <p:strVal val="ppt_x"/>
                                          </p:val>
                                        </p:tav>
                                        <p:tav tm="100000">
                                          <p:val>
                                            <p:fltVal val="0.5"/>
                                          </p:val>
                                        </p:tav>
                                      </p:tavLst>
                                    </p:anim>
                                    <p:anim calcmode="lin" valueType="num">
                                      <p:cBhvr>
                                        <p:cTn id="51" dur="500"/>
                                        <p:tgtEl>
                                          <p:spTgt spid="9"/>
                                        </p:tgtEl>
                                        <p:attrNameLst>
                                          <p:attrName>ppt_y</p:attrName>
                                        </p:attrNameLst>
                                      </p:cBhvr>
                                      <p:tavLst>
                                        <p:tav tm="0">
                                          <p:val>
                                            <p:strVal val="ppt_y"/>
                                          </p:val>
                                        </p:tav>
                                        <p:tav tm="100000">
                                          <p:val>
                                            <p:fltVal val="0.5"/>
                                          </p:val>
                                        </p:tav>
                                      </p:tavLst>
                                    </p:anim>
                                    <p:set>
                                      <p:cBhvr>
                                        <p:cTn id="52" dur="1" fill="hold">
                                          <p:stCondLst>
                                            <p:cond delay="499"/>
                                          </p:stCondLst>
                                        </p:cTn>
                                        <p:tgtEl>
                                          <p:spTgt spid="9"/>
                                        </p:tgtEl>
                                        <p:attrNameLst>
                                          <p:attrName>style.visibility</p:attrName>
                                        </p:attrNameLst>
                                      </p:cBhvr>
                                      <p:to>
                                        <p:strVal val="hidden"/>
                                      </p:to>
                                    </p:set>
                                  </p:childTnLst>
                                </p:cTn>
                              </p:par>
                              <p:par>
                                <p:cTn id="53" presetID="23" presetClass="exit" presetSubtype="544" fill="hold" grpId="1" nodeType="withEffect">
                                  <p:stCondLst>
                                    <p:cond delay="0"/>
                                  </p:stCondLst>
                                  <p:childTnLst>
                                    <p:anim calcmode="lin" valueType="num">
                                      <p:cBhvr>
                                        <p:cTn id="54" dur="500"/>
                                        <p:tgtEl>
                                          <p:spTgt spid="10"/>
                                        </p:tgtEl>
                                        <p:attrNameLst>
                                          <p:attrName>ppt_w</p:attrName>
                                        </p:attrNameLst>
                                      </p:cBhvr>
                                      <p:tavLst>
                                        <p:tav tm="0">
                                          <p:val>
                                            <p:strVal val="ppt_w"/>
                                          </p:val>
                                        </p:tav>
                                        <p:tav tm="100000">
                                          <p:val>
                                            <p:fltVal val="0"/>
                                          </p:val>
                                        </p:tav>
                                      </p:tavLst>
                                    </p:anim>
                                    <p:anim calcmode="lin" valueType="num">
                                      <p:cBhvr>
                                        <p:cTn id="55" dur="500"/>
                                        <p:tgtEl>
                                          <p:spTgt spid="10"/>
                                        </p:tgtEl>
                                        <p:attrNameLst>
                                          <p:attrName>ppt_h</p:attrName>
                                        </p:attrNameLst>
                                      </p:cBhvr>
                                      <p:tavLst>
                                        <p:tav tm="0">
                                          <p:val>
                                            <p:strVal val="ppt_h"/>
                                          </p:val>
                                        </p:tav>
                                        <p:tav tm="100000">
                                          <p:val>
                                            <p:fltVal val="0"/>
                                          </p:val>
                                        </p:tav>
                                      </p:tavLst>
                                    </p:anim>
                                    <p:anim calcmode="lin" valueType="num">
                                      <p:cBhvr>
                                        <p:cTn id="56" dur="500"/>
                                        <p:tgtEl>
                                          <p:spTgt spid="10"/>
                                        </p:tgtEl>
                                        <p:attrNameLst>
                                          <p:attrName>ppt_x</p:attrName>
                                        </p:attrNameLst>
                                      </p:cBhvr>
                                      <p:tavLst>
                                        <p:tav tm="0">
                                          <p:val>
                                            <p:strVal val="ppt_x"/>
                                          </p:val>
                                        </p:tav>
                                        <p:tav tm="100000">
                                          <p:val>
                                            <p:fltVal val="0.5"/>
                                          </p:val>
                                        </p:tav>
                                      </p:tavLst>
                                    </p:anim>
                                    <p:anim calcmode="lin" valueType="num">
                                      <p:cBhvr>
                                        <p:cTn id="57" dur="500"/>
                                        <p:tgtEl>
                                          <p:spTgt spid="10"/>
                                        </p:tgtEl>
                                        <p:attrNameLst>
                                          <p:attrName>ppt_y</p:attrName>
                                        </p:attrNameLst>
                                      </p:cBhvr>
                                      <p:tavLst>
                                        <p:tav tm="0">
                                          <p:val>
                                            <p:strVal val="ppt_y"/>
                                          </p:val>
                                        </p:tav>
                                        <p:tav tm="100000">
                                          <p:val>
                                            <p:fltVal val="0.5"/>
                                          </p:val>
                                        </p:tav>
                                      </p:tavLst>
                                    </p:anim>
                                    <p:set>
                                      <p:cBhvr>
                                        <p:cTn id="58" dur="1" fill="hold">
                                          <p:stCondLst>
                                            <p:cond delay="499"/>
                                          </p:stCondLst>
                                        </p:cTn>
                                        <p:tgtEl>
                                          <p:spTgt spid="10"/>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childTnLst>
                          </p:cTn>
                        </p:par>
                        <p:par>
                          <p:cTn id="62" fill="hold">
                            <p:stCondLst>
                              <p:cond delay="500"/>
                            </p:stCondLst>
                            <p:childTnLst>
                              <p:par>
                                <p:cTn id="63" presetID="23" presetClass="entr" presetSubtype="16"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p:cTn id="65" dur="750" fill="hold"/>
                                        <p:tgtEl>
                                          <p:spTgt spid="11"/>
                                        </p:tgtEl>
                                        <p:attrNameLst>
                                          <p:attrName>ppt_w</p:attrName>
                                        </p:attrNameLst>
                                      </p:cBhvr>
                                      <p:tavLst>
                                        <p:tav tm="0">
                                          <p:val>
                                            <p:fltVal val="0"/>
                                          </p:val>
                                        </p:tav>
                                        <p:tav tm="100000">
                                          <p:val>
                                            <p:strVal val="#ppt_w"/>
                                          </p:val>
                                        </p:tav>
                                      </p:tavLst>
                                    </p:anim>
                                    <p:anim calcmode="lin" valueType="num">
                                      <p:cBhvr>
                                        <p:cTn id="66" dur="750" fill="hold"/>
                                        <p:tgtEl>
                                          <p:spTgt spid="11"/>
                                        </p:tgtEl>
                                        <p:attrNameLst>
                                          <p:attrName>ppt_h</p:attrName>
                                        </p:attrNameLst>
                                      </p:cBhvr>
                                      <p:tavLst>
                                        <p:tav tm="0">
                                          <p:val>
                                            <p:fltVal val="0"/>
                                          </p:val>
                                        </p:tav>
                                        <p:tav tm="100000">
                                          <p:val>
                                            <p:strVal val="#ppt_h"/>
                                          </p:val>
                                        </p:tav>
                                      </p:tavLst>
                                    </p:anim>
                                  </p:childTnLst>
                                </p:cTn>
                              </p:par>
                              <p:par>
                                <p:cTn id="67" presetID="0" presetClass="path" presetSubtype="0" accel="50000" decel="50000" fill="hold" grpId="2" nodeType="withEffect">
                                  <p:stCondLst>
                                    <p:cond delay="0"/>
                                  </p:stCondLst>
                                  <p:childTnLst>
                                    <p:animMotion origin="layout" path="M 0 0 L -0.00243 0.13644 " pathEditMode="relative" ptsTypes="AA">
                                      <p:cBhvr>
                                        <p:cTn id="68" dur="750" spd="-100000" fill="hold"/>
                                        <p:tgtEl>
                                          <p:spTgt spid="11"/>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grpId="0" nodeType="clickEffect">
                                  <p:stCondLst>
                                    <p:cond delay="25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strVal val="#ppt_w+.3"/>
                                          </p:val>
                                        </p:tav>
                                        <p:tav tm="100000">
                                          <p:val>
                                            <p:strVal val="#ppt_w"/>
                                          </p:val>
                                        </p:tav>
                                      </p:tavLst>
                                    </p:anim>
                                    <p:anim calcmode="lin" valueType="num">
                                      <p:cBhvr>
                                        <p:cTn id="74" dur="1000" fill="hold"/>
                                        <p:tgtEl>
                                          <p:spTgt spid="24"/>
                                        </p:tgtEl>
                                        <p:attrNameLst>
                                          <p:attrName>ppt_h</p:attrName>
                                        </p:attrNameLst>
                                      </p:cBhvr>
                                      <p:tavLst>
                                        <p:tav tm="0">
                                          <p:val>
                                            <p:strVal val="#ppt_h"/>
                                          </p:val>
                                        </p:tav>
                                        <p:tav tm="100000">
                                          <p:val>
                                            <p:strVal val="#ppt_h"/>
                                          </p:val>
                                        </p:tav>
                                      </p:tavLst>
                                    </p:anim>
                                    <p:animEffect transition="in" filter="fade">
                                      <p:cBhvr>
                                        <p:cTn id="75" dur="1000"/>
                                        <p:tgtEl>
                                          <p:spTgt spid="24"/>
                                        </p:tgtEl>
                                      </p:cBhvr>
                                    </p:animEffect>
                                  </p:childTnLst>
                                </p:cTn>
                              </p:par>
                              <p:par>
                                <p:cTn id="76" presetID="50" presetClass="exit" presetSubtype="0" accel="100000" fill="hold" grpId="1" nodeType="withEffect">
                                  <p:stCondLst>
                                    <p:cond delay="0"/>
                                  </p:stCondLst>
                                  <p:childTnLst>
                                    <p:anim calcmode="lin" valueType="num">
                                      <p:cBhvr>
                                        <p:cTn id="77" dur="1000"/>
                                        <p:tgtEl>
                                          <p:spTgt spid="11"/>
                                        </p:tgtEl>
                                        <p:attrNameLst>
                                          <p:attrName>ppt_w</p:attrName>
                                        </p:attrNameLst>
                                      </p:cBhvr>
                                      <p:tavLst>
                                        <p:tav tm="0">
                                          <p:val>
                                            <p:strVal val="ppt_w"/>
                                          </p:val>
                                        </p:tav>
                                        <p:tav tm="100000">
                                          <p:val>
                                            <p:strVal val="ppt_w+.3"/>
                                          </p:val>
                                        </p:tav>
                                      </p:tavLst>
                                    </p:anim>
                                    <p:anim calcmode="lin" valueType="num">
                                      <p:cBhvr>
                                        <p:cTn id="78" dur="1000"/>
                                        <p:tgtEl>
                                          <p:spTgt spid="11"/>
                                        </p:tgtEl>
                                        <p:attrNameLst>
                                          <p:attrName>ppt_h</p:attrName>
                                        </p:attrNameLst>
                                      </p:cBhvr>
                                      <p:tavLst>
                                        <p:tav tm="0">
                                          <p:val>
                                            <p:strVal val="ppt_h"/>
                                          </p:val>
                                        </p:tav>
                                        <p:tav tm="100000">
                                          <p:val>
                                            <p:strVal val="ppt_h"/>
                                          </p:val>
                                        </p:tav>
                                      </p:tavLst>
                                    </p:anim>
                                    <p:animEffect transition="out" filter="fade">
                                      <p:cBhvr>
                                        <p:cTn id="79" dur="1000"/>
                                        <p:tgtEl>
                                          <p:spTgt spid="11"/>
                                        </p:tgtEl>
                                      </p:cBhvr>
                                    </p:animEffect>
                                    <p:set>
                                      <p:cBhvr>
                                        <p:cTn id="80" dur="1" fill="hold">
                                          <p:stCondLst>
                                            <p:cond delay="999"/>
                                          </p:stCondLst>
                                        </p:cTn>
                                        <p:tgtEl>
                                          <p:spTgt spid="11"/>
                                        </p:tgtEl>
                                        <p:attrNameLst>
                                          <p:attrName>style.visibility</p:attrName>
                                        </p:attrNameLst>
                                      </p:cBhvr>
                                      <p:to>
                                        <p:strVal val="hidden"/>
                                      </p:to>
                                    </p:set>
                                  </p:childTnLst>
                                </p:cTn>
                              </p:par>
                              <p:par>
                                <p:cTn id="81" presetID="23" presetClass="entr" presetSubtype="16" fill="hold" grpId="0" nodeType="withEffect">
                                  <p:stCondLst>
                                    <p:cond delay="750"/>
                                  </p:stCondLst>
                                  <p:childTnLst>
                                    <p:set>
                                      <p:cBhvr>
                                        <p:cTn id="82" dur="1" fill="hold">
                                          <p:stCondLst>
                                            <p:cond delay="0"/>
                                          </p:stCondLst>
                                        </p:cTn>
                                        <p:tgtEl>
                                          <p:spTgt spid="6"/>
                                        </p:tgtEl>
                                        <p:attrNameLst>
                                          <p:attrName>style.visibility</p:attrName>
                                        </p:attrNameLst>
                                      </p:cBhvr>
                                      <p:to>
                                        <p:strVal val="visible"/>
                                      </p:to>
                                    </p:set>
                                    <p:anim calcmode="lin" valueType="num">
                                      <p:cBhvr>
                                        <p:cTn id="83" dur="750" fill="hold"/>
                                        <p:tgtEl>
                                          <p:spTgt spid="6"/>
                                        </p:tgtEl>
                                        <p:attrNameLst>
                                          <p:attrName>ppt_w</p:attrName>
                                        </p:attrNameLst>
                                      </p:cBhvr>
                                      <p:tavLst>
                                        <p:tav tm="0">
                                          <p:val>
                                            <p:fltVal val="0"/>
                                          </p:val>
                                        </p:tav>
                                        <p:tav tm="100000">
                                          <p:val>
                                            <p:strVal val="#ppt_w"/>
                                          </p:val>
                                        </p:tav>
                                      </p:tavLst>
                                    </p:anim>
                                    <p:anim calcmode="lin" valueType="num">
                                      <p:cBhvr>
                                        <p:cTn id="84" dur="750" fill="hold"/>
                                        <p:tgtEl>
                                          <p:spTgt spid="6"/>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left)">
                                      <p:cBhvr>
                                        <p:cTn id="89" dur="600"/>
                                        <p:tgtEl>
                                          <p:spTgt spid="4"/>
                                        </p:tgtEl>
                                      </p:cBhvr>
                                    </p:animEffect>
                                  </p:childTnLst>
                                </p:cTn>
                              </p:par>
                              <p:par>
                                <p:cTn id="90" presetID="18" presetClass="emph" presetSubtype="0" fill="hold" grpId="1" nodeType="withEffect">
                                  <p:stCondLst>
                                    <p:cond delay="0"/>
                                  </p:stCondLst>
                                  <p:childTnLst>
                                    <p:set>
                                      <p:cBhvr override="childStyle">
                                        <p:cTn id="91" dur="600" fill="hold"/>
                                        <p:tgtEl>
                                          <p:spTgt spid="4"/>
                                        </p:tgtEl>
                                        <p:attrNameLst>
                                          <p:attrName>style.textDecorationUnderline</p:attrName>
                                        </p:attrNameLst>
                                      </p:cBhvr>
                                      <p:to>
                                        <p:strVal val="true"/>
                                      </p:to>
                                    </p:set>
                                  </p:childTnLst>
                                </p:cTn>
                              </p:par>
                              <p:par>
                                <p:cTn id="92" presetID="22" presetClass="entr" presetSubtype="8"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wipe(left)">
                                      <p:cBhvr>
                                        <p:cTn id="94" dur="600"/>
                                        <p:tgtEl>
                                          <p:spTgt spid="22"/>
                                        </p:tgtEl>
                                      </p:cBhvr>
                                    </p:animEffect>
                                  </p:childTnLst>
                                </p:cTn>
                              </p:par>
                              <p:par>
                                <p:cTn id="95" presetID="22" presetClass="entr" presetSubtype="8" fill="hold" grpId="0" nodeType="withEffect">
                                  <p:stCondLst>
                                    <p:cond delay="500"/>
                                  </p:stCondLst>
                                  <p:childTnLst>
                                    <p:set>
                                      <p:cBhvr>
                                        <p:cTn id="96" dur="1" fill="hold">
                                          <p:stCondLst>
                                            <p:cond delay="0"/>
                                          </p:stCondLst>
                                        </p:cTn>
                                        <p:tgtEl>
                                          <p:spTgt spid="5"/>
                                        </p:tgtEl>
                                        <p:attrNameLst>
                                          <p:attrName>style.visibility</p:attrName>
                                        </p:attrNameLst>
                                      </p:cBhvr>
                                      <p:to>
                                        <p:strVal val="visible"/>
                                      </p:to>
                                    </p:set>
                                    <p:animEffect transition="in" filter="wipe(left)">
                                      <p:cBhvr>
                                        <p:cTn id="97" dur="500"/>
                                        <p:tgtEl>
                                          <p:spTgt spid="5"/>
                                        </p:tgtEl>
                                      </p:cBhvr>
                                    </p:animEffect>
                                  </p:childTnLst>
                                </p:cTn>
                              </p:par>
                              <p:par>
                                <p:cTn id="98" presetID="18" presetClass="emph" presetSubtype="0" fill="hold" grpId="1" nodeType="withEffect">
                                  <p:stCondLst>
                                    <p:cond delay="500"/>
                                  </p:stCondLst>
                                  <p:childTnLst>
                                    <p:set>
                                      <p:cBhvr override="childStyle">
                                        <p:cTn id="99" dur="500" fill="hold"/>
                                        <p:tgtEl>
                                          <p:spTgt spid="5"/>
                                        </p:tgtEl>
                                        <p:attrNameLst>
                                          <p:attrName>style.textDecorationUnderline</p:attrName>
                                        </p:attrNameLst>
                                      </p:cBhvr>
                                      <p:to>
                                        <p:strVal val="true"/>
                                      </p:to>
                                    </p:set>
                                  </p:childTnLst>
                                </p:cTn>
                              </p:par>
                              <p:par>
                                <p:cTn id="100" presetID="22" presetClass="entr" presetSubtype="8" fill="hold" grpId="0" nodeType="withEffect">
                                  <p:stCondLst>
                                    <p:cond delay="500"/>
                                  </p:stCondLst>
                                  <p:childTnLst>
                                    <p:set>
                                      <p:cBhvr>
                                        <p:cTn id="101" dur="1" fill="hold">
                                          <p:stCondLst>
                                            <p:cond delay="0"/>
                                          </p:stCondLst>
                                        </p:cTn>
                                        <p:tgtEl>
                                          <p:spTgt spid="23"/>
                                        </p:tgtEl>
                                        <p:attrNameLst>
                                          <p:attrName>style.visibility</p:attrName>
                                        </p:attrNameLst>
                                      </p:cBhvr>
                                      <p:to>
                                        <p:strVal val="visible"/>
                                      </p:to>
                                    </p:set>
                                    <p:animEffect transition="in" filter="wipe(left)">
                                      <p:cBhvr>
                                        <p:cTn id="102" dur="500"/>
                                        <p:tgtEl>
                                          <p:spTgt spid="2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1" nodeType="click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250"/>
                                        <p:tgtEl>
                                          <p:spTgt spid="14"/>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250"/>
                                        <p:tgtEl>
                                          <p:spTgt spid="16"/>
                                        </p:tgtEl>
                                      </p:cBhvr>
                                    </p:animEffect>
                                  </p:childTnLst>
                                </p:cTn>
                              </p:par>
                              <p:par>
                                <p:cTn id="111" presetID="10" presetClass="entr" presetSubtype="0" fill="hold" grpId="1"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250"/>
                                        <p:tgtEl>
                                          <p:spTgt spid="17"/>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fade">
                                      <p:cBhvr>
                                        <p:cTn id="116" dur="250"/>
                                        <p:tgtEl>
                                          <p:spTgt spid="18"/>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250"/>
                                        <p:tgtEl>
                                          <p:spTgt spid="2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250"/>
                                        <p:tgtEl>
                                          <p:spTgt spid="21"/>
                                        </p:tgtEl>
                                      </p:cBhvr>
                                    </p:animEffect>
                                  </p:childTnLst>
                                </p:cTn>
                              </p:par>
                              <p:par>
                                <p:cTn id="123" presetID="0" presetClass="path" presetSubtype="0" accel="50000" decel="50000" fill="hold" grpId="2" nodeType="withEffect">
                                  <p:stCondLst>
                                    <p:cond delay="0"/>
                                  </p:stCondLst>
                                  <p:childTnLst>
                                    <p:animMotion origin="layout" path="M 2.5E-6 2.96296E-6 L 0.0908 0.09166 " pathEditMode="relative" rAng="0" ptsTypes="AA">
                                      <p:cBhvr>
                                        <p:cTn id="124" dur="2000" fill="hold"/>
                                        <p:tgtEl>
                                          <p:spTgt spid="14"/>
                                        </p:tgtEl>
                                        <p:attrNameLst>
                                          <p:attrName>ppt_x</p:attrName>
                                          <p:attrName>ppt_y</p:attrName>
                                        </p:attrNameLst>
                                      </p:cBhvr>
                                      <p:rCtr x="4531" y="4583"/>
                                    </p:animMotion>
                                  </p:childTnLst>
                                </p:cTn>
                              </p:par>
                              <p:par>
                                <p:cTn id="125" presetID="0" presetClass="path" presetSubtype="0" accel="50000" decel="50000" fill="hold" grpId="2" nodeType="withEffect">
                                  <p:stCondLst>
                                    <p:cond delay="0"/>
                                  </p:stCondLst>
                                  <p:childTnLst>
                                    <p:animMotion origin="layout" path="M -4.72222E-6 -3.7037E-6 L -0.07656 -0.00625 " pathEditMode="relative" rAng="0" ptsTypes="AA">
                                      <p:cBhvr>
                                        <p:cTn id="126" dur="2000" fill="hold"/>
                                        <p:tgtEl>
                                          <p:spTgt spid="16"/>
                                        </p:tgtEl>
                                        <p:attrNameLst>
                                          <p:attrName>ppt_x</p:attrName>
                                          <p:attrName>ppt_y</p:attrName>
                                        </p:attrNameLst>
                                      </p:cBhvr>
                                      <p:rCtr x="-3837" y="-324"/>
                                    </p:animMotion>
                                  </p:childTnLst>
                                </p:cTn>
                              </p:par>
                              <p:par>
                                <p:cTn id="127" presetID="0" presetClass="path" presetSubtype="0" accel="50000" decel="50000" fill="hold" grpId="2" nodeType="withEffect">
                                  <p:stCondLst>
                                    <p:cond delay="0"/>
                                  </p:stCondLst>
                                  <p:childTnLst>
                                    <p:animMotion origin="layout" path="M 1.11111E-6 3.33333E-6 L -0.20868 -0.00672 " pathEditMode="relative" rAng="0" ptsTypes="AA">
                                      <p:cBhvr>
                                        <p:cTn id="128" dur="2000" fill="hold"/>
                                        <p:tgtEl>
                                          <p:spTgt spid="17"/>
                                        </p:tgtEl>
                                        <p:attrNameLst>
                                          <p:attrName>ppt_x</p:attrName>
                                          <p:attrName>ppt_y</p:attrName>
                                        </p:attrNameLst>
                                      </p:cBhvr>
                                      <p:rCtr x="-10434" y="-347"/>
                                    </p:animMotion>
                                  </p:childTnLst>
                                </p:cTn>
                              </p:par>
                              <p:par>
                                <p:cTn id="129" presetID="0" presetClass="path" presetSubtype="0" accel="50000" decel="50000" fill="hold" grpId="2" nodeType="withEffect">
                                  <p:stCondLst>
                                    <p:cond delay="0"/>
                                  </p:stCondLst>
                                  <p:childTnLst>
                                    <p:animMotion origin="layout" path="M 1.94444E-6 -2.22222E-6 L -0.37031 -0.00625 " pathEditMode="relative" rAng="0" ptsTypes="AA">
                                      <p:cBhvr>
                                        <p:cTn id="130" dur="2000" fill="hold"/>
                                        <p:tgtEl>
                                          <p:spTgt spid="18"/>
                                        </p:tgtEl>
                                        <p:attrNameLst>
                                          <p:attrName>ppt_x</p:attrName>
                                          <p:attrName>ppt_y</p:attrName>
                                        </p:attrNameLst>
                                      </p:cBhvr>
                                      <p:rCtr x="-18524" y="-324"/>
                                    </p:animMotion>
                                  </p:childTnLst>
                                </p:cTn>
                              </p:par>
                              <p:par>
                                <p:cTn id="131" presetID="0" presetClass="path" presetSubtype="0" accel="50000" decel="50000" fill="hold" grpId="4" nodeType="withEffect">
                                  <p:stCondLst>
                                    <p:cond delay="0"/>
                                  </p:stCondLst>
                                  <p:childTnLst>
                                    <p:animMotion origin="layout" path="M 0 0 L 0.35191 -0.37258 " pathEditMode="relative" ptsTypes="AA">
                                      <p:cBhvr>
                                        <p:cTn id="132" dur="2000" fill="hold"/>
                                        <p:tgtEl>
                                          <p:spTgt spid="21"/>
                                        </p:tgtEl>
                                        <p:attrNameLst>
                                          <p:attrName>ppt_x</p:attrName>
                                          <p:attrName>ppt_y</p:attrName>
                                        </p:attrNameLst>
                                      </p:cBhvr>
                                    </p:animMotion>
                                  </p:childTnLst>
                                </p:cTn>
                              </p:par>
                              <p:par>
                                <p:cTn id="133" presetID="0" presetClass="path" presetSubtype="0" accel="50000" decel="50000" fill="hold" grpId="4" nodeType="withEffect">
                                  <p:stCondLst>
                                    <p:cond delay="0"/>
                                  </p:stCondLst>
                                  <p:childTnLst>
                                    <p:animMotion origin="layout" path="M 0 0 L 0.23298 -0.25971 " pathEditMode="relative" ptsTypes="AA">
                                      <p:cBhvr>
                                        <p:cTn id="134" dur="2000" fill="hold"/>
                                        <p:tgtEl>
                                          <p:spTgt spid="20"/>
                                        </p:tgtEl>
                                        <p:attrNameLst>
                                          <p:attrName>ppt_x</p:attrName>
                                          <p:attrName>ppt_y</p:attrName>
                                        </p:attrNameLst>
                                      </p:cBhvr>
                                    </p:animMotion>
                                  </p:childTnLst>
                                </p:cTn>
                              </p:par>
                              <p:par>
                                <p:cTn id="135" presetID="10" presetClass="exit" presetSubtype="0" fill="hold" grpId="1" nodeType="withEffect">
                                  <p:stCondLst>
                                    <p:cond delay="0"/>
                                  </p:stCondLst>
                                  <p:childTnLst>
                                    <p:animEffect transition="out" filter="fade">
                                      <p:cBhvr>
                                        <p:cTn id="136" dur="1500"/>
                                        <p:tgtEl>
                                          <p:spTgt spid="3074"/>
                                        </p:tgtEl>
                                      </p:cBhvr>
                                    </p:animEffect>
                                    <p:set>
                                      <p:cBhvr>
                                        <p:cTn id="137" dur="1" fill="hold">
                                          <p:stCondLst>
                                            <p:cond delay="1499"/>
                                          </p:stCondLst>
                                        </p:cTn>
                                        <p:tgtEl>
                                          <p:spTgt spid="307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6"/>
                                        </p:tgtEl>
                                      </p:cBhvr>
                                    </p:animEffect>
                                    <p:set>
                                      <p:cBhvr>
                                        <p:cTn id="140" dur="1" fill="hold">
                                          <p:stCondLst>
                                            <p:cond delay="999"/>
                                          </p:stCondLst>
                                        </p:cTn>
                                        <p:tgtEl>
                                          <p:spTgt spid="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24"/>
                                        </p:tgtEl>
                                      </p:cBhvr>
                                    </p:animEffect>
                                    <p:set>
                                      <p:cBhvr>
                                        <p:cTn id="143" dur="1" fill="hold">
                                          <p:stCondLst>
                                            <p:cond delay="999"/>
                                          </p:stCondLst>
                                        </p:cTn>
                                        <p:tgtEl>
                                          <p:spTgt spid="2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3"/>
                                        </p:tgtEl>
                                      </p:cBhvr>
                                    </p:animEffect>
                                    <p:set>
                                      <p:cBhvr>
                                        <p:cTn id="146" dur="1" fill="hold">
                                          <p:stCondLst>
                                            <p:cond delay="499"/>
                                          </p:stCondLst>
                                        </p:cTn>
                                        <p:tgtEl>
                                          <p:spTgt spid="23"/>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2"/>
                                        </p:tgtEl>
                                      </p:cBhvr>
                                    </p:animEffect>
                                    <p:set>
                                      <p:cBhvr>
                                        <p:cTn id="149" dur="1" fill="hold">
                                          <p:stCondLst>
                                            <p:cond delay="499"/>
                                          </p:stCondLst>
                                        </p:cTn>
                                        <p:tgtEl>
                                          <p:spTgt spid="22"/>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500"/>
                                        <p:tgtEl>
                                          <p:spTgt spid="4"/>
                                        </p:tgtEl>
                                      </p:cBhvr>
                                    </p:animEffect>
                                    <p:set>
                                      <p:cBhvr>
                                        <p:cTn id="152" dur="1" fill="hold">
                                          <p:stCondLst>
                                            <p:cond delay="499"/>
                                          </p:stCondLst>
                                        </p:cTn>
                                        <p:tgtEl>
                                          <p:spTgt spid="4"/>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500"/>
                                        <p:tgtEl>
                                          <p:spTgt spid="5"/>
                                        </p:tgtEl>
                                      </p:cBhvr>
                                    </p:animEffect>
                                    <p:set>
                                      <p:cBhvr>
                                        <p:cTn id="155" dur="1" fill="hold">
                                          <p:stCondLst>
                                            <p:cond delay="499"/>
                                          </p:stCondLst>
                                        </p:cTn>
                                        <p:tgtEl>
                                          <p:spTgt spid="5"/>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13"/>
                                        </p:tgtEl>
                                        <p:attrNameLst>
                                          <p:attrName>style.visibility</p:attrName>
                                        </p:attrNameLst>
                                      </p:cBhvr>
                                      <p:to>
                                        <p:strVal val="visible"/>
                                      </p:to>
                                    </p:set>
                                    <p:animEffect transition="in" filter="fade">
                                      <p:cBhvr>
                                        <p:cTn id="160" dur="100"/>
                                        <p:tgtEl>
                                          <p:spTgt spid="13"/>
                                        </p:tgtEl>
                                      </p:cBhvr>
                                    </p:animEffect>
                                  </p:childTnLst>
                                </p:cTn>
                              </p:par>
                            </p:childTnLst>
                          </p:cTn>
                        </p:par>
                      </p:childTnLst>
                    </p:cTn>
                  </p:par>
                  <p:par>
                    <p:cTn id="161" fill="hold">
                      <p:stCondLst>
                        <p:cond delay="indefinite"/>
                      </p:stCondLst>
                      <p:childTnLst>
                        <p:par>
                          <p:cTn id="162" fill="hold">
                            <p:stCondLst>
                              <p:cond delay="0"/>
                            </p:stCondLst>
                            <p:childTnLst>
                              <p:par>
                                <p:cTn id="163" presetID="23" presetClass="exit" presetSubtype="32" fill="hold" grpId="2" nodeType="clickEffect">
                                  <p:stCondLst>
                                    <p:cond delay="0"/>
                                  </p:stCondLst>
                                  <p:childTnLst>
                                    <p:anim calcmode="lin" valueType="num">
                                      <p:cBhvr>
                                        <p:cTn id="164" dur="500"/>
                                        <p:tgtEl>
                                          <p:spTgt spid="20"/>
                                        </p:tgtEl>
                                        <p:attrNameLst>
                                          <p:attrName>ppt_w</p:attrName>
                                        </p:attrNameLst>
                                      </p:cBhvr>
                                      <p:tavLst>
                                        <p:tav tm="0">
                                          <p:val>
                                            <p:strVal val="ppt_w"/>
                                          </p:val>
                                        </p:tav>
                                        <p:tav tm="100000">
                                          <p:val>
                                            <p:fltVal val="0"/>
                                          </p:val>
                                        </p:tav>
                                      </p:tavLst>
                                    </p:anim>
                                    <p:anim calcmode="lin" valueType="num">
                                      <p:cBhvr>
                                        <p:cTn id="165" dur="500"/>
                                        <p:tgtEl>
                                          <p:spTgt spid="20"/>
                                        </p:tgtEl>
                                        <p:attrNameLst>
                                          <p:attrName>ppt_h</p:attrName>
                                        </p:attrNameLst>
                                      </p:cBhvr>
                                      <p:tavLst>
                                        <p:tav tm="0">
                                          <p:val>
                                            <p:strVal val="ppt_h"/>
                                          </p:val>
                                        </p:tav>
                                        <p:tav tm="100000">
                                          <p:val>
                                            <p:fltVal val="0"/>
                                          </p:val>
                                        </p:tav>
                                      </p:tavLst>
                                    </p:anim>
                                    <p:set>
                                      <p:cBhvr>
                                        <p:cTn id="166" dur="1" fill="hold">
                                          <p:stCondLst>
                                            <p:cond delay="499"/>
                                          </p:stCondLst>
                                        </p:cTn>
                                        <p:tgtEl>
                                          <p:spTgt spid="20"/>
                                        </p:tgtEl>
                                        <p:attrNameLst>
                                          <p:attrName>style.visibility</p:attrName>
                                        </p:attrNameLst>
                                      </p:cBhvr>
                                      <p:to>
                                        <p:strVal val="hidden"/>
                                      </p:to>
                                    </p:set>
                                  </p:childTnLst>
                                </p:cTn>
                              </p:par>
                              <p:par>
                                <p:cTn id="167" presetID="23" presetClass="exit" presetSubtype="16" fill="hold" grpId="2" nodeType="withEffect">
                                  <p:stCondLst>
                                    <p:cond delay="0"/>
                                  </p:stCondLst>
                                  <p:childTnLst>
                                    <p:anim calcmode="lin" valueType="num">
                                      <p:cBhvr>
                                        <p:cTn id="168" dur="500"/>
                                        <p:tgtEl>
                                          <p:spTgt spid="21"/>
                                        </p:tgtEl>
                                        <p:attrNameLst>
                                          <p:attrName>ppt_w</p:attrName>
                                        </p:attrNameLst>
                                      </p:cBhvr>
                                      <p:tavLst>
                                        <p:tav tm="0">
                                          <p:val>
                                            <p:strVal val="ppt_w"/>
                                          </p:val>
                                        </p:tav>
                                        <p:tav tm="100000">
                                          <p:val>
                                            <p:strVal val="4*ppt_w"/>
                                          </p:val>
                                        </p:tav>
                                      </p:tavLst>
                                    </p:anim>
                                    <p:anim calcmode="lin" valueType="num">
                                      <p:cBhvr>
                                        <p:cTn id="169" dur="500"/>
                                        <p:tgtEl>
                                          <p:spTgt spid="21"/>
                                        </p:tgtEl>
                                        <p:attrNameLst>
                                          <p:attrName>ppt_h</p:attrName>
                                        </p:attrNameLst>
                                      </p:cBhvr>
                                      <p:tavLst>
                                        <p:tav tm="0">
                                          <p:val>
                                            <p:strVal val="ppt_h"/>
                                          </p:val>
                                        </p:tav>
                                        <p:tav tm="100000">
                                          <p:val>
                                            <p:strVal val="4*ppt_h"/>
                                          </p:val>
                                        </p:tav>
                                      </p:tavLst>
                                    </p:anim>
                                    <p:set>
                                      <p:cBhvr>
                                        <p:cTn id="170" dur="1" fill="hold">
                                          <p:stCondLst>
                                            <p:cond delay="499"/>
                                          </p:stCondLst>
                                        </p:cTn>
                                        <p:tgtEl>
                                          <p:spTgt spid="21"/>
                                        </p:tgtEl>
                                        <p:attrNameLst>
                                          <p:attrName>style.visibility</p:attrName>
                                        </p:attrNameLst>
                                      </p:cBhvr>
                                      <p:to>
                                        <p:strVal val="hidden"/>
                                      </p:to>
                                    </p:set>
                                  </p:childTnLst>
                                </p:cTn>
                              </p:par>
                              <p:par>
                                <p:cTn id="171" presetID="10" presetClass="exit" presetSubtype="0" fill="hold" grpId="3"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grpId="3" nodeType="withEffect">
                                  <p:stCondLst>
                                    <p:cond delay="0"/>
                                  </p:stCondLst>
                                  <p:childTnLst>
                                    <p:animEffect transition="out" filter="fade">
                                      <p:cBhvr>
                                        <p:cTn id="175" dur="500"/>
                                        <p:tgtEl>
                                          <p:spTgt spid="21"/>
                                        </p:tgtEl>
                                      </p:cBhvr>
                                    </p:animEffect>
                                    <p:set>
                                      <p:cBhvr>
                                        <p:cTn id="17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6" grpId="0"/>
      <p:bldP spid="6" grpId="1"/>
      <p:bldP spid="8" grpId="0"/>
      <p:bldP spid="8" grpId="1"/>
      <p:bldP spid="9" grpId="0"/>
      <p:bldP spid="9" grpId="1"/>
      <p:bldP spid="10" grpId="0"/>
      <p:bldP spid="10" grpId="1"/>
      <p:bldP spid="11" grpId="0"/>
      <p:bldP spid="11" grpId="1"/>
      <p:bldP spid="11" grpId="2"/>
      <p:bldP spid="12" grpId="0"/>
      <p:bldP spid="12" grpId="1"/>
      <p:bldP spid="14" grpId="1"/>
      <p:bldP spid="14" grpId="2"/>
      <p:bldP spid="16" grpId="1"/>
      <p:bldP spid="16" grpId="2"/>
      <p:bldP spid="17" grpId="1"/>
      <p:bldP spid="17" grpId="2"/>
      <p:bldP spid="18" grpId="1"/>
      <p:bldP spid="18" grpId="2"/>
      <p:bldP spid="19" grpId="0"/>
      <p:bldP spid="19" grpId="1"/>
      <p:bldP spid="20" grpId="0"/>
      <p:bldP spid="20" grpId="2"/>
      <p:bldP spid="20" grpId="3"/>
      <p:bldP spid="20" grpId="4"/>
      <p:bldP spid="21" grpId="0"/>
      <p:bldP spid="21" grpId="2"/>
      <p:bldP spid="21" grpId="3"/>
      <p:bldP spid="21" grpId="4"/>
      <p:bldP spid="22" grpId="0"/>
      <p:bldP spid="22" grpId="1"/>
      <p:bldP spid="23" grpId="0"/>
      <p:bldP spid="23" grpId="1"/>
      <p:bldP spid="24" grpId="0"/>
      <p:bldP spid="24" grpId="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99" b="1099"/>
          <a:stretch/>
        </p:blipFill>
        <p:spPr>
          <a:xfrm>
            <a:off x="0" y="0"/>
            <a:ext cx="9144000" cy="6858000"/>
          </a:xfrm>
          <a:prstGeom prst="rect">
            <a:avLst/>
          </a:prstGeom>
        </p:spPr>
      </p:pic>
      <p:sp>
        <p:nvSpPr>
          <p:cNvPr id="3074" name="Rectangle 2"/>
          <p:cNvSpPr>
            <a:spLocks noGrp="1" noChangeArrowheads="1"/>
          </p:cNvSpPr>
          <p:nvPr>
            <p:ph type="title"/>
          </p:nvPr>
        </p:nvSpPr>
        <p:spPr>
          <a:xfrm>
            <a:off x="435429" y="1461181"/>
            <a:ext cx="8229600" cy="41776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not only that,                           but we also glory in tribulations,            knowing that tribulation produces perseverance; and perseverance, character; and character, hope.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Romans 5:3-4 </a:t>
            </a:r>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3"/>
          <p:cNvSpPr>
            <a:spLocks noChangeArrowheads="1"/>
          </p:cNvSpPr>
          <p:nvPr/>
        </p:nvSpPr>
        <p:spPr bwMode="auto">
          <a:xfrm>
            <a:off x="4719320" y="20923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cxnSp>
        <p:nvCxnSpPr>
          <p:cNvPr id="5" name="Straight Arrow Connector 4"/>
          <p:cNvCxnSpPr/>
          <p:nvPr/>
        </p:nvCxnSpPr>
        <p:spPr>
          <a:xfrm flipV="1">
            <a:off x="2574832" y="1585733"/>
            <a:ext cx="0" cy="2361234"/>
          </a:xfrm>
          <a:prstGeom prst="straightConnector1">
            <a:avLst/>
          </a:prstGeom>
          <a:ln w="76200">
            <a:solidFill>
              <a:schemeClr val="bg1"/>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bwMode="auto">
          <a:xfrm>
            <a:off x="6680641" y="4134212"/>
            <a:ext cx="152976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86934" y="4132163"/>
            <a:ext cx="2453832"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character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545915" y="3463025"/>
            <a:ext cx="346083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perseverance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501270" y="2791550"/>
            <a:ext cx="304414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tribulation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2592730" y="1238493"/>
            <a:ext cx="3615110" cy="2928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hope</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character</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perseverance</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tribulation</a:t>
            </a:r>
          </a:p>
        </p:txBody>
      </p:sp>
      <p:sp>
        <p:nvSpPr>
          <p:cNvPr id="11" name="Rectangle 2"/>
          <p:cNvSpPr txBox="1">
            <a:spLocks noChangeArrowheads="1"/>
          </p:cNvSpPr>
          <p:nvPr/>
        </p:nvSpPr>
        <p:spPr bwMode="auto">
          <a:xfrm>
            <a:off x="3635327" y="1244208"/>
            <a:ext cx="152976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71594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0" presetClass="exit" presetSubtype="0" fill="hold" grpId="1" nodeType="withEffect">
                                  <p:stCondLst>
                                    <p:cond delay="0"/>
                                  </p:stCondLst>
                                  <p:childTnLst>
                                    <p:set>
                                      <p:cBhvr>
                                        <p:cTn id="11" dur="1" fill="hold">
                                          <p:stCondLst>
                                            <p:cond delay="999"/>
                                          </p:stCondLst>
                                        </p:cTn>
                                        <p:tgtEl>
                                          <p:spTgt spid="11"/>
                                        </p:tgtEl>
                                        <p:attrNameLst>
                                          <p:attrName>style.visibility</p:attrName>
                                        </p:attrNameLst>
                                      </p:cBhvr>
                                      <p:to>
                                        <p:strVal val="hidden"/>
                                      </p:to>
                                    </p:set>
                                    <p:animEffect transition="out" filter="dissolve">
                                      <p:cBhvr>
                                        <p:cTn id="12" dur="1000">
                                          <p:stCondLst>
                                            <p:cond delay="0"/>
                                          </p:stCondLst>
                                        </p:cTn>
                                        <p:tgtEl>
                                          <p:spTgt spid="11"/>
                                        </p:tgtEl>
                                      </p:cBhvr>
                                    </p:animEffect>
                                    <p:anim to="" calcmode="lin" valueType="num">
                                      <p:cBhvr>
                                        <p:cTn id="13"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4" dur="1000" fill="hold">
                                          <p:stCondLst>
                                            <p:cond delay="0"/>
                                          </p:stCondLst>
                                        </p:cTn>
                                        <p:tgtEl>
                                          <p:spTgt spid="11"/>
                                        </p:tgtEl>
                                        <p:attrNameLst>
                                          <p:attrName>ppt_h</p:attrName>
                                        </p:attrNameLst>
                                      </p:cBhvr>
                                      <p:tavLst>
                                        <p:tav tm="0">
                                          <p:val>
                                            <p:strVal val="#ppt_h"/>
                                          </p:val>
                                        </p:tav>
                                        <p:tav tm="100000">
                                          <p:val>
                                            <p:strVal val="#ppt_h*4"/>
                                          </p:val>
                                        </p:tav>
                                      </p:tavLst>
                                    </p:anim>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stCondLst>
                                            <p:cond delay="0"/>
                                          </p:stCondLst>
                                        </p:cTn>
                                        <p:tgtEl>
                                          <p:spTgt spid="4"/>
                                        </p:tgtEl>
                                      </p:cBhvr>
                                    </p:animEffect>
                                    <p:anim to="" calcmode="lin" valueType="num">
                                      <p:cBhvr>
                                        <p:cTn id="2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5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5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50"/>
                                        <p:tgtEl>
                                          <p:spTgt spid="10"/>
                                        </p:tgtEl>
                                      </p:cBhvr>
                                    </p:animEffect>
                                  </p:childTnLst>
                                </p:cTn>
                              </p:par>
                              <p:par>
                                <p:cTn id="39" presetID="0" presetClass="path" presetSubtype="0" accel="50000" decel="50000" fill="hold" grpId="2" nodeType="withEffect">
                                  <p:stCondLst>
                                    <p:cond delay="0"/>
                                  </p:stCondLst>
                                  <p:childTnLst>
                                    <p:animMotion origin="layout" path="M 3.88889E-6 1.11022E-16 C -0.00035 -0.03727 3.88889E-6 -0.07407 -0.00365 -0.1125 C -0.0073 -0.15069 -0.01042 -0.19514 -0.02188 -0.23056 C -0.03334 -0.26574 -0.0533 -0.29907 -0.07205 -0.32454 C -0.09098 -0.34977 -0.11042 -0.36875 -0.13507 -0.38287 C -0.1599 -0.39745 -0.18785 -0.40509 -0.22084 -0.41157 C -0.25382 -0.41806 -0.30955 -0.41968 -0.33282 -0.42153 " pathEditMode="relative" rAng="0" ptsTypes="AAAAAAA">
                                      <p:cBhvr>
                                        <p:cTn id="40" dur="2000" fill="hold"/>
                                        <p:tgtEl>
                                          <p:spTgt spid="6"/>
                                        </p:tgtEl>
                                        <p:attrNameLst>
                                          <p:attrName>ppt_x</p:attrName>
                                          <p:attrName>ppt_y</p:attrName>
                                        </p:attrNameLst>
                                      </p:cBhvr>
                                      <p:rCtr x="-16649" y="-21088"/>
                                    </p:animMotion>
                                  </p:childTnLst>
                                </p:cTn>
                              </p:par>
                              <p:par>
                                <p:cTn id="41" presetID="0" presetClass="path" presetSubtype="0" accel="22000" decel="23000" fill="hold" grpId="2" nodeType="withEffect">
                                  <p:stCondLst>
                                    <p:cond delay="0"/>
                                  </p:stCondLst>
                                  <p:childTnLst>
                                    <p:animMotion origin="layout" path="M 1.66667E-6 -3.33333E-6 C 0.00156 -0.00764 0.00191 -0.02986 0.0092 -0.04467 C 0.01667 -0.05926 0.02795 -0.07708 0.0441 -0.08889 C 0.06007 -0.10046 0.07396 -0.1074 0.10538 -0.11389 C 0.1368 -0.12037 0.2059 -0.12477 0.23246 -0.12754 " pathEditMode="relative" rAng="0" ptsTypes="AAAAA">
                                      <p:cBhvr>
                                        <p:cTn id="42" dur="2000" fill="hold"/>
                                        <p:tgtEl>
                                          <p:spTgt spid="9"/>
                                        </p:tgtEl>
                                        <p:attrNameLst>
                                          <p:attrName>ppt_x</p:attrName>
                                          <p:attrName>ppt_y</p:attrName>
                                        </p:attrNameLst>
                                      </p:cBhvr>
                                      <p:rCtr x="11615" y="-6389"/>
                                    </p:animMotion>
                                  </p:childTnLst>
                                </p:cTn>
                              </p:par>
                              <p:par>
                                <p:cTn id="43" presetID="0" presetClass="path" presetSubtype="0" accel="86000" decel="14000" fill="hold" grpId="2" nodeType="withEffect">
                                  <p:stCondLst>
                                    <p:cond delay="0"/>
                                  </p:stCondLst>
                                  <p:childTnLst>
                                    <p:animMotion origin="layout" path="M 0.00052 1.48148E-6 C -0.0033 -0.01158 -0.01528 -0.04306 -0.02118 -0.06783 C -0.02726 -0.09259 -0.03299 -0.12338 -0.03524 -0.14884 C -0.0375 -0.17431 -0.04028 -0.19792 -0.03524 -0.21991 C -0.03038 -0.2419 -0.02101 -0.26551 -0.00608 -0.28033 C 0.00885 -0.29514 0.0316 -0.30301 0.05451 -0.30926 C 0.07743 -0.31551 0.09687 -0.31528 0.13142 -0.31759 C 0.16597 -0.31991 0.2342 -0.32199 0.26146 -0.32315 " pathEditMode="relative" rAng="0" ptsTypes="AAAAAAAA">
                                      <p:cBhvr>
                                        <p:cTn id="44" dur="2000" fill="hold"/>
                                        <p:tgtEl>
                                          <p:spTgt spid="8"/>
                                        </p:tgtEl>
                                        <p:attrNameLst>
                                          <p:attrName>ppt_x</p:attrName>
                                          <p:attrName>ppt_y</p:attrName>
                                        </p:attrNameLst>
                                      </p:cBhvr>
                                      <p:rCtr x="11111" y="-16157"/>
                                    </p:animMotion>
                                  </p:childTnLst>
                                </p:cTn>
                              </p:par>
                              <p:par>
                                <p:cTn id="45" presetID="0" presetClass="path" presetSubtype="0" accel="14000" decel="50000" fill="hold" grpId="2" nodeType="withEffect">
                                  <p:stCondLst>
                                    <p:cond delay="0"/>
                                  </p:stCondLst>
                                  <p:childTnLst>
                                    <p:animMotion origin="layout" path="M -0.00035 3.33333E-6 C 0.00329 0.00254 0.01666 0.01064 0.02152 0.01713 C 0.02638 0.02361 0.02968 0.0324 0.02864 0.03935 C 0.0276 0.04629 0.02326 0.05416 0.01527 0.05879 C 0.00729 0.06342 -0.00469 0.06551 -0.01875 0.06713 C -0.03282 0.06875 -0.05747 0.06736 -0.06789 0.06782 " pathEditMode="relative" rAng="0" ptsTypes="AAAAAA">
                                      <p:cBhvr>
                                        <p:cTn id="46" dur="2000" fill="hold"/>
                                        <p:tgtEl>
                                          <p:spTgt spid="10"/>
                                        </p:tgtEl>
                                        <p:attrNameLst>
                                          <p:attrName>ppt_x</p:attrName>
                                          <p:attrName>ppt_y</p:attrName>
                                        </p:attrNameLst>
                                      </p:cBhvr>
                                      <p:rCtr x="-1910" y="3403"/>
                                    </p:animMotion>
                                  </p:childTnLst>
                                </p:cTn>
                              </p:par>
                              <p:par>
                                <p:cTn id="47" presetID="10" presetClass="exit" presetSubtype="0" fill="hold" grpId="1" nodeType="withEffect">
                                  <p:stCondLst>
                                    <p:cond delay="0"/>
                                  </p:stCondLst>
                                  <p:childTnLst>
                                    <p:animEffect transition="out" filter="fade">
                                      <p:cBhvr>
                                        <p:cTn id="48" dur="1500"/>
                                        <p:tgtEl>
                                          <p:spTgt spid="3074"/>
                                        </p:tgtEl>
                                      </p:cBhvr>
                                    </p:animEffect>
                                    <p:set>
                                      <p:cBhvr>
                                        <p:cTn id="49" dur="1" fill="hold">
                                          <p:stCondLst>
                                            <p:cond delay="1499"/>
                                          </p:stCondLst>
                                        </p:cTn>
                                        <p:tgtEl>
                                          <p:spTgt spid="307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22" presetClass="entr" presetSubtype="4" fill="hold" nodeType="withEffect">
                                  <p:stCondLst>
                                    <p:cond delay="1750"/>
                                  </p:stCondLst>
                                  <p:childTnLst>
                                    <p:set>
                                      <p:cBhvr>
                                        <p:cTn id="54" dur="1" fill="hold">
                                          <p:stCondLst>
                                            <p:cond delay="0"/>
                                          </p:stCondLst>
                                        </p:cTn>
                                        <p:tgtEl>
                                          <p:spTgt spid="5"/>
                                        </p:tgtEl>
                                        <p:attrNameLst>
                                          <p:attrName>style.visibility</p:attrName>
                                        </p:attrNameLst>
                                      </p:cBhvr>
                                      <p:to>
                                        <p:strVal val="visible"/>
                                      </p:to>
                                    </p:set>
                                    <p:animEffect transition="in" filter="wipe(down)">
                                      <p:cBhvr>
                                        <p:cTn id="55" dur="75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0" presetClass="exit" presetSubtype="0" fill="hold" grpId="1" nodeType="clickEffect">
                                  <p:stCondLst>
                                    <p:cond delay="0"/>
                                  </p:stCondLst>
                                  <p:childTnLst>
                                    <p:set>
                                      <p:cBhvr>
                                        <p:cTn id="59" dur="1" fill="hold">
                                          <p:stCondLst>
                                            <p:cond delay="999"/>
                                          </p:stCondLst>
                                        </p:cTn>
                                        <p:tgtEl>
                                          <p:spTgt spid="10"/>
                                        </p:tgtEl>
                                        <p:attrNameLst>
                                          <p:attrName>style.visibility</p:attrName>
                                        </p:attrNameLst>
                                      </p:cBhvr>
                                      <p:to>
                                        <p:strVal val="hidden"/>
                                      </p:to>
                                    </p:set>
                                    <p:animEffect transition="out" filter="dissolve">
                                      <p:cBhvr>
                                        <p:cTn id="60" dur="1000">
                                          <p:stCondLst>
                                            <p:cond delay="0"/>
                                          </p:stCondLst>
                                        </p:cTn>
                                        <p:tgtEl>
                                          <p:spTgt spid="10"/>
                                        </p:tgtEl>
                                      </p:cBhvr>
                                    </p:animEffect>
                                    <p:anim to="" calcmode="lin" valueType="num">
                                      <p:cBhvr>
                                        <p:cTn id="61"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2"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63" presetID="0" presetClass="exit" presetSubtype="0" fill="hold" grpId="1" nodeType="withEffect">
                                  <p:stCondLst>
                                    <p:cond delay="250"/>
                                  </p:stCondLst>
                                  <p:childTnLst>
                                    <p:set>
                                      <p:cBhvr>
                                        <p:cTn id="64" dur="1" fill="hold">
                                          <p:stCondLst>
                                            <p:cond delay="999"/>
                                          </p:stCondLst>
                                        </p:cTn>
                                        <p:tgtEl>
                                          <p:spTgt spid="9"/>
                                        </p:tgtEl>
                                        <p:attrNameLst>
                                          <p:attrName>style.visibility</p:attrName>
                                        </p:attrNameLst>
                                      </p:cBhvr>
                                      <p:to>
                                        <p:strVal val="hidden"/>
                                      </p:to>
                                    </p:set>
                                    <p:animEffect transition="out" filter="dissolve">
                                      <p:cBhvr>
                                        <p:cTn id="65" dur="1000">
                                          <p:stCondLst>
                                            <p:cond delay="0"/>
                                          </p:stCondLst>
                                        </p:cTn>
                                        <p:tgtEl>
                                          <p:spTgt spid="9"/>
                                        </p:tgtEl>
                                      </p:cBhvr>
                                    </p:animEffect>
                                    <p:anim to="" calcmode="lin" valueType="num">
                                      <p:cBhvr>
                                        <p:cTn id="66"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67" dur="1000" fill="hold">
                                          <p:stCondLst>
                                            <p:cond delay="0"/>
                                          </p:stCondLst>
                                        </p:cTn>
                                        <p:tgtEl>
                                          <p:spTgt spid="9"/>
                                        </p:tgtEl>
                                        <p:attrNameLst>
                                          <p:attrName>ppt_h</p:attrName>
                                        </p:attrNameLst>
                                      </p:cBhvr>
                                      <p:tavLst>
                                        <p:tav tm="0">
                                          <p:val>
                                            <p:strVal val="#ppt_h"/>
                                          </p:val>
                                        </p:tav>
                                        <p:tav tm="100000">
                                          <p:val>
                                            <p:strVal val="#ppt_h*4"/>
                                          </p:val>
                                        </p:tav>
                                      </p:tavLst>
                                    </p:anim>
                                  </p:childTnLst>
                                </p:cTn>
                              </p:par>
                              <p:par>
                                <p:cTn id="68" presetID="0" presetClass="exit" presetSubtype="0" fill="hold" grpId="1" nodeType="withEffect">
                                  <p:stCondLst>
                                    <p:cond delay="500"/>
                                  </p:stCondLst>
                                  <p:childTnLst>
                                    <p:set>
                                      <p:cBhvr>
                                        <p:cTn id="69" dur="1" fill="hold">
                                          <p:stCondLst>
                                            <p:cond delay="999"/>
                                          </p:stCondLst>
                                        </p:cTn>
                                        <p:tgtEl>
                                          <p:spTgt spid="8"/>
                                        </p:tgtEl>
                                        <p:attrNameLst>
                                          <p:attrName>style.visibility</p:attrName>
                                        </p:attrNameLst>
                                      </p:cBhvr>
                                      <p:to>
                                        <p:strVal val="hidden"/>
                                      </p:to>
                                    </p:set>
                                    <p:animEffect transition="out" filter="dissolve">
                                      <p:cBhvr>
                                        <p:cTn id="70" dur="1000">
                                          <p:stCondLst>
                                            <p:cond delay="0"/>
                                          </p:stCondLst>
                                        </p:cTn>
                                        <p:tgtEl>
                                          <p:spTgt spid="8"/>
                                        </p:tgtEl>
                                      </p:cBhvr>
                                    </p:animEffect>
                                    <p:anim to="" calcmode="lin" valueType="num">
                                      <p:cBhvr>
                                        <p:cTn id="71"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72" dur="1000" fill="hold">
                                          <p:stCondLst>
                                            <p:cond delay="0"/>
                                          </p:stCondLst>
                                        </p:cTn>
                                        <p:tgtEl>
                                          <p:spTgt spid="8"/>
                                        </p:tgtEl>
                                        <p:attrNameLst>
                                          <p:attrName>ppt_h</p:attrName>
                                        </p:attrNameLst>
                                      </p:cBhvr>
                                      <p:tavLst>
                                        <p:tav tm="0">
                                          <p:val>
                                            <p:strVal val="#ppt_h"/>
                                          </p:val>
                                        </p:tav>
                                        <p:tav tm="100000">
                                          <p:val>
                                            <p:strVal val="#ppt_h*4"/>
                                          </p:val>
                                        </p:tav>
                                      </p:tavLst>
                                    </p:anim>
                                  </p:childTnLst>
                                </p:cTn>
                              </p:par>
                              <p:par>
                                <p:cTn id="73" presetID="0" presetClass="exit" presetSubtype="0" fill="hold" grpId="1" nodeType="withEffect">
                                  <p:stCondLst>
                                    <p:cond delay="750"/>
                                  </p:stCondLst>
                                  <p:childTnLst>
                                    <p:set>
                                      <p:cBhvr>
                                        <p:cTn id="74" dur="1" fill="hold">
                                          <p:stCondLst>
                                            <p:cond delay="999"/>
                                          </p:stCondLst>
                                        </p:cTn>
                                        <p:tgtEl>
                                          <p:spTgt spid="6"/>
                                        </p:tgtEl>
                                        <p:attrNameLst>
                                          <p:attrName>style.visibility</p:attrName>
                                        </p:attrNameLst>
                                      </p:cBhvr>
                                      <p:to>
                                        <p:strVal val="hidden"/>
                                      </p:to>
                                    </p:set>
                                    <p:animEffect transition="out" filter="dissolve">
                                      <p:cBhvr>
                                        <p:cTn id="75" dur="1000">
                                          <p:stCondLst>
                                            <p:cond delay="0"/>
                                          </p:stCondLst>
                                        </p:cTn>
                                        <p:tgtEl>
                                          <p:spTgt spid="6"/>
                                        </p:tgtEl>
                                      </p:cBhvr>
                                    </p:animEffect>
                                    <p:anim to="" calcmode="lin" valueType="num">
                                      <p:cBhvr>
                                        <p:cTn id="76"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77"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78" presetID="0" presetClass="exit" presetSubtype="0" fill="hold" grpId="1" nodeType="withEffect">
                                  <p:stCondLst>
                                    <p:cond delay="250"/>
                                  </p:stCondLst>
                                  <p:childTnLst>
                                    <p:set>
                                      <p:cBhvr>
                                        <p:cTn id="79" dur="1" fill="hold">
                                          <p:stCondLst>
                                            <p:cond delay="999"/>
                                          </p:stCondLst>
                                        </p:cTn>
                                        <p:tgtEl>
                                          <p:spTgt spid="7"/>
                                        </p:tgtEl>
                                        <p:attrNameLst>
                                          <p:attrName>style.visibility</p:attrName>
                                        </p:attrNameLst>
                                      </p:cBhvr>
                                      <p:to>
                                        <p:strVal val="hidden"/>
                                      </p:to>
                                    </p:set>
                                    <p:animEffect transition="out" filter="dissolve">
                                      <p:cBhvr>
                                        <p:cTn id="80" dur="1000">
                                          <p:stCondLst>
                                            <p:cond delay="0"/>
                                          </p:stCondLst>
                                        </p:cTn>
                                        <p:tgtEl>
                                          <p:spTgt spid="7"/>
                                        </p:tgtEl>
                                      </p:cBhvr>
                                    </p:animEffect>
                                    <p:anim to="" calcmode="lin" valueType="num">
                                      <p:cBhvr>
                                        <p:cTn id="81"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82"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83" presetID="47" presetClass="exit" presetSubtype="0" fill="hold" nodeType="withEffect">
                                  <p:stCondLst>
                                    <p:cond delay="500"/>
                                  </p:stCondLst>
                                  <p:childTnLst>
                                    <p:animEffect transition="out" filter="fade">
                                      <p:cBhvr>
                                        <p:cTn id="84" dur="1000"/>
                                        <p:tgtEl>
                                          <p:spTgt spid="5"/>
                                        </p:tgtEl>
                                      </p:cBhvr>
                                    </p:animEffect>
                                    <p:anim calcmode="lin" valueType="num">
                                      <p:cBhvr>
                                        <p:cTn id="85" dur="1000"/>
                                        <p:tgtEl>
                                          <p:spTgt spid="5"/>
                                        </p:tgtEl>
                                        <p:attrNameLst>
                                          <p:attrName>ppt_x</p:attrName>
                                        </p:attrNameLst>
                                      </p:cBhvr>
                                      <p:tavLst>
                                        <p:tav tm="0">
                                          <p:val>
                                            <p:strVal val="ppt_x"/>
                                          </p:val>
                                        </p:tav>
                                        <p:tav tm="100000">
                                          <p:val>
                                            <p:strVal val="ppt_x"/>
                                          </p:val>
                                        </p:tav>
                                      </p:tavLst>
                                    </p:anim>
                                    <p:anim calcmode="lin" valueType="num">
                                      <p:cBhvr>
                                        <p:cTn id="86" dur="1000"/>
                                        <p:tgtEl>
                                          <p:spTgt spid="5"/>
                                        </p:tgtEl>
                                        <p:attrNameLst>
                                          <p:attrName>ppt_y</p:attrName>
                                        </p:attrNameLst>
                                      </p:cBhvr>
                                      <p:tavLst>
                                        <p:tav tm="0">
                                          <p:val>
                                            <p:strVal val="ppt_y"/>
                                          </p:val>
                                        </p:tav>
                                        <p:tav tm="100000">
                                          <p:val>
                                            <p:strVal val="ppt_y-.1"/>
                                          </p:val>
                                        </p:tav>
                                      </p:tavLst>
                                    </p:anim>
                                    <p:set>
                                      <p:cBhvr>
                                        <p:cTn id="8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6" grpId="0"/>
      <p:bldP spid="6" grpId="1"/>
      <p:bldP spid="6" grpId="2"/>
      <p:bldP spid="8" grpId="0"/>
      <p:bldP spid="8" grpId="1"/>
      <p:bldP spid="8" grpId="2"/>
      <p:bldP spid="9" grpId="0"/>
      <p:bldP spid="9" grpId="1"/>
      <p:bldP spid="9" grpId="2"/>
      <p:bldP spid="10" grpId="0"/>
      <p:bldP spid="10" grpId="1"/>
      <p:bldP spid="10" grpId="2"/>
      <p:bldP spid="7" grpId="0"/>
      <p:bldP spid="7" grpId="1"/>
      <p:bldP spid="11"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0751"/>
          <a:stretch/>
        </p:blipFill>
        <p:spPr>
          <a:xfrm>
            <a:off x="-8407" y="0"/>
            <a:ext cx="9152407" cy="6858000"/>
          </a:xfrm>
          <a:prstGeom prst="rect">
            <a:avLst/>
          </a:prstGeom>
        </p:spPr>
      </p:pic>
      <p:sp>
        <p:nvSpPr>
          <p:cNvPr id="4" name="Rectangle 2"/>
          <p:cNvSpPr txBox="1">
            <a:spLocks noChangeArrowheads="1"/>
          </p:cNvSpPr>
          <p:nvPr/>
        </p:nvSpPr>
        <p:spPr bwMode="auto">
          <a:xfrm>
            <a:off x="1741675" y="1064879"/>
            <a:ext cx="5808233" cy="471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God</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praise Him</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 in God</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help of my countenance</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disquieted within</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cast down</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soul</a:t>
            </a:r>
          </a:p>
        </p:txBody>
      </p:sp>
      <p:sp>
        <p:nvSpPr>
          <p:cNvPr id="3074" name="Rectangle 2"/>
          <p:cNvSpPr>
            <a:spLocks noGrp="1" noChangeArrowheads="1"/>
          </p:cNvSpPr>
          <p:nvPr>
            <p:ph type="title"/>
          </p:nvPr>
        </p:nvSpPr>
        <p:spPr>
          <a:xfrm>
            <a:off x="228600" y="1600200"/>
            <a:ext cx="8686800" cy="41449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Why are you cast down,                    O my soul? And why are you disquieted within me? Hope in God; For I shall yet praise Him, The help of my countenance and my God.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43:5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3" name="Rectangle 2"/>
          <p:cNvSpPr txBox="1">
            <a:spLocks noChangeArrowheads="1"/>
          </p:cNvSpPr>
          <p:nvPr/>
        </p:nvSpPr>
        <p:spPr bwMode="auto">
          <a:xfrm>
            <a:off x="4667250" y="1527810"/>
            <a:ext cx="2743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cast down</a:t>
            </a:r>
          </a:p>
        </p:txBody>
      </p:sp>
      <p:sp>
        <p:nvSpPr>
          <p:cNvPr id="7" name="Rectangle 2"/>
          <p:cNvSpPr txBox="1">
            <a:spLocks noChangeArrowheads="1"/>
          </p:cNvSpPr>
          <p:nvPr/>
        </p:nvSpPr>
        <p:spPr bwMode="auto">
          <a:xfrm>
            <a:off x="609599" y="4253865"/>
            <a:ext cx="484441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my countenance</a:t>
            </a:r>
          </a:p>
        </p:txBody>
      </p:sp>
      <p:sp>
        <p:nvSpPr>
          <p:cNvPr id="8" name="Rectangle 2"/>
          <p:cNvSpPr txBox="1">
            <a:spLocks noChangeArrowheads="1"/>
          </p:cNvSpPr>
          <p:nvPr/>
        </p:nvSpPr>
        <p:spPr bwMode="auto">
          <a:xfrm>
            <a:off x="7349378" y="3582184"/>
            <a:ext cx="140790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help</a:t>
            </a:r>
            <a:endPar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483322" y="2240056"/>
            <a:ext cx="237564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soul</a:t>
            </a:r>
          </a:p>
        </p:txBody>
      </p:sp>
      <p:sp>
        <p:nvSpPr>
          <p:cNvPr id="10" name="Rectangle 2"/>
          <p:cNvSpPr txBox="1">
            <a:spLocks noChangeArrowheads="1"/>
          </p:cNvSpPr>
          <p:nvPr/>
        </p:nvSpPr>
        <p:spPr bwMode="auto">
          <a:xfrm>
            <a:off x="209437" y="2910168"/>
            <a:ext cx="444111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disquieted within</a:t>
            </a:r>
          </a:p>
        </p:txBody>
      </p:sp>
      <p:sp>
        <p:nvSpPr>
          <p:cNvPr id="11" name="Rectangle 2"/>
          <p:cNvSpPr txBox="1">
            <a:spLocks noChangeArrowheads="1"/>
          </p:cNvSpPr>
          <p:nvPr/>
        </p:nvSpPr>
        <p:spPr bwMode="auto">
          <a:xfrm>
            <a:off x="5434517" y="2908935"/>
            <a:ext cx="342989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 in God</a:t>
            </a:r>
          </a:p>
        </p:txBody>
      </p:sp>
      <p:sp>
        <p:nvSpPr>
          <p:cNvPr id="12" name="Rectangle 2"/>
          <p:cNvSpPr txBox="1">
            <a:spLocks noChangeArrowheads="1"/>
          </p:cNvSpPr>
          <p:nvPr/>
        </p:nvSpPr>
        <p:spPr bwMode="auto">
          <a:xfrm>
            <a:off x="3480435" y="3577142"/>
            <a:ext cx="315019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praise Him</a:t>
            </a:r>
            <a:endPar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p:cNvSpPr txBox="1">
            <a:spLocks noChangeArrowheads="1"/>
          </p:cNvSpPr>
          <p:nvPr/>
        </p:nvSpPr>
        <p:spPr bwMode="auto">
          <a:xfrm>
            <a:off x="6267595" y="4251490"/>
            <a:ext cx="204871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God</a:t>
            </a:r>
          </a:p>
        </p:txBody>
      </p:sp>
      <p:cxnSp>
        <p:nvCxnSpPr>
          <p:cNvPr id="5" name="Straight Arrow Connector 4"/>
          <p:cNvCxnSpPr/>
          <p:nvPr/>
        </p:nvCxnSpPr>
        <p:spPr>
          <a:xfrm flipV="1">
            <a:off x="1544686" y="4044333"/>
            <a:ext cx="0" cy="1738488"/>
          </a:xfrm>
          <a:prstGeom prst="straightConnector1">
            <a:avLst/>
          </a:prstGeom>
          <a:ln w="76200">
            <a:solidFill>
              <a:schemeClr val="bg1">
                <a:lumMod val="50000"/>
              </a:schemeClr>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7610067" y="1226917"/>
            <a:ext cx="0" cy="1682018"/>
          </a:xfrm>
          <a:prstGeom prst="straightConnector1">
            <a:avLst/>
          </a:prstGeom>
          <a:ln w="76200">
            <a:solidFill>
              <a:srgbClr val="FFFF00"/>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8" name="Rectangle 2"/>
          <p:cNvSpPr txBox="1">
            <a:spLocks noChangeArrowheads="1"/>
          </p:cNvSpPr>
          <p:nvPr/>
        </p:nvSpPr>
        <p:spPr bwMode="auto">
          <a:xfrm>
            <a:off x="1741675" y="1061704"/>
            <a:ext cx="5808233" cy="471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God</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praise Him</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 in God</a:t>
            </a:r>
          </a:p>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help of my countenance</a:t>
            </a:r>
          </a:p>
          <a:p>
            <a:pPr eaLnBrk="1" hangingPunct="1"/>
            <a:r>
              <a:rPr lang="en-US" altLang="en-US" b="1"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disquieted within</a:t>
            </a:r>
          </a:p>
          <a:p>
            <a:pPr eaLnBrk="1" hangingPunct="1"/>
            <a:r>
              <a:rPr lang="en-US" altLang="en-US" b="1"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cast down</a:t>
            </a:r>
          </a:p>
          <a:p>
            <a:pPr eaLnBrk="1" hangingPunct="1"/>
            <a:r>
              <a:rPr lang="en-US" altLang="en-US" b="1" dirty="0">
                <a:ln w="3175"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my soul</a:t>
            </a:r>
          </a:p>
        </p:txBody>
      </p:sp>
      <p:sp>
        <p:nvSpPr>
          <p:cNvPr id="19" name="Rectangle 2"/>
          <p:cNvSpPr txBox="1">
            <a:spLocks noChangeArrowheads="1"/>
          </p:cNvSpPr>
          <p:nvPr/>
        </p:nvSpPr>
        <p:spPr bwMode="auto">
          <a:xfrm>
            <a:off x="1741675" y="2917111"/>
            <a:ext cx="5808233" cy="100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lumMod val="65000"/>
                  </a:schemeClr>
                </a:solidFill>
                <a:effectLst>
                  <a:glow rad="63500">
                    <a:schemeClr val="tx1"/>
                  </a:glow>
                  <a:outerShdw blurRad="50800" algn="tl" rotWithShape="0">
                    <a:srgbClr val="000000"/>
                  </a:outerShdw>
                </a:effectLst>
                <a:latin typeface="Calibri" panose="020F0502020204030204" pitchFamily="34" charset="0"/>
              </a:rPr>
              <a:t>help of my countenance</a:t>
            </a:r>
          </a:p>
        </p:txBody>
      </p:sp>
      <p:sp>
        <p:nvSpPr>
          <p:cNvPr id="20" name="Rectangle 2"/>
          <p:cNvSpPr txBox="1">
            <a:spLocks noChangeArrowheads="1"/>
          </p:cNvSpPr>
          <p:nvPr/>
        </p:nvSpPr>
        <p:spPr bwMode="auto">
          <a:xfrm>
            <a:off x="1741675" y="897955"/>
            <a:ext cx="5808233" cy="2361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my God</a:t>
            </a:r>
          </a:p>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praise Him</a:t>
            </a:r>
          </a:p>
          <a:p>
            <a:pPr eaLnBrk="1" hangingPunct="1"/>
            <a:r>
              <a:rPr lang="en-US" altLang="en-US"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Hope in God</a:t>
            </a:r>
          </a:p>
        </p:txBody>
      </p:sp>
      <p:cxnSp>
        <p:nvCxnSpPr>
          <p:cNvPr id="22" name="Straight Arrow Connector 21"/>
          <p:cNvCxnSpPr/>
          <p:nvPr/>
        </p:nvCxnSpPr>
        <p:spPr>
          <a:xfrm flipV="1">
            <a:off x="2298969" y="2379508"/>
            <a:ext cx="0" cy="768806"/>
          </a:xfrm>
          <a:prstGeom prst="straightConnector1">
            <a:avLst/>
          </a:prstGeom>
          <a:ln w="76200">
            <a:solidFill>
              <a:schemeClr val="bg1"/>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300898" y="3775277"/>
            <a:ext cx="0" cy="796723"/>
          </a:xfrm>
          <a:prstGeom prst="straightConnector1">
            <a:avLst/>
          </a:prstGeom>
          <a:ln w="76200">
            <a:solidFill>
              <a:schemeClr val="tx1"/>
            </a:solidFill>
            <a:tailEnd type="triangle"/>
          </a:ln>
          <a:effectLst>
            <a:glow rad="63500">
              <a:schemeClr val="bg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Rectangle 6">
            <a:extLst>
              <a:ext uri="{FF2B5EF4-FFF2-40B4-BE49-F238E27FC236}">
                <a16:creationId xmlns:a16="http://schemas.microsoft.com/office/drawing/2014/main" id="{EFE9DBC6-E6AD-4BDA-BB7D-9E43FA132240}"/>
              </a:ext>
            </a:extLst>
          </p:cNvPr>
          <p:cNvSpPr>
            <a:spLocks noChangeArrowheads="1"/>
          </p:cNvSpPr>
          <p:nvPr/>
        </p:nvSpPr>
        <p:spPr bwMode="auto">
          <a:xfrm>
            <a:off x="3835400" y="3683000"/>
            <a:ext cx="1570772" cy="147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X</a:t>
            </a:r>
          </a:p>
        </p:txBody>
      </p:sp>
    </p:spTree>
    <p:extLst>
      <p:ext uri="{BB962C8B-B14F-4D97-AF65-F5344CB8AC3E}">
        <p14:creationId xmlns:p14="http://schemas.microsoft.com/office/powerpoint/2010/main" val="956777960"/>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3.33333E-6 L -0.21667 -0.38727 " pathEditMode="relative" rAng="0" ptsTypes="AA">
                                      <p:cBhvr>
                                        <p:cTn id="10" dur="1000" spd="-100000" fill="hold"/>
                                        <p:tgtEl>
                                          <p:spTgt spid="3074"/>
                                        </p:tgtEl>
                                        <p:attrNameLst>
                                          <p:attrName>ppt_x</p:attrName>
                                          <p:attrName>ppt_y</p:attrName>
                                        </p:attrNameLst>
                                      </p:cBhvr>
                                      <p:rCtr x="-10833" y="-19375"/>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5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5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5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0" presetClass="path" presetSubtype="0" accel="50000" decel="50000" fill="hold" grpId="2" nodeType="withEffect">
                                  <p:stCondLst>
                                    <p:cond delay="0"/>
                                  </p:stCondLst>
                                  <p:childTnLst>
                                    <p:animMotion origin="layout" path="M -0.00105 -4.07407E-6 C 0.0052 -0.01736 0.02586 -0.05833 0.03698 -0.09814 C 0.04809 -0.13703 0.06475 -0.18657 0.06614 -0.23634 C 0.06753 -0.28518 0.06823 -0.35347 0.04583 -0.39259 C 0.02343 -0.43148 -0.01025 -0.45555 -0.06806 -0.47083 C -0.12552 -0.48611 -0.24046 -0.48125 -0.28907 -0.48032 " pathEditMode="relative" rAng="0" ptsTypes="AAAAAA">
                                      <p:cBhvr>
                                        <p:cTn id="38" dur="2000" fill="hold"/>
                                        <p:tgtEl>
                                          <p:spTgt spid="17"/>
                                        </p:tgtEl>
                                        <p:attrNameLst>
                                          <p:attrName>ppt_x</p:attrName>
                                          <p:attrName>ppt_y</p:attrName>
                                        </p:attrNameLst>
                                      </p:cBhvr>
                                      <p:rCtr x="-11007" y="-24097"/>
                                    </p:animMotion>
                                  </p:childTnLst>
                                </p:cTn>
                              </p:par>
                              <p:par>
                                <p:cTn id="39" presetID="0" presetClass="path" presetSubtype="0" accel="50000" decel="50000" fill="hold" grpId="2" nodeType="withEffect">
                                  <p:stCondLst>
                                    <p:cond delay="0"/>
                                  </p:stCondLst>
                                  <p:childTnLst>
                                    <p:animMotion origin="layout" path="M 3.33333E-6 2.59259E-6 L -0.15174 0.4 " pathEditMode="relative" rAng="0" ptsTypes="AA">
                                      <p:cBhvr>
                                        <p:cTn id="40" dur="2000" fill="hold"/>
                                        <p:tgtEl>
                                          <p:spTgt spid="3"/>
                                        </p:tgtEl>
                                        <p:attrNameLst>
                                          <p:attrName>ppt_x</p:attrName>
                                          <p:attrName>ppt_y</p:attrName>
                                        </p:attrNameLst>
                                      </p:cBhvr>
                                      <p:rCtr x="-7587" y="20000"/>
                                    </p:animMotion>
                                  </p:childTnLst>
                                </p:cTn>
                              </p:par>
                              <p:par>
                                <p:cTn id="41" presetID="0" presetClass="path" presetSubtype="0" accel="50000" decel="50000" fill="hold" grpId="2" nodeType="withEffect">
                                  <p:stCondLst>
                                    <p:cond delay="0"/>
                                  </p:stCondLst>
                                  <p:childTnLst>
                                    <p:animMotion origin="layout" path="M -8.33333E-7 -7.40741E-7 C -0.00156 -0.01481 -0.00312 -0.0294 -0.01805 -0.04259 C -0.03281 -0.05579 -0.04983 -0.07268 -0.0901 -0.07986 C -0.1309 -0.08704 -0.20833 -0.08889 -0.27361 -0.08958 " pathEditMode="relative" rAng="0" ptsTypes="AAAA">
                                      <p:cBhvr>
                                        <p:cTn id="42" dur="2000" fill="hold"/>
                                        <p:tgtEl>
                                          <p:spTgt spid="11"/>
                                        </p:tgtEl>
                                        <p:attrNameLst>
                                          <p:attrName>ppt_x</p:attrName>
                                          <p:attrName>ppt_y</p:attrName>
                                        </p:attrNameLst>
                                      </p:cBhvr>
                                      <p:rCtr x="-13681" y="-4491"/>
                                    </p:animMotion>
                                  </p:childTnLst>
                                </p:cTn>
                              </p:par>
                              <p:par>
                                <p:cTn id="43" presetID="0" presetClass="path" presetSubtype="0" accel="50000" decel="50000" fill="hold" grpId="2" nodeType="withEffect">
                                  <p:stCondLst>
                                    <p:cond delay="0"/>
                                  </p:stCondLst>
                                  <p:childTnLst>
                                    <p:animMotion origin="layout" path="M 5E-6 -2.22222E-6 L 0.24306 0.10625 " pathEditMode="relative" rAng="0" ptsTypes="AA">
                                      <p:cBhvr>
                                        <p:cTn id="44" dur="2000" fill="hold"/>
                                        <p:tgtEl>
                                          <p:spTgt spid="10"/>
                                        </p:tgtEl>
                                        <p:attrNameLst>
                                          <p:attrName>ppt_x</p:attrName>
                                          <p:attrName>ppt_y</p:attrName>
                                        </p:attrNameLst>
                                      </p:cBhvr>
                                      <p:rCtr x="12153" y="5301"/>
                                    </p:animMotion>
                                  </p:childTnLst>
                                </p:cTn>
                              </p:par>
                              <p:par>
                                <p:cTn id="45" presetID="0" presetClass="path" presetSubtype="0" accel="50000" decel="50000" fill="hold" grpId="2" nodeType="withEffect">
                                  <p:stCondLst>
                                    <p:cond delay="0"/>
                                  </p:stCondLst>
                                  <p:childTnLst>
                                    <p:animMotion origin="layout" path="M 2.77778E-6 2.96296E-6 L 0.23906 -0.1875 " pathEditMode="relative" rAng="0" ptsTypes="AA">
                                      <p:cBhvr>
                                        <p:cTn id="46" dur="2000" fill="hold"/>
                                        <p:tgtEl>
                                          <p:spTgt spid="7"/>
                                        </p:tgtEl>
                                        <p:attrNameLst>
                                          <p:attrName>ppt_x</p:attrName>
                                          <p:attrName>ppt_y</p:attrName>
                                        </p:attrNameLst>
                                      </p:cBhvr>
                                      <p:rCtr x="11944" y="-9375"/>
                                    </p:animMotion>
                                  </p:childTnLst>
                                </p:cTn>
                              </p:par>
                              <p:par>
                                <p:cTn id="47" presetID="0" presetClass="path" presetSubtype="0" accel="50000" decel="50000" fill="hold" grpId="2" nodeType="withEffect">
                                  <p:stCondLst>
                                    <p:cond delay="0"/>
                                  </p:stCondLst>
                                  <p:childTnLst>
                                    <p:animMotion origin="layout" path="M 2.22222E-6 -4.44444E-6 C -0.025 -0.01689 -0.03768 -0.0368 -0.08229 -0.05393 C -0.12691 -0.07152 -0.23299 -0.07592 -0.26788 -0.10393 C -0.30278 -0.13171 -0.30868 -0.19328 -0.29202 -0.22199 C -0.27535 -0.25069 -0.21042 -0.26458 -0.16788 -0.27592 C -0.12535 -0.28726 -0.07136 -0.28217 -0.04393 -0.28425 " pathEditMode="relative" rAng="0" ptsTypes="AAAAAA">
                                      <p:cBhvr>
                                        <p:cTn id="48" dur="2000" fill="hold"/>
                                        <p:tgtEl>
                                          <p:spTgt spid="12"/>
                                        </p:tgtEl>
                                        <p:attrNameLst>
                                          <p:attrName>ppt_x</p:attrName>
                                          <p:attrName>ppt_y</p:attrName>
                                        </p:attrNameLst>
                                      </p:cBhvr>
                                      <p:rCtr x="-15052" y="-14213"/>
                                    </p:animMotion>
                                  </p:childTnLst>
                                </p:cTn>
                              </p:par>
                              <p:par>
                                <p:cTn id="49" presetID="0" presetClass="path" presetSubtype="0" accel="50000" decel="50000" fill="hold" grpId="2" nodeType="withEffect">
                                  <p:stCondLst>
                                    <p:cond delay="0"/>
                                  </p:stCondLst>
                                  <p:childTnLst>
                                    <p:animMotion origin="layout" path="M -0.00086 2.96296E-6 C -0.02343 0.00856 -0.04531 0.01921 -0.06562 0.05532 C -0.08559 0.09236 -0.11597 0.16273 -0.12135 0.21921 C -0.12673 0.27569 -0.11527 0.35416 -0.09843 0.39444 C -0.08159 0.43495 -0.05347 0.45185 -0.01961 0.46203 C 0.01424 0.47222 0.06493 0.46458 0.10382 0.45532 C 0.14219 0.44606 0.19671 0.41134 0.2158 0.39953 " pathEditMode="relative" rAng="0" ptsTypes="AAAAAAA">
                                      <p:cBhvr>
                                        <p:cTn id="50" dur="2000" fill="hold"/>
                                        <p:tgtEl>
                                          <p:spTgt spid="9"/>
                                        </p:tgtEl>
                                        <p:attrNameLst>
                                          <p:attrName>ppt_x</p:attrName>
                                          <p:attrName>ppt_y</p:attrName>
                                        </p:attrNameLst>
                                      </p:cBhvr>
                                      <p:rCtr x="4740" y="23333"/>
                                    </p:animMotion>
                                  </p:childTnLst>
                                </p:cTn>
                              </p:par>
                              <p:par>
                                <p:cTn id="51" presetID="0" presetClass="path" presetSubtype="0" accel="50000" decel="50000" fill="hold" grpId="2" nodeType="withEffect">
                                  <p:stCondLst>
                                    <p:cond delay="0"/>
                                  </p:stCondLst>
                                  <p:childTnLst>
                                    <p:animMotion origin="layout" path="M 8.33333E-7 1.11111E-6 L -0.62153 -0.08935 " pathEditMode="relative" rAng="0" ptsTypes="AA">
                                      <p:cBhvr>
                                        <p:cTn id="52" dur="2000" fill="hold"/>
                                        <p:tgtEl>
                                          <p:spTgt spid="8"/>
                                        </p:tgtEl>
                                        <p:attrNameLst>
                                          <p:attrName>ppt_x</p:attrName>
                                          <p:attrName>ppt_y</p:attrName>
                                        </p:attrNameLst>
                                      </p:cBhvr>
                                      <p:rCtr x="-31076" y="-4468"/>
                                    </p:animMotion>
                                  </p:childTnLst>
                                </p:cTn>
                              </p:par>
                              <p:par>
                                <p:cTn id="53" presetID="10" presetClass="exit" presetSubtype="0" fill="hold" grpId="1" nodeType="withEffect">
                                  <p:stCondLst>
                                    <p:cond delay="0"/>
                                  </p:stCondLst>
                                  <p:childTnLst>
                                    <p:animEffect transition="out" filter="fade">
                                      <p:cBhvr>
                                        <p:cTn id="54" dur="1500"/>
                                        <p:tgtEl>
                                          <p:spTgt spid="3074"/>
                                        </p:tgtEl>
                                      </p:cBhvr>
                                    </p:animEffect>
                                    <p:set>
                                      <p:cBhvr>
                                        <p:cTn id="55" dur="1" fill="hold">
                                          <p:stCondLst>
                                            <p:cond delay="1499"/>
                                          </p:stCondLst>
                                        </p:cTn>
                                        <p:tgtEl>
                                          <p:spTgt spid="3074"/>
                                        </p:tgtEl>
                                        <p:attrNameLst>
                                          <p:attrName>style.visibility</p:attrName>
                                        </p:attrNameLst>
                                      </p:cBhvr>
                                      <p:to>
                                        <p:strVal val="hidden"/>
                                      </p:to>
                                    </p:set>
                                  </p:childTnLst>
                                </p:cTn>
                              </p:par>
                            </p:childTnLst>
                          </p:cTn>
                        </p:par>
                        <p:par>
                          <p:cTn id="56" fill="hold">
                            <p:stCondLst>
                              <p:cond delay="2000"/>
                            </p:stCondLst>
                            <p:childTnLst>
                              <p:par>
                                <p:cTn id="57" presetID="10" presetClass="entr" presetSubtype="0" fill="hold" grpId="0"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250"/>
                                        <p:tgtEl>
                                          <p:spTgt spid="4"/>
                                        </p:tgtEl>
                                      </p:cBhvr>
                                    </p:animEffect>
                                  </p:childTnLst>
                                </p:cTn>
                              </p:par>
                            </p:childTnLst>
                          </p:cTn>
                        </p:par>
                        <p:par>
                          <p:cTn id="60" fill="hold">
                            <p:stCondLst>
                              <p:cond delay="2250"/>
                            </p:stCondLst>
                            <p:childTnLst>
                              <p:par>
                                <p:cTn id="61" presetID="10" presetClass="exit" presetSubtype="0" fill="hold" grpId="1" nodeType="afterEffect">
                                  <p:stCondLst>
                                    <p:cond delay="0"/>
                                  </p:stCondLst>
                                  <p:childTnLst>
                                    <p:animEffect transition="out" filter="fade">
                                      <p:cBhvr>
                                        <p:cTn id="62" dur="1500"/>
                                        <p:tgtEl>
                                          <p:spTgt spid="17"/>
                                        </p:tgtEl>
                                      </p:cBhvr>
                                    </p:animEffect>
                                    <p:set>
                                      <p:cBhvr>
                                        <p:cTn id="63" dur="1" fill="hold">
                                          <p:stCondLst>
                                            <p:cond delay="1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500"/>
                                        <p:tgtEl>
                                          <p:spTgt spid="12"/>
                                        </p:tgtEl>
                                      </p:cBhvr>
                                    </p:animEffect>
                                    <p:set>
                                      <p:cBhvr>
                                        <p:cTn id="66" dur="1" fill="hold">
                                          <p:stCondLst>
                                            <p:cond delay="1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500"/>
                                        <p:tgtEl>
                                          <p:spTgt spid="11"/>
                                        </p:tgtEl>
                                      </p:cBhvr>
                                    </p:animEffect>
                                    <p:set>
                                      <p:cBhvr>
                                        <p:cTn id="69" dur="1" fill="hold">
                                          <p:stCondLst>
                                            <p:cond delay="14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500"/>
                                        <p:tgtEl>
                                          <p:spTgt spid="10"/>
                                        </p:tgtEl>
                                      </p:cBhvr>
                                    </p:animEffect>
                                    <p:set>
                                      <p:cBhvr>
                                        <p:cTn id="72" dur="1" fill="hold">
                                          <p:stCondLst>
                                            <p:cond delay="1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500"/>
                                        <p:tgtEl>
                                          <p:spTgt spid="9"/>
                                        </p:tgtEl>
                                      </p:cBhvr>
                                    </p:animEffect>
                                    <p:set>
                                      <p:cBhvr>
                                        <p:cTn id="75" dur="1" fill="hold">
                                          <p:stCondLst>
                                            <p:cond delay="1499"/>
                                          </p:stCondLst>
                                        </p:cTn>
                                        <p:tgtEl>
                                          <p:spTgt spid="9"/>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500"/>
                                        <p:tgtEl>
                                          <p:spTgt spid="7"/>
                                        </p:tgtEl>
                                      </p:cBhvr>
                                    </p:animEffect>
                                    <p:set>
                                      <p:cBhvr>
                                        <p:cTn id="78" dur="1" fill="hold">
                                          <p:stCondLst>
                                            <p:cond delay="1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500"/>
                                        <p:tgtEl>
                                          <p:spTgt spid="3"/>
                                        </p:tgtEl>
                                      </p:cBhvr>
                                    </p:animEffect>
                                    <p:set>
                                      <p:cBhvr>
                                        <p:cTn id="81" dur="1" fill="hold">
                                          <p:stCondLst>
                                            <p:cond delay="1499"/>
                                          </p:stCondLst>
                                        </p:cTn>
                                        <p:tgtEl>
                                          <p:spTgt spid="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500"/>
                                        <p:tgtEl>
                                          <p:spTgt spid="8"/>
                                        </p:tgtEl>
                                      </p:cBhvr>
                                    </p:animEffect>
                                    <p:set>
                                      <p:cBhvr>
                                        <p:cTn id="84" dur="1" fill="hold">
                                          <p:stCondLst>
                                            <p:cond delay="1499"/>
                                          </p:stCondLst>
                                        </p:cTn>
                                        <p:tgtEl>
                                          <p:spTgt spid="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wipe(down)">
                                      <p:cBhvr>
                                        <p:cTn id="89" dur="500"/>
                                        <p:tgtEl>
                                          <p:spTgt spid="5"/>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down)">
                                      <p:cBhvr>
                                        <p:cTn id="92" dur="750"/>
                                        <p:tgtEl>
                                          <p:spTgt spid="18"/>
                                        </p:tgtEl>
                                      </p:cBhvr>
                                    </p:animEffect>
                                  </p:childTnLst>
                                </p:cTn>
                              </p:par>
                              <p:par>
                                <p:cTn id="93" presetID="22" presetClass="exit" presetSubtype="4" fill="hold" grpId="1" nodeType="withEffect">
                                  <p:stCondLst>
                                    <p:cond delay="50"/>
                                  </p:stCondLst>
                                  <p:childTnLst>
                                    <p:animEffect transition="out" filter="wipe(down)">
                                      <p:cBhvr>
                                        <p:cTn id="94" dur="750"/>
                                        <p:tgtEl>
                                          <p:spTgt spid="4"/>
                                        </p:tgtEl>
                                      </p:cBhvr>
                                    </p:animEffect>
                                    <p:set>
                                      <p:cBhvr>
                                        <p:cTn id="95" dur="1" fill="hold">
                                          <p:stCondLst>
                                            <p:cond delay="749"/>
                                          </p:stCondLst>
                                        </p:cTn>
                                        <p:tgtEl>
                                          <p:spTgt spid="4"/>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left)">
                                      <p:cBhvr>
                                        <p:cTn id="100" dur="75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cTn>
                              </p:par>
                              <p:par>
                                <p:cTn id="106" presetID="22" presetClass="entr" presetSubtype="4"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wipe(down)">
                                      <p:cBhvr>
                                        <p:cTn id="108" dur="500"/>
                                        <p:tgtEl>
                                          <p:spTgt spid="22"/>
                                        </p:tgtEl>
                                      </p:cBhvr>
                                    </p:animEffect>
                                  </p:childTnLst>
                                </p:cTn>
                              </p:par>
                              <p:par>
                                <p:cTn id="109" presetID="22" presetClass="entr" presetSubtype="1"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wipe(up)">
                                      <p:cBhvr>
                                        <p:cTn id="111" dur="500"/>
                                        <p:tgtEl>
                                          <p:spTgt spid="23"/>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600"/>
                                  </p:stCondLst>
                                  <p:childTnLst>
                                    <p:set>
                                      <p:cBhvr>
                                        <p:cTn id="115" dur="1" fill="hold">
                                          <p:stCondLst>
                                            <p:cond delay="0"/>
                                          </p:stCondLst>
                                        </p:cTn>
                                        <p:tgtEl>
                                          <p:spTgt spid="16"/>
                                        </p:tgtEl>
                                        <p:attrNameLst>
                                          <p:attrName>style.visibility</p:attrName>
                                        </p:attrNameLst>
                                      </p:cBhvr>
                                      <p:to>
                                        <p:strVal val="visible"/>
                                      </p:to>
                                    </p:set>
                                    <p:animEffect transition="in" filter="wipe(down)">
                                      <p:cBhvr>
                                        <p:cTn id="116" dur="500"/>
                                        <p:tgtEl>
                                          <p:spTgt spid="16"/>
                                        </p:tgtEl>
                                      </p:cBhvr>
                                    </p:animEffect>
                                  </p:childTnLst>
                                </p:cTn>
                              </p:par>
                              <p:par>
                                <p:cTn id="117" presetID="22" presetClass="entr" presetSubtype="4" fill="hold" grpId="0" nodeType="withEffect">
                                  <p:stCondLst>
                                    <p:cond delay="500"/>
                                  </p:stCondLst>
                                  <p:childTnLst>
                                    <p:set>
                                      <p:cBhvr>
                                        <p:cTn id="118" dur="1" fill="hold">
                                          <p:stCondLst>
                                            <p:cond delay="0"/>
                                          </p:stCondLst>
                                        </p:cTn>
                                        <p:tgtEl>
                                          <p:spTgt spid="20"/>
                                        </p:tgtEl>
                                        <p:attrNameLst>
                                          <p:attrName>style.visibility</p:attrName>
                                        </p:attrNameLst>
                                      </p:cBhvr>
                                      <p:to>
                                        <p:strVal val="visible"/>
                                      </p:to>
                                    </p:set>
                                    <p:animEffect transition="in" filter="wipe(down)">
                                      <p:cBhvr>
                                        <p:cTn id="119" dur="750"/>
                                        <p:tgtEl>
                                          <p:spTgt spid="20"/>
                                        </p:tgtEl>
                                      </p:cBhvr>
                                    </p:animEffect>
                                  </p:childTnLst>
                                </p:cTn>
                              </p:par>
                              <p:par>
                                <p:cTn id="120" presetID="42" presetClass="exit" presetSubtype="0" fill="hold" nodeType="withEffect">
                                  <p:stCondLst>
                                    <p:cond delay="0"/>
                                  </p:stCondLst>
                                  <p:childTnLst>
                                    <p:animEffect transition="out" filter="fade">
                                      <p:cBhvr>
                                        <p:cTn id="121" dur="1000"/>
                                        <p:tgtEl>
                                          <p:spTgt spid="22"/>
                                        </p:tgtEl>
                                      </p:cBhvr>
                                    </p:animEffect>
                                    <p:anim calcmode="lin" valueType="num">
                                      <p:cBhvr>
                                        <p:cTn id="122" dur="1000"/>
                                        <p:tgtEl>
                                          <p:spTgt spid="22"/>
                                        </p:tgtEl>
                                        <p:attrNameLst>
                                          <p:attrName>ppt_x</p:attrName>
                                        </p:attrNameLst>
                                      </p:cBhvr>
                                      <p:tavLst>
                                        <p:tav tm="0">
                                          <p:val>
                                            <p:strVal val="ppt_x"/>
                                          </p:val>
                                        </p:tav>
                                        <p:tav tm="100000">
                                          <p:val>
                                            <p:strVal val="ppt_x"/>
                                          </p:val>
                                        </p:tav>
                                      </p:tavLst>
                                    </p:anim>
                                    <p:anim calcmode="lin" valueType="num">
                                      <p:cBhvr>
                                        <p:cTn id="123" dur="1000"/>
                                        <p:tgtEl>
                                          <p:spTgt spid="22"/>
                                        </p:tgtEl>
                                        <p:attrNameLst>
                                          <p:attrName>ppt_y</p:attrName>
                                        </p:attrNameLst>
                                      </p:cBhvr>
                                      <p:tavLst>
                                        <p:tav tm="0">
                                          <p:val>
                                            <p:strVal val="ppt_y"/>
                                          </p:val>
                                        </p:tav>
                                        <p:tav tm="100000">
                                          <p:val>
                                            <p:strVal val="ppt_y+.1"/>
                                          </p:val>
                                        </p:tav>
                                      </p:tavLst>
                                    </p:anim>
                                    <p:set>
                                      <p:cBhvr>
                                        <p:cTn id="124" dur="1" fill="hold">
                                          <p:stCondLst>
                                            <p:cond delay="999"/>
                                          </p:stCondLst>
                                        </p:cTn>
                                        <p:tgtEl>
                                          <p:spTgt spid="22"/>
                                        </p:tgtEl>
                                        <p:attrNameLst>
                                          <p:attrName>style.visibility</p:attrName>
                                        </p:attrNameLst>
                                      </p:cBhvr>
                                      <p:to>
                                        <p:strVal val="hidden"/>
                                      </p:to>
                                    </p:set>
                                  </p:childTnLst>
                                </p:cTn>
                              </p:par>
                              <p:par>
                                <p:cTn id="125" presetID="47" presetClass="exit" presetSubtype="0" fill="hold" nodeType="withEffect">
                                  <p:stCondLst>
                                    <p:cond delay="0"/>
                                  </p:stCondLst>
                                  <p:childTnLst>
                                    <p:animEffect transition="out" filter="fade">
                                      <p:cBhvr>
                                        <p:cTn id="126" dur="1000"/>
                                        <p:tgtEl>
                                          <p:spTgt spid="23"/>
                                        </p:tgtEl>
                                      </p:cBhvr>
                                    </p:animEffect>
                                    <p:anim calcmode="lin" valueType="num">
                                      <p:cBhvr>
                                        <p:cTn id="127" dur="1000"/>
                                        <p:tgtEl>
                                          <p:spTgt spid="23"/>
                                        </p:tgtEl>
                                        <p:attrNameLst>
                                          <p:attrName>ppt_x</p:attrName>
                                        </p:attrNameLst>
                                      </p:cBhvr>
                                      <p:tavLst>
                                        <p:tav tm="0">
                                          <p:val>
                                            <p:strVal val="ppt_x"/>
                                          </p:val>
                                        </p:tav>
                                        <p:tav tm="100000">
                                          <p:val>
                                            <p:strVal val="ppt_x"/>
                                          </p:val>
                                        </p:tav>
                                      </p:tavLst>
                                    </p:anim>
                                    <p:anim calcmode="lin" valueType="num">
                                      <p:cBhvr>
                                        <p:cTn id="128" dur="1000"/>
                                        <p:tgtEl>
                                          <p:spTgt spid="23"/>
                                        </p:tgtEl>
                                        <p:attrNameLst>
                                          <p:attrName>ppt_y</p:attrName>
                                        </p:attrNameLst>
                                      </p:cBhvr>
                                      <p:tavLst>
                                        <p:tav tm="0">
                                          <p:val>
                                            <p:strVal val="ppt_y"/>
                                          </p:val>
                                        </p:tav>
                                        <p:tav tm="100000">
                                          <p:val>
                                            <p:strVal val="ppt_y-.1"/>
                                          </p:val>
                                        </p:tav>
                                      </p:tavLst>
                                    </p:anim>
                                    <p:set>
                                      <p:cBhvr>
                                        <p:cTn id="129" dur="1" fill="hold">
                                          <p:stCondLst>
                                            <p:cond delay="999"/>
                                          </p:stCondLst>
                                        </p:cTn>
                                        <p:tgtEl>
                                          <p:spTgt spid="23"/>
                                        </p:tgtEl>
                                        <p:attrNameLst>
                                          <p:attrName>style.visibility</p:attrName>
                                        </p:attrNameLst>
                                      </p:cBhvr>
                                      <p:to>
                                        <p:strVal val="hidden"/>
                                      </p:to>
                                    </p:set>
                                  </p:childTnLst>
                                </p:cTn>
                              </p:par>
                              <p:par>
                                <p:cTn id="130" presetID="0" presetClass="entr" presetSubtype="0" fill="hold" grpId="0" nodeType="withEffect">
                                  <p:stCondLst>
                                    <p:cond delay="250"/>
                                  </p:stCondLst>
                                  <p:childTnLst>
                                    <p:set>
                                      <p:cBhvr>
                                        <p:cTn id="131" dur="1" fill="hold">
                                          <p:stCondLst>
                                            <p:cond delay="0"/>
                                          </p:stCondLst>
                                        </p:cTn>
                                        <p:tgtEl>
                                          <p:spTgt spid="21"/>
                                        </p:tgtEl>
                                        <p:attrNameLst>
                                          <p:attrName>style.visibility</p:attrName>
                                        </p:attrNameLst>
                                      </p:cBhvr>
                                      <p:to>
                                        <p:strVal val="visible"/>
                                      </p:to>
                                    </p:set>
                                    <p:animEffect transition="in" filter="dissolve">
                                      <p:cBhvr>
                                        <p:cTn id="132" dur="500">
                                          <p:stCondLst>
                                            <p:cond delay="0"/>
                                          </p:stCondLst>
                                        </p:cTn>
                                        <p:tgtEl>
                                          <p:spTgt spid="21"/>
                                        </p:tgtEl>
                                      </p:cBhvr>
                                    </p:animEffect>
                                    <p:anim to="" calcmode="lin" valueType="num">
                                      <p:cBhvr>
                                        <p:cTn id="133"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134"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3074" grpId="2"/>
      <p:bldP spid="3" grpId="0"/>
      <p:bldP spid="3" grpId="1"/>
      <p:bldP spid="3"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7" grpId="0"/>
      <p:bldP spid="17" grpId="1"/>
      <p:bldP spid="17" grpId="2"/>
      <p:bldP spid="18" grpId="0"/>
      <p:bldP spid="19" grpId="0"/>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68086" y="612095"/>
            <a:ext cx="8229600" cy="552744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My brethren, count it all joy  when you fall into various trials, knowing that the testing of your faith produces patience. But let patience have its perfect work, that you may be perfect and complete, lacking nothing.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1:2-4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Title 1"/>
          <p:cNvSpPr txBox="1">
            <a:spLocks/>
          </p:cNvSpPr>
          <p:nvPr/>
        </p:nvSpPr>
        <p:spPr>
          <a:xfrm>
            <a:off x="5096075" y="3334800"/>
            <a:ext cx="2921000" cy="1587500"/>
          </a:xfrm>
          <a:prstGeom prst="rect">
            <a:avLst/>
          </a:prstGeom>
        </p:spPr>
        <p:txBody>
          <a:bodyPr vert="horz" lIns="91440" tIns="45720" rIns="91440" bIns="45720" rtlCol="0" anchor="ctr">
            <a:prstTxWarp prst="textStop">
              <a:avLst>
                <a:gd name="adj" fmla="val 25000"/>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Stencil" panose="040409050D0802020404" pitchFamily="82" charset="0"/>
                <a:ea typeface="Yu Gothic UI Semibold" panose="020B0700000000000000" pitchFamily="34" charset="-128"/>
                <a:cs typeface="Aharoni" panose="02010803020104030203" pitchFamily="2" charset="-79"/>
              </a:rPr>
              <a:t>love</a:t>
            </a:r>
          </a:p>
        </p:txBody>
      </p:sp>
      <p:sp>
        <p:nvSpPr>
          <p:cNvPr id="6" name="Rectangle 2"/>
          <p:cNvSpPr txBox="1">
            <a:spLocks noChangeArrowheads="1"/>
          </p:cNvSpPr>
          <p:nvPr/>
        </p:nvSpPr>
        <p:spPr bwMode="auto">
          <a:xfrm>
            <a:off x="6859905" y="1275266"/>
            <a:ext cx="145992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trials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808943" y="1946598"/>
            <a:ext cx="116132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test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75963" y="2618073"/>
            <a:ext cx="139573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faith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2002155" y="2617929"/>
            <a:ext cx="1926919"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produc</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512736" y="4634119"/>
            <a:ext cx="128479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ing</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11"/>
          <p:cNvSpPr>
            <a:spLocks noChangeArrowheads="1"/>
          </p:cNvSpPr>
          <p:nvPr/>
        </p:nvSpPr>
        <p:spPr bwMode="auto">
          <a:xfrm>
            <a:off x="4908702" y="3280604"/>
            <a:ext cx="325731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perfect work</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3" name="Rectangle 12"/>
          <p:cNvSpPr>
            <a:spLocks noChangeArrowheads="1"/>
          </p:cNvSpPr>
          <p:nvPr/>
        </p:nvSpPr>
        <p:spPr bwMode="auto">
          <a:xfrm>
            <a:off x="4237226" y="3957649"/>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be perfect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2"/>
          <p:cNvSpPr txBox="1">
            <a:spLocks noChangeArrowheads="1"/>
          </p:cNvSpPr>
          <p:nvPr/>
        </p:nvSpPr>
        <p:spPr bwMode="auto">
          <a:xfrm>
            <a:off x="4184176" y="2617929"/>
            <a:ext cx="2453832"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patience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EE194413-3E36-4644-B41B-ACEDDDDEB76E}"/>
              </a:ext>
            </a:extLst>
          </p:cNvPr>
          <p:cNvSpPr txBox="1">
            <a:spLocks noChangeArrowheads="1"/>
          </p:cNvSpPr>
          <p:nvPr/>
        </p:nvSpPr>
        <p:spPr bwMode="auto">
          <a:xfrm>
            <a:off x="1146296" y="4645753"/>
            <a:ext cx="6733260" cy="88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complete, lacking nothing</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pic>
        <p:nvPicPr>
          <p:cNvPr id="16" name="SpotlightShape1_rendered">
            <a:extLst>
              <a:ext uri="{FF2B5EF4-FFF2-40B4-BE49-F238E27FC236}">
                <a16:creationId xmlns:a16="http://schemas.microsoft.com/office/drawing/2014/main" id="{9A33C43B-9482-4147-AE10-51775FC7A26E}"/>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5" name="Rectangle 2" hidden="1"/>
          <p:cNvSpPr txBox="1">
            <a:spLocks noChangeArrowheads="1"/>
          </p:cNvSpPr>
          <p:nvPr/>
        </p:nvSpPr>
        <p:spPr bwMode="auto">
          <a:xfrm>
            <a:off x="393539" y="3150369"/>
            <a:ext cx="834534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trials test faith producing patience</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8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stCondLst>
                                            <p:cond delay="0"/>
                                          </p:stCondLst>
                                        </p:cTn>
                                        <p:tgtEl>
                                          <p:spTgt spid="12"/>
                                        </p:tgtEl>
                                      </p:cBhvr>
                                    </p:animEffect>
                                    <p:anim to="" calcmode="lin" valueType="num">
                                      <p:cBhvr>
                                        <p:cTn id="16"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12"/>
                                        </p:tgtEl>
                                        <p:attrNameLst>
                                          <p:attrName>ppt_h</p:attrName>
                                        </p:attrNameLst>
                                      </p:cBhvr>
                                      <p:tavLst>
                                        <p:tav tm="0">
                                          <p:val>
                                            <p:strVal val="#ppt_h*4"/>
                                          </p:val>
                                        </p:tav>
                                        <p:tav tm="100000">
                                          <p:val>
                                            <p:strVal val="#ppt_h"/>
                                          </p:val>
                                        </p:tav>
                                      </p:tavLst>
                                    </p:anim>
                                  </p:childTnLst>
                                </p:cTn>
                              </p:par>
                              <p:par>
                                <p:cTn id="18" presetID="0" presetClass="entr" presetSubtype="0" fill="hold" grpId="0" nodeType="withEffect">
                                  <p:stCondLst>
                                    <p:cond delay="0"/>
                                  </p:stCondLst>
                                  <p:iterate type="lt">
                                    <p:tmPct val="10000"/>
                                  </p:iterate>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stCondLst>
                                            <p:cond delay="0"/>
                                          </p:stCondLst>
                                        </p:cTn>
                                        <p:tgtEl>
                                          <p:spTgt spid="13"/>
                                        </p:tgtEl>
                                      </p:cBhvr>
                                    </p:animEffect>
                                    <p:anim to="" calcmode="lin" valueType="num">
                                      <p:cBhvr>
                                        <p:cTn id="2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23" fill="hold">
                            <p:stCondLst>
                              <p:cond delay="100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12"/>
                                        </p:tgtEl>
                                      </p:cBhvr>
                                    </p:animEffect>
                                    <p:animScale>
                                      <p:cBhvr>
                                        <p:cTn id="26" dur="250" autoRev="1" fill="hold"/>
                                        <p:tgtEl>
                                          <p:spTgt spid="12"/>
                                        </p:tgtEl>
                                      </p:cBhvr>
                                      <p:by x="105000" y="105000"/>
                                    </p:animScale>
                                  </p:childTnLst>
                                </p:cTn>
                              </p:par>
                              <p:par>
                                <p:cTn id="27" presetID="26" presetClass="emph" presetSubtype="0" fill="hold" grpId="1" nodeType="withEffect">
                                  <p:stCondLst>
                                    <p:cond delay="0"/>
                                  </p:stCondLst>
                                  <p:iterate type="lt">
                                    <p:tmPct val="0"/>
                                  </p:iterate>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0" presetClass="entr" presetSubtype="0" fill="hold" grpId="0" nodeType="clickEffect">
                                  <p:stCondLst>
                                    <p:cond delay="10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stCondLst>
                                            <p:cond delay="0"/>
                                          </p:stCondLst>
                                        </p:cTn>
                                        <p:tgtEl>
                                          <p:spTgt spid="4"/>
                                        </p:tgtEl>
                                      </p:cBhvr>
                                    </p:animEffect>
                                    <p:anim to="" calcmode="lin" valueType="num">
                                      <p:cBhvr>
                                        <p:cTn id="3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37" presetID="10" presetClass="exit" presetSubtype="0" fill="hold" grpId="2" nodeType="withEffect">
                                  <p:stCondLst>
                                    <p:cond delay="0"/>
                                  </p:stCondLst>
                                  <p:iterate type="lt">
                                    <p:tmPct val="0"/>
                                  </p:iterate>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xit" presetSubtype="0" fill="hold" grpId="2" nodeType="withEffect">
                                  <p:stCondLst>
                                    <p:cond delay="0"/>
                                  </p:stCondLst>
                                  <p:iterate type="lt">
                                    <p:tmPct val="0"/>
                                  </p:iterate>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10" presetClass="entr" presetSubtype="0" fill="hold" grpId="0" nodeType="withEffect">
                                  <p:stCondLst>
                                    <p:cond delay="4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50"/>
                                        <p:tgtEl>
                                          <p:spTgt spid="6"/>
                                        </p:tgtEl>
                                      </p:cBhvr>
                                    </p:animEffect>
                                  </p:childTnLst>
                                </p:cTn>
                              </p:par>
                              <p:par>
                                <p:cTn id="59" presetID="10" presetClass="entr" presetSubtype="0" fill="hold" grpId="0" nodeType="withEffect">
                                  <p:stCondLst>
                                    <p:cond delay="40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250"/>
                                        <p:tgtEl>
                                          <p:spTgt spid="7"/>
                                        </p:tgtEl>
                                      </p:cBhvr>
                                    </p:animEffect>
                                  </p:childTnLst>
                                </p:cTn>
                              </p:par>
                              <p:par>
                                <p:cTn id="62" presetID="10" presetClass="entr" presetSubtype="0" fill="hold" grpId="0" nodeType="withEffect">
                                  <p:stCondLst>
                                    <p:cond delay="4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50"/>
                                        <p:tgtEl>
                                          <p:spTgt spid="9"/>
                                        </p:tgtEl>
                                      </p:cBhvr>
                                    </p:animEffect>
                                  </p:childTnLst>
                                </p:cTn>
                              </p:par>
                              <p:par>
                                <p:cTn id="65" presetID="10" presetClass="entr" presetSubtype="0" fill="hold" grpId="0" nodeType="withEffect">
                                  <p:stCondLst>
                                    <p:cond delay="4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250"/>
                                        <p:tgtEl>
                                          <p:spTgt spid="8"/>
                                        </p:tgtEl>
                                      </p:cBhvr>
                                    </p:animEffect>
                                  </p:childTnLst>
                                </p:cTn>
                              </p:par>
                              <p:par>
                                <p:cTn id="68" presetID="10" presetClass="entr" presetSubtype="0" fill="hold" grpId="0" nodeType="withEffect">
                                  <p:stCondLst>
                                    <p:cond delay="40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250"/>
                                        <p:tgtEl>
                                          <p:spTgt spid="10"/>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11"/>
                                        </p:tgtEl>
                                        <p:attrNameLst>
                                          <p:attrName>style.visibility</p:attrName>
                                        </p:attrNameLst>
                                      </p:cBhvr>
                                      <p:to>
                                        <p:strVal val="visible"/>
                                      </p:to>
                                    </p:set>
                                    <p:animEffect transition="in" filter="fade">
                                      <p:cBhvr>
                                        <p:cTn id="73" dur="250"/>
                                        <p:tgtEl>
                                          <p:spTgt spid="11"/>
                                        </p:tgtEl>
                                      </p:cBhvr>
                                    </p:animEffect>
                                  </p:childTnLst>
                                </p:cTn>
                              </p:par>
                              <p:par>
                                <p:cTn id="74" presetID="0" presetClass="path" presetSubtype="0" accel="50000" decel="50000" fill="hold" grpId="2" nodeType="withEffect">
                                  <p:stCondLst>
                                    <p:cond delay="400"/>
                                  </p:stCondLst>
                                  <p:childTnLst>
                                    <p:animMotion origin="layout" path="M 3.33333E-6 4.81481E-6 C 0.01701 0.00138 0.03437 0.00277 0.05798 0.00532 C 0.08177 0.00763 0.12014 0.00902 0.14236 0.01388 C 0.16475 0.01875 0.17639 0.02291 0.19166 0.03356 C 0.20711 0.04421 0.22083 0.06087 0.23472 0.07777 " pathEditMode="relative" rAng="0" ptsTypes="AAAAA">
                                      <p:cBhvr>
                                        <p:cTn id="75" dur="2000" fill="hold"/>
                                        <p:tgtEl>
                                          <p:spTgt spid="11"/>
                                        </p:tgtEl>
                                        <p:attrNameLst>
                                          <p:attrName>ppt_x</p:attrName>
                                          <p:attrName>ppt_y</p:attrName>
                                        </p:attrNameLst>
                                      </p:cBhvr>
                                      <p:rCtr x="11736" y="3889"/>
                                    </p:animMotion>
                                  </p:childTnLst>
                                </p:cTn>
                              </p:par>
                              <p:par>
                                <p:cTn id="76" presetID="0" presetClass="path" presetSubtype="0" accel="50000" decel="50000" fill="hold" grpId="2" nodeType="withEffect">
                                  <p:stCondLst>
                                    <p:cond delay="400"/>
                                  </p:stCondLst>
                                  <p:childTnLst>
                                    <p:animMotion origin="layout" path="M 4.72222E-6 3.33333E-6 C -0.01702 -0.00579 -0.03386 -0.01135 -0.04879 -0.02523 C -0.06355 -0.03936 -0.079 -0.06297 -0.08959 -0.0838 C -0.10018 -0.10463 -0.10747 -0.12824 -0.11216 -0.15023 C -0.11702 -0.17223 -0.11684 -0.20255 -0.11789 -0.21621 " pathEditMode="relative" rAng="0" ptsTypes="AAAAA">
                                      <p:cBhvr>
                                        <p:cTn id="77" dur="2000" fill="hold"/>
                                        <p:tgtEl>
                                          <p:spTgt spid="10"/>
                                        </p:tgtEl>
                                        <p:attrNameLst>
                                          <p:attrName>ppt_x</p:attrName>
                                          <p:attrName>ppt_y</p:attrName>
                                        </p:attrNameLst>
                                      </p:cBhvr>
                                      <p:rCtr x="-5903" y="-10810"/>
                                    </p:animMotion>
                                  </p:childTnLst>
                                </p:cTn>
                              </p:par>
                              <p:par>
                                <p:cTn id="78" presetID="0" presetClass="path" presetSubtype="0" accel="50000" decel="50000" fill="hold" grpId="2" nodeType="withEffect">
                                  <p:stCondLst>
                                    <p:cond delay="400"/>
                                  </p:stCondLst>
                                  <p:childTnLst>
                                    <p:animMotion origin="layout" path="M 4.44444E-6 4.81481E-6 C 0.025 -0.00024 0.05017 -0.00024 0.07222 4.81481E-6 C 0.09409 0.00023 0.11423 4.81481E-6 0.13142 0.00162 C 0.14861 0.00324 0.16302 0.00439 0.17517 0.00972 C 0.1875 0.01504 0.19878 0.02199 0.20503 0.03333 C 0.21111 0.0449 0.21111 0.06851 0.21284 0.07777 " pathEditMode="relative" rAng="0" ptsTypes="AAAAAA">
                                      <p:cBhvr>
                                        <p:cTn id="79" dur="2000" fill="hold"/>
                                        <p:tgtEl>
                                          <p:spTgt spid="9"/>
                                        </p:tgtEl>
                                        <p:attrNameLst>
                                          <p:attrName>ppt_x</p:attrName>
                                          <p:attrName>ppt_y</p:attrName>
                                        </p:attrNameLst>
                                      </p:cBhvr>
                                      <p:rCtr x="10642" y="3866"/>
                                    </p:animMotion>
                                  </p:childTnLst>
                                </p:cTn>
                              </p:par>
                              <p:par>
                                <p:cTn id="80" presetID="0" presetClass="path" presetSubtype="0" accel="50000" decel="50000" fill="hold" grpId="2" nodeType="withEffect">
                                  <p:stCondLst>
                                    <p:cond delay="400"/>
                                  </p:stCondLst>
                                  <p:childTnLst>
                                    <p:animMotion origin="layout" path="M -1.11111E-6 4.81481E-6 C 0.0184 4.81481E-6 0.03715 4.81481E-6 0.05799 4.81481E-6 C 0.07882 4.81481E-6 0.10833 -0.00024 0.12517 4.81481E-6 C 0.14202 0.00023 0.14809 -0.00116 0.15938 0.00162 C 0.17066 0.00439 0.18507 0.00856 0.19323 0.0155 C 0.20139 0.02222 0.20504 0.03148 0.20833 0.04212 C 0.21163 0.05254 0.21233 0.07037 0.21354 0.07777 " pathEditMode="relative" rAng="0" ptsTypes="AAAAAAA">
                                      <p:cBhvr>
                                        <p:cTn id="81" dur="2000" fill="hold"/>
                                        <p:tgtEl>
                                          <p:spTgt spid="8"/>
                                        </p:tgtEl>
                                        <p:attrNameLst>
                                          <p:attrName>ppt_x</p:attrName>
                                          <p:attrName>ppt_y</p:attrName>
                                        </p:attrNameLst>
                                      </p:cBhvr>
                                      <p:rCtr x="10677" y="3866"/>
                                    </p:animMotion>
                                  </p:childTnLst>
                                </p:cTn>
                              </p:par>
                              <p:par>
                                <p:cTn id="82" presetID="0" presetClass="path" presetSubtype="0" accel="50000" decel="50000" fill="hold" grpId="2" nodeType="withEffect">
                                  <p:stCondLst>
                                    <p:cond delay="400"/>
                                  </p:stCondLst>
                                  <p:childTnLst>
                                    <p:animMotion origin="layout" path="M 2.77778E-7 1.48148E-6 C -0.0217 0.00069 -0.0474 0.00301 -0.07847 0.00509 C -0.10955 0.00717 -0.1559 0.00856 -0.18681 0.01273 C -0.21771 0.01667 -0.2434 0.02083 -0.26406 0.02963 C -0.28472 0.03842 -0.29965 0.04977 -0.31111 0.06528 C -0.32257 0.08079 -0.32847 0.10555 -0.33264 0.12384 C -0.33663 0.14236 -0.33646 0.15879 -0.33646 0.17569 " pathEditMode="relative" rAng="0" ptsTypes="AAAAAAA">
                                      <p:cBhvr>
                                        <p:cTn id="83" dur="2000" fill="hold"/>
                                        <p:tgtEl>
                                          <p:spTgt spid="7"/>
                                        </p:tgtEl>
                                        <p:attrNameLst>
                                          <p:attrName>ppt_x</p:attrName>
                                          <p:attrName>ppt_y</p:attrName>
                                        </p:attrNameLst>
                                      </p:cBhvr>
                                      <p:rCtr x="-16823" y="8773"/>
                                    </p:animMotion>
                                  </p:childTnLst>
                                </p:cTn>
                              </p:par>
                              <p:par>
                                <p:cTn id="84" presetID="0" presetClass="path" presetSubtype="0" accel="50000" decel="50000" fill="hold" grpId="2" nodeType="withEffect">
                                  <p:stCondLst>
                                    <p:cond delay="400"/>
                                  </p:stCondLst>
                                  <p:childTnLst>
                                    <p:animMotion origin="layout" path="M -4.72222E-6 -1.85185E-6 C -0.04322 -0.00069 -0.18576 -0.00393 -0.25885 -0.0037 C -0.33177 -0.00347 -0.38524 -0.00625 -0.43819 0.00139 C -0.49097 0.0088 -0.53975 0.02222 -0.57586 0.04028 C -0.61197 0.05834 -0.63593 0.08403 -0.65434 0.1088 C -0.67274 0.13334 -0.67795 0.16088 -0.68611 0.18843 C -0.69427 0.21597 -0.69913 0.24468 -0.70364 0.27361 " pathEditMode="relative" rAng="0" ptsTypes="AAAAAAA">
                                      <p:cBhvr>
                                        <p:cTn id="85" dur="2000" fill="hold"/>
                                        <p:tgtEl>
                                          <p:spTgt spid="6"/>
                                        </p:tgtEl>
                                        <p:attrNameLst>
                                          <p:attrName>ppt_x</p:attrName>
                                          <p:attrName>ppt_y</p:attrName>
                                        </p:attrNameLst>
                                      </p:cBhvr>
                                      <p:rCtr x="-35191" y="13472"/>
                                    </p:animMotion>
                                  </p:childTnLst>
                                </p:cTn>
                              </p:par>
                              <p:par>
                                <p:cTn id="86" presetID="10" presetClass="exit" presetSubtype="0" fill="hold" grpId="1" nodeType="withEffect">
                                  <p:stCondLst>
                                    <p:cond delay="400"/>
                                  </p:stCondLst>
                                  <p:childTnLst>
                                    <p:animEffect transition="out" filter="fade">
                                      <p:cBhvr>
                                        <p:cTn id="87" dur="1500"/>
                                        <p:tgtEl>
                                          <p:spTgt spid="3074"/>
                                        </p:tgtEl>
                                      </p:cBhvr>
                                    </p:animEffect>
                                    <p:set>
                                      <p:cBhvr>
                                        <p:cTn id="88" dur="1" fill="hold">
                                          <p:stCondLst>
                                            <p:cond delay="1499"/>
                                          </p:stCondLst>
                                        </p:cTn>
                                        <p:tgtEl>
                                          <p:spTgt spid="3074"/>
                                        </p:tgtEl>
                                        <p:attrNameLst>
                                          <p:attrName>style.visibility</p:attrName>
                                        </p:attrNameLst>
                                      </p:cBhvr>
                                      <p:to>
                                        <p:strVal val="hidden"/>
                                      </p:to>
                                    </p:set>
                                  </p:childTnLst>
                                </p:cTn>
                              </p:par>
                              <p:par>
                                <p:cTn id="89" presetID="0" presetClass="exit" presetSubtype="0" fill="hold" grpId="1" nodeType="withEffect">
                                  <p:stCondLst>
                                    <p:cond delay="400"/>
                                  </p:stCondLst>
                                  <p:childTnLst>
                                    <p:set>
                                      <p:cBhvr>
                                        <p:cTn id="90" dur="1" fill="hold">
                                          <p:stCondLst>
                                            <p:cond delay="999"/>
                                          </p:stCondLst>
                                        </p:cTn>
                                        <p:tgtEl>
                                          <p:spTgt spid="4"/>
                                        </p:tgtEl>
                                        <p:attrNameLst>
                                          <p:attrName>style.visibility</p:attrName>
                                        </p:attrNameLst>
                                      </p:cBhvr>
                                      <p:to>
                                        <p:strVal val="hidden"/>
                                      </p:to>
                                    </p:set>
                                    <p:animEffect transition="out" filter="dissolve">
                                      <p:cBhvr>
                                        <p:cTn id="91" dur="1000">
                                          <p:stCondLst>
                                            <p:cond delay="0"/>
                                          </p:stCondLst>
                                        </p:cTn>
                                        <p:tgtEl>
                                          <p:spTgt spid="4"/>
                                        </p:tgtEl>
                                      </p:cBhvr>
                                    </p:animEffect>
                                    <p:anim to="" calcmode="lin" valueType="num">
                                      <p:cBhvr>
                                        <p:cTn id="9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9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94" presetID="10" presetClass="exit" presetSubtype="0" fill="hold" grpId="1" nodeType="withEffect">
                                  <p:stCondLst>
                                    <p:cond delay="250"/>
                                  </p:stCondLst>
                                  <p:childTnLst>
                                    <p:animEffect transition="out" filter="fade">
                                      <p:cBhvr>
                                        <p:cTn id="95" dur="500"/>
                                        <p:tgtEl>
                                          <p:spTgt spid="17"/>
                                        </p:tgtEl>
                                      </p:cBhvr>
                                    </p:animEffect>
                                    <p:set>
                                      <p:cBhvr>
                                        <p:cTn id="96" dur="1" fill="hold">
                                          <p:stCondLst>
                                            <p:cond delay="499"/>
                                          </p:stCondLst>
                                        </p:cTn>
                                        <p:tgtEl>
                                          <p:spTgt spid="17"/>
                                        </p:tgtEl>
                                        <p:attrNameLst>
                                          <p:attrName>style.visibility</p:attrName>
                                        </p:attrNameLst>
                                      </p:cBhvr>
                                      <p:to>
                                        <p:strVal val="hidden"/>
                                      </p:to>
                                    </p:set>
                                  </p:childTnLst>
                                </p:cTn>
                              </p:par>
                              <p:par>
                                <p:cTn id="97" presetID="0" presetClass="path" presetSubtype="0" accel="50000" decel="50000" fill="hold" grpId="2" nodeType="withEffect">
                                  <p:stCondLst>
                                    <p:cond delay="400"/>
                                  </p:stCondLst>
                                  <p:childTnLst>
                                    <p:animMotion origin="layout" path="M 0 0 L -0.2316 -0.16004 " pathEditMode="relative" ptsTypes="AA">
                                      <p:cBhvr>
                                        <p:cTn id="98"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6" grpId="0"/>
      <p:bldP spid="6" grpId="2"/>
      <p:bldP spid="7" grpId="0"/>
      <p:bldP spid="7" grpId="2"/>
      <p:bldP spid="8" grpId="0"/>
      <p:bldP spid="8" grpId="2"/>
      <p:bldP spid="9" grpId="0"/>
      <p:bldP spid="9" grpId="2"/>
      <p:bldP spid="10" grpId="0"/>
      <p:bldP spid="10" grpId="2"/>
      <p:bldP spid="12" grpId="0"/>
      <p:bldP spid="12" grpId="1"/>
      <p:bldP spid="12" grpId="2"/>
      <p:bldP spid="13" grpId="0"/>
      <p:bldP spid="13" grpId="1"/>
      <p:bldP spid="13" grpId="2"/>
      <p:bldP spid="11" grpId="0"/>
      <p:bldP spid="11" grpId="2"/>
      <p:bldP spid="17" grpId="0"/>
      <p:bldP spid="1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5314684" y="2060100"/>
            <a:ext cx="22107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in faith</a:t>
            </a:r>
          </a:p>
        </p:txBody>
      </p:sp>
      <p:sp>
        <p:nvSpPr>
          <p:cNvPr id="7" name="Title 1"/>
          <p:cNvSpPr txBox="1">
            <a:spLocks/>
          </p:cNvSpPr>
          <p:nvPr/>
        </p:nvSpPr>
        <p:spPr>
          <a:xfrm>
            <a:off x="300943" y="2669894"/>
            <a:ext cx="311359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doubting</a:t>
            </a:r>
          </a:p>
        </p:txBody>
      </p:sp>
      <p:sp>
        <p:nvSpPr>
          <p:cNvPr id="10" name="Title 1"/>
          <p:cNvSpPr txBox="1">
            <a:spLocks/>
          </p:cNvSpPr>
          <p:nvPr/>
        </p:nvSpPr>
        <p:spPr>
          <a:xfrm>
            <a:off x="4149475" y="231035"/>
            <a:ext cx="22107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20" b="1" dirty="0">
                <a:ln w="3175" cmpd="sng">
                  <a:solidFill>
                    <a:srgbClr val="FF0000"/>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wisdom</a:t>
            </a:r>
          </a:p>
        </p:txBody>
      </p:sp>
      <p:sp>
        <p:nvSpPr>
          <p:cNvPr id="3074" name="Rectangle 2"/>
          <p:cNvSpPr>
            <a:spLocks noGrp="1" noChangeArrowheads="1"/>
          </p:cNvSpPr>
          <p:nvPr>
            <p:ph type="title"/>
          </p:nvPr>
        </p:nvSpPr>
        <p:spPr>
          <a:xfrm>
            <a:off x="235974" y="289386"/>
            <a:ext cx="86868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any of you lacks wisdom, let him ask of God, who gives to all liberally and without reproach, and it will be given  to him. But let him ask in faith, with    no doubting, for he who doubts is like   a wave of the sea driven and tossed by the wind. For let not that man suppose that he will receive anything from the Lord; he is a double-minded man, unstable in all his ways.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James 1:5-8 </a:t>
            </a:r>
          </a:p>
        </p:txBody>
      </p:sp>
      <p:sp>
        <p:nvSpPr>
          <p:cNvPr id="8" name="Title 1"/>
          <p:cNvSpPr txBox="1">
            <a:spLocks/>
          </p:cNvSpPr>
          <p:nvPr/>
        </p:nvSpPr>
        <p:spPr>
          <a:xfrm>
            <a:off x="2845446" y="4514127"/>
            <a:ext cx="3972046" cy="8526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76200">
                    <a:srgbClr val="660066"/>
                  </a:glow>
                  <a:outerShdw blurRad="50800" algn="tl" rotWithShape="0">
                    <a:srgbClr val="000000"/>
                  </a:outerShdw>
                </a:effectLst>
                <a:latin typeface="Calibri" panose="020F0502020204030204" pitchFamily="34" charset="0"/>
              </a:rPr>
              <a:t>Expectations</a:t>
            </a:r>
            <a:endParaRPr lang="en-US" sz="5400" b="1" dirty="0">
              <a:ln w="17780" cmpd="sng">
                <a:noFill/>
                <a:prstDash val="solid"/>
                <a:miter lim="800000"/>
              </a:ln>
              <a:solidFill>
                <a:srgbClr val="FF0000"/>
              </a:solidFill>
              <a:effectLst>
                <a:glow rad="76200">
                  <a:srgbClr val="660066"/>
                </a:glow>
                <a:outerShdw blurRad="50800" algn="tl" rotWithShape="0">
                  <a:srgbClr val="000000"/>
                </a:outerShdw>
              </a:effectLst>
              <a:latin typeface="Calibri" panose="020F050202020403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848" y="4450384"/>
            <a:ext cx="992611" cy="992611"/>
          </a:xfrm>
          <a:prstGeom prst="rect">
            <a:avLst/>
          </a:prstGeom>
          <a:effectLst>
            <a:glow rad="50800">
              <a:schemeClr val="bg1"/>
            </a:glow>
          </a:effectLst>
        </p:spPr>
      </p:pic>
      <p:sp>
        <p:nvSpPr>
          <p:cNvPr id="12" name="Rectangle 2"/>
          <p:cNvSpPr txBox="1">
            <a:spLocks noChangeArrowheads="1"/>
          </p:cNvSpPr>
          <p:nvPr/>
        </p:nvSpPr>
        <p:spPr bwMode="auto">
          <a:xfrm>
            <a:off x="1218912" y="2058294"/>
            <a:ext cx="54029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a:t>
            </a:r>
          </a:p>
        </p:txBody>
      </p:sp>
      <p:sp>
        <p:nvSpPr>
          <p:cNvPr id="13" name="Rectangle 2"/>
          <p:cNvSpPr txBox="1">
            <a:spLocks noChangeArrowheads="1"/>
          </p:cNvSpPr>
          <p:nvPr/>
        </p:nvSpPr>
        <p:spPr bwMode="auto">
          <a:xfrm>
            <a:off x="3908312" y="839143"/>
            <a:ext cx="54029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1578016" y="5719847"/>
            <a:ext cx="54029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613087" y="3269945"/>
            <a:ext cx="182701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p>
        </p:txBody>
      </p:sp>
      <p:sp>
        <p:nvSpPr>
          <p:cNvPr id="15" name="Rectangle 2"/>
          <p:cNvSpPr txBox="1">
            <a:spLocks noChangeArrowheads="1"/>
          </p:cNvSpPr>
          <p:nvPr/>
        </p:nvSpPr>
        <p:spPr bwMode="auto">
          <a:xfrm>
            <a:off x="6695932" y="4500696"/>
            <a:ext cx="54029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6539746" y="2056532"/>
            <a:ext cx="54029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16E1C9DF-7AD9-4CB3-9ECB-A4EFB74DA60C}"/>
              </a:ext>
            </a:extLst>
          </p:cNvPr>
          <p:cNvSpPr txBox="1">
            <a:spLocks noChangeArrowheads="1"/>
          </p:cNvSpPr>
          <p:nvPr/>
        </p:nvSpPr>
        <p:spPr bwMode="auto">
          <a:xfrm>
            <a:off x="4203699" y="306521"/>
            <a:ext cx="209470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wisdom</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A4569536-A779-459D-9734-3CAA7072A9AC}"/>
              </a:ext>
            </a:extLst>
          </p:cNvPr>
          <p:cNvSpPr txBox="1">
            <a:spLocks noChangeArrowheads="1"/>
          </p:cNvSpPr>
          <p:nvPr/>
        </p:nvSpPr>
        <p:spPr bwMode="auto">
          <a:xfrm>
            <a:off x="5500688" y="2130559"/>
            <a:ext cx="18478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faith</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4"/>
          <p:cNvSpPr>
            <a:spLocks noChangeArrowheads="1"/>
          </p:cNvSpPr>
          <p:nvPr/>
        </p:nvSpPr>
        <p:spPr bwMode="auto">
          <a:xfrm>
            <a:off x="5467431" y="2030497"/>
            <a:ext cx="807156"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9" name="Rectangle 2">
            <a:extLst>
              <a:ext uri="{FF2B5EF4-FFF2-40B4-BE49-F238E27FC236}">
                <a16:creationId xmlns:a16="http://schemas.microsoft.com/office/drawing/2014/main" id="{88804333-F209-440F-BD9C-C30BFA0B65BA}"/>
              </a:ext>
            </a:extLst>
          </p:cNvPr>
          <p:cNvSpPr txBox="1">
            <a:spLocks noChangeArrowheads="1"/>
          </p:cNvSpPr>
          <p:nvPr/>
        </p:nvSpPr>
        <p:spPr bwMode="auto">
          <a:xfrm>
            <a:off x="248443" y="2744921"/>
            <a:ext cx="32281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 doubting</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524354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par>
                                <p:cTn id="21" presetID="0" presetClass="entr" presetSubtype="0" fill="hold" grpId="0" nodeType="withEffect">
                                  <p:stCondLst>
                                    <p:cond delay="40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stCondLst>
                                            <p:cond delay="0"/>
                                          </p:stCondLst>
                                        </p:cTn>
                                        <p:tgtEl>
                                          <p:spTgt spid="5"/>
                                        </p:tgtEl>
                                      </p:cBhvr>
                                    </p:animEffect>
                                    <p:anim to="" calcmode="lin" valueType="num">
                                      <p:cBhvr>
                                        <p:cTn id="24"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18" presetClass="emph" presetSubtype="0" fill="hold" grpId="1" nodeType="withEffect">
                                  <p:stCondLst>
                                    <p:cond delay="0"/>
                                  </p:stCondLst>
                                  <p:childTnLst>
                                    <p:set>
                                      <p:cBhvr override="childStyle">
                                        <p:cTn id="32" dur="500" fill="hold"/>
                                        <p:tgtEl>
                                          <p:spTgt spid="10"/>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18" presetClass="emph" presetSubtype="0" fill="hold" grpId="1" nodeType="withEffect">
                                  <p:stCondLst>
                                    <p:cond delay="0"/>
                                  </p:stCondLst>
                                  <p:childTnLst>
                                    <p:set>
                                      <p:cBhvr override="childStyle">
                                        <p:cTn id="42" dur="500" fill="hold"/>
                                        <p:tgtEl>
                                          <p:spTgt spid="7"/>
                                        </p:tgtEl>
                                        <p:attrNameLst>
                                          <p:attrName>style.textDecorationUnderline</p:attrName>
                                        </p:attrNameLst>
                                      </p:cBhvr>
                                      <p:to>
                                        <p:strVal val="true"/>
                                      </p:to>
                                    </p:set>
                                  </p:childTnLst>
                                </p:cTn>
                              </p:par>
                              <p:par>
                                <p:cTn id="43" presetID="22" presetClass="entr" presetSubtype="8"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dissolve">
                                      <p:cBhvr>
                                        <p:cTn id="55" dur="500">
                                          <p:stCondLst>
                                            <p:cond delay="0"/>
                                          </p:stCondLst>
                                        </p:cTn>
                                        <p:tgtEl>
                                          <p:spTgt spid="3"/>
                                        </p:tgtEl>
                                      </p:cBhvr>
                                    </p:animEffect>
                                    <p:anim to="" calcmode="lin" valueType="num">
                                      <p:cBhvr>
                                        <p:cTn id="5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50"/>
                                        <p:tgtEl>
                                          <p:spTgt spid="1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50"/>
                                        <p:tgtEl>
                                          <p:spTgt spid="1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250"/>
                                        <p:tgtEl>
                                          <p:spTgt spid="1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5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250"/>
                                        <p:tgtEl>
                                          <p:spTgt spid="16"/>
                                        </p:tgtEl>
                                      </p:cBhvr>
                                    </p:animEffect>
                                  </p:childTnLst>
                                </p:cTn>
                              </p:par>
                              <p:par>
                                <p:cTn id="75" presetID="6" presetClass="emph" presetSubtype="0" fill="hold" grpId="2" nodeType="withEffect">
                                  <p:stCondLst>
                                    <p:cond delay="0"/>
                                  </p:stCondLst>
                                  <p:childTnLst>
                                    <p:animScale>
                                      <p:cBhvr>
                                        <p:cTn id="76" dur="2000" fill="hold"/>
                                        <p:tgtEl>
                                          <p:spTgt spid="12"/>
                                        </p:tgtEl>
                                      </p:cBhvr>
                                      <p:by x="108000" y="108000"/>
                                    </p:animScale>
                                  </p:childTnLst>
                                </p:cTn>
                              </p:par>
                              <p:par>
                                <p:cTn id="77" presetID="6" presetClass="emph" presetSubtype="0" fill="hold" grpId="2" nodeType="withEffect">
                                  <p:stCondLst>
                                    <p:cond delay="0"/>
                                  </p:stCondLst>
                                  <p:childTnLst>
                                    <p:animScale>
                                      <p:cBhvr>
                                        <p:cTn id="78" dur="2000" fill="hold"/>
                                        <p:tgtEl>
                                          <p:spTgt spid="13"/>
                                        </p:tgtEl>
                                      </p:cBhvr>
                                      <p:by x="108000" y="108000"/>
                                    </p:animScale>
                                  </p:childTnLst>
                                </p:cTn>
                              </p:par>
                              <p:par>
                                <p:cTn id="79" presetID="6" presetClass="emph" presetSubtype="0" fill="hold" grpId="2" nodeType="withEffect">
                                  <p:stCondLst>
                                    <p:cond delay="0"/>
                                  </p:stCondLst>
                                  <p:childTnLst>
                                    <p:animScale>
                                      <p:cBhvr>
                                        <p:cTn id="80" dur="2000" fill="hold"/>
                                        <p:tgtEl>
                                          <p:spTgt spid="14"/>
                                        </p:tgtEl>
                                      </p:cBhvr>
                                      <p:by x="108000" y="108000"/>
                                    </p:animScale>
                                  </p:childTnLst>
                                </p:cTn>
                              </p:par>
                              <p:par>
                                <p:cTn id="81" presetID="6" presetClass="emph" presetSubtype="0" fill="hold" grpId="2" nodeType="withEffect">
                                  <p:stCondLst>
                                    <p:cond delay="0"/>
                                  </p:stCondLst>
                                  <p:childTnLst>
                                    <p:animScale>
                                      <p:cBhvr>
                                        <p:cTn id="82" dur="2000" fill="hold"/>
                                        <p:tgtEl>
                                          <p:spTgt spid="15"/>
                                        </p:tgtEl>
                                      </p:cBhvr>
                                      <p:by x="108000" y="108000"/>
                                    </p:animScale>
                                  </p:childTnLst>
                                </p:cTn>
                              </p:par>
                              <p:par>
                                <p:cTn id="83" presetID="6" presetClass="emph" presetSubtype="0" fill="hold" grpId="2" nodeType="withEffect">
                                  <p:stCondLst>
                                    <p:cond delay="0"/>
                                  </p:stCondLst>
                                  <p:childTnLst>
                                    <p:animScale>
                                      <p:cBhvr>
                                        <p:cTn id="84" dur="2000" fill="hold"/>
                                        <p:tgtEl>
                                          <p:spTgt spid="16"/>
                                        </p:tgtEl>
                                      </p:cBhvr>
                                      <p:by x="108000" y="108000"/>
                                    </p:animScale>
                                  </p:childTnLst>
                                </p:cTn>
                              </p:par>
                              <p:par>
                                <p:cTn id="85" presetID="0" presetClass="path" presetSubtype="0" accel="50000" decel="50000" fill="hold" grpId="1" nodeType="withEffect">
                                  <p:stCondLst>
                                    <p:cond delay="0"/>
                                  </p:stCondLst>
                                  <p:childTnLst>
                                    <p:animMotion origin="layout" path="M 2.77778E-6 -3.7037E-6 L 0.28021 0.17686 " pathEditMode="relative" rAng="0" ptsTypes="AA">
                                      <p:cBhvr>
                                        <p:cTn id="86" dur="2000" fill="hold"/>
                                        <p:tgtEl>
                                          <p:spTgt spid="12"/>
                                        </p:tgtEl>
                                        <p:attrNameLst>
                                          <p:attrName>ppt_x</p:attrName>
                                          <p:attrName>ppt_y</p:attrName>
                                        </p:attrNameLst>
                                      </p:cBhvr>
                                      <p:rCtr x="14010" y="8843"/>
                                    </p:animMotion>
                                  </p:childTnLst>
                                </p:cTn>
                              </p:par>
                              <p:par>
                                <p:cTn id="87" presetID="0" presetClass="path" presetSubtype="0" accel="50000" decel="50000" fill="hold" grpId="1" nodeType="withEffect">
                                  <p:stCondLst>
                                    <p:cond delay="0"/>
                                  </p:stCondLst>
                                  <p:childTnLst>
                                    <p:animMotion origin="layout" path="M -4.44444E-6 4.07407E-6 L 0.01789 0.35578 " pathEditMode="relative" rAng="0" ptsTypes="AA">
                                      <p:cBhvr>
                                        <p:cTn id="88" dur="2000" fill="hold"/>
                                        <p:tgtEl>
                                          <p:spTgt spid="13"/>
                                        </p:tgtEl>
                                        <p:attrNameLst>
                                          <p:attrName>ppt_x</p:attrName>
                                          <p:attrName>ppt_y</p:attrName>
                                        </p:attrNameLst>
                                      </p:cBhvr>
                                      <p:rCtr x="885" y="17778"/>
                                    </p:animMotion>
                                  </p:childTnLst>
                                </p:cTn>
                              </p:par>
                              <p:par>
                                <p:cTn id="89" presetID="0" presetClass="path" presetSubtype="0" accel="50000" decel="50000" fill="hold" grpId="1" nodeType="withEffect">
                                  <p:stCondLst>
                                    <p:cond delay="0"/>
                                  </p:stCondLst>
                                  <p:childTnLst>
                                    <p:animMotion origin="layout" path="M -3.33333E-6 0 L 0.3033 -0.35694 " pathEditMode="relative" rAng="0" ptsTypes="AA">
                                      <p:cBhvr>
                                        <p:cTn id="90" dur="2000" fill="hold"/>
                                        <p:tgtEl>
                                          <p:spTgt spid="14"/>
                                        </p:tgtEl>
                                        <p:attrNameLst>
                                          <p:attrName>ppt_x</p:attrName>
                                          <p:attrName>ppt_y</p:attrName>
                                        </p:attrNameLst>
                                      </p:cBhvr>
                                      <p:rCtr x="15156" y="-17847"/>
                                    </p:animMotion>
                                  </p:childTnLst>
                                </p:cTn>
                              </p:par>
                              <p:par>
                                <p:cTn id="91" presetID="0" presetClass="path" presetSubtype="0" accel="50000" decel="50000" fill="hold" grpId="1" nodeType="withEffect">
                                  <p:stCondLst>
                                    <p:cond delay="0"/>
                                  </p:stCondLst>
                                  <p:childTnLst>
                                    <p:animMotion origin="layout" path="M 4.44444E-6 -2.22222E-6 L -0.23039 -0.1787 " pathEditMode="relative" rAng="0" ptsTypes="AA">
                                      <p:cBhvr>
                                        <p:cTn id="92" dur="2000" fill="hold"/>
                                        <p:tgtEl>
                                          <p:spTgt spid="15"/>
                                        </p:tgtEl>
                                        <p:attrNameLst>
                                          <p:attrName>ppt_x</p:attrName>
                                          <p:attrName>ppt_y</p:attrName>
                                        </p:attrNameLst>
                                      </p:cBhvr>
                                      <p:rCtr x="-11528" y="-8935"/>
                                    </p:animMotion>
                                  </p:childTnLst>
                                </p:cTn>
                              </p:par>
                              <p:par>
                                <p:cTn id="93" presetID="0" presetClass="path" presetSubtype="0" accel="50000" decel="50000" fill="hold" grpId="1" nodeType="withEffect">
                                  <p:stCondLst>
                                    <p:cond delay="0"/>
                                  </p:stCondLst>
                                  <p:childTnLst>
                                    <p:animMotion origin="layout" path="M -1.66667E-6 -7.40741E-7 L -0.19184 0.17755 " pathEditMode="relative" rAng="0" ptsTypes="AA">
                                      <p:cBhvr>
                                        <p:cTn id="94" dur="2000" fill="hold"/>
                                        <p:tgtEl>
                                          <p:spTgt spid="16"/>
                                        </p:tgtEl>
                                        <p:attrNameLst>
                                          <p:attrName>ppt_x</p:attrName>
                                          <p:attrName>ppt_y</p:attrName>
                                        </p:attrNameLst>
                                      </p:cBhvr>
                                      <p:rCtr x="-9601" y="8866"/>
                                    </p:animMotion>
                                  </p:childTnLst>
                                </p:cTn>
                              </p:par>
                              <p:par>
                                <p:cTn id="95" presetID="10" presetClass="exit" presetSubtype="0" fill="hold" grpId="1" nodeType="withEffect">
                                  <p:stCondLst>
                                    <p:cond delay="0"/>
                                  </p:stCondLst>
                                  <p:childTnLst>
                                    <p:animEffect transition="out" filter="fade">
                                      <p:cBhvr>
                                        <p:cTn id="96" dur="1500"/>
                                        <p:tgtEl>
                                          <p:spTgt spid="3074"/>
                                        </p:tgtEl>
                                      </p:cBhvr>
                                    </p:animEffect>
                                    <p:set>
                                      <p:cBhvr>
                                        <p:cTn id="97" dur="1" fill="hold">
                                          <p:stCondLst>
                                            <p:cond delay="1499"/>
                                          </p:stCondLst>
                                        </p:cTn>
                                        <p:tgtEl>
                                          <p:spTgt spid="3074"/>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750"/>
                                        <p:tgtEl>
                                          <p:spTgt spid="5"/>
                                        </p:tgtEl>
                                      </p:cBhvr>
                                    </p:animEffect>
                                    <p:set>
                                      <p:cBhvr>
                                        <p:cTn id="100" dur="1" fill="hold">
                                          <p:stCondLst>
                                            <p:cond delay="749"/>
                                          </p:stCondLst>
                                        </p:cTn>
                                        <p:tgtEl>
                                          <p:spTgt spid="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750"/>
                                        <p:tgtEl>
                                          <p:spTgt spid="8"/>
                                        </p:tgtEl>
                                      </p:cBhvr>
                                    </p:animEffect>
                                    <p:set>
                                      <p:cBhvr>
                                        <p:cTn id="103" dur="1" fill="hold">
                                          <p:stCondLst>
                                            <p:cond delay="749"/>
                                          </p:stCondLst>
                                        </p:cTn>
                                        <p:tgtEl>
                                          <p:spTgt spid="8"/>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750"/>
                                        <p:tgtEl>
                                          <p:spTgt spid="3"/>
                                        </p:tgtEl>
                                      </p:cBhvr>
                                    </p:animEffect>
                                    <p:set>
                                      <p:cBhvr>
                                        <p:cTn id="106" dur="1" fill="hold">
                                          <p:stCondLst>
                                            <p:cond delay="749"/>
                                          </p:stCondLst>
                                        </p:cTn>
                                        <p:tgtEl>
                                          <p:spTgt spid="3"/>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7"/>
                                        </p:tgtEl>
                                      </p:cBhvr>
                                    </p:animEffect>
                                    <p:set>
                                      <p:cBhvr>
                                        <p:cTn id="118" dur="1" fill="hold">
                                          <p:stCondLst>
                                            <p:cond delay="499"/>
                                          </p:stCondLst>
                                        </p:cTn>
                                        <p:tgtEl>
                                          <p:spTgt spid="17"/>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8"/>
                                        </p:tgtEl>
                                      </p:cBhvr>
                                    </p:animEffect>
                                    <p:set>
                                      <p:cBhvr>
                                        <p:cTn id="121" dur="1" fill="hold">
                                          <p:stCondLst>
                                            <p:cond delay="499"/>
                                          </p:stCondLst>
                                        </p:cTn>
                                        <p:tgtEl>
                                          <p:spTgt spid="18"/>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9"/>
                                        </p:tgtEl>
                                      </p:cBhvr>
                                    </p:animEffect>
                                    <p:set>
                                      <p:cBhvr>
                                        <p:cTn id="124" dur="1" fill="hold">
                                          <p:stCondLst>
                                            <p:cond delay="499"/>
                                          </p:stCondLst>
                                        </p:cTn>
                                        <p:tgtEl>
                                          <p:spTgt spid="19"/>
                                        </p:tgtEl>
                                        <p:attrNameLst>
                                          <p:attrName>style.visibility</p:attrName>
                                        </p:attrNameLst>
                                      </p:cBhvr>
                                      <p:to>
                                        <p:strVal val="hidden"/>
                                      </p:to>
                                    </p:set>
                                  </p:childTnLst>
                                </p:cTn>
                              </p:par>
                            </p:childTnLst>
                          </p:cTn>
                        </p:par>
                        <p:par>
                          <p:cTn id="125" fill="hold">
                            <p:stCondLst>
                              <p:cond delay="2000"/>
                            </p:stCondLst>
                            <p:childTnLst>
                              <p:par>
                                <p:cTn id="126" presetID="10" presetClass="entr" presetSubtype="0" fill="hold" grpId="0" nodeType="afterEffect">
                                  <p:stCondLst>
                                    <p:cond delay="0"/>
                                  </p:stCondLst>
                                  <p:childTnLst>
                                    <p:set>
                                      <p:cBhvr>
                                        <p:cTn id="127" dur="1" fill="hold">
                                          <p:stCondLst>
                                            <p:cond delay="0"/>
                                          </p:stCondLst>
                                        </p:cTn>
                                        <p:tgtEl>
                                          <p:spTgt spid="11"/>
                                        </p:tgtEl>
                                        <p:attrNameLst>
                                          <p:attrName>style.visibility</p:attrName>
                                        </p:attrNameLst>
                                      </p:cBhvr>
                                      <p:to>
                                        <p:strVal val="visible"/>
                                      </p:to>
                                    </p:set>
                                    <p:animEffect transition="in" filter="fade">
                                      <p:cBhvr>
                                        <p:cTn id="128" dur="100"/>
                                        <p:tgtEl>
                                          <p:spTgt spid="11"/>
                                        </p:tgtEl>
                                      </p:cBhvr>
                                    </p:animEffect>
                                  </p:childTnLst>
                                </p:cTn>
                              </p:par>
                              <p:par>
                                <p:cTn id="129" presetID="10" presetClass="exit" presetSubtype="0" fill="hold" grpId="3" nodeType="withEffect">
                                  <p:stCondLst>
                                    <p:cond delay="0"/>
                                  </p:stCondLst>
                                  <p:childTnLst>
                                    <p:animEffect transition="out" filter="fade">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0" presetClass="exit" presetSubtype="0" fill="hold" grpId="3" nodeType="withEffect">
                                  <p:stCondLst>
                                    <p:cond delay="0"/>
                                  </p:stCondLst>
                                  <p:childTnLst>
                                    <p:animEffect transition="out" filter="fade">
                                      <p:cBhvr>
                                        <p:cTn id="133" dur="500"/>
                                        <p:tgtEl>
                                          <p:spTgt spid="13"/>
                                        </p:tgtEl>
                                      </p:cBhvr>
                                    </p:animEffect>
                                    <p:set>
                                      <p:cBhvr>
                                        <p:cTn id="134" dur="1" fill="hold">
                                          <p:stCondLst>
                                            <p:cond delay="499"/>
                                          </p:stCondLst>
                                        </p:cTn>
                                        <p:tgtEl>
                                          <p:spTgt spid="13"/>
                                        </p:tgtEl>
                                        <p:attrNameLst>
                                          <p:attrName>style.visibility</p:attrName>
                                        </p:attrNameLst>
                                      </p:cBhvr>
                                      <p:to>
                                        <p:strVal val="hidden"/>
                                      </p:to>
                                    </p:set>
                                  </p:childTnLst>
                                </p:cTn>
                              </p:par>
                              <p:par>
                                <p:cTn id="135" presetID="10" presetClass="exit" presetSubtype="0" fill="hold" grpId="3" nodeType="withEffect">
                                  <p:stCondLst>
                                    <p:cond delay="0"/>
                                  </p:stCondLst>
                                  <p:childTnLst>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10" presetClass="exit" presetSubtype="0" fill="hold" grpId="3" nodeType="withEffect">
                                  <p:stCondLst>
                                    <p:cond delay="0"/>
                                  </p:stCondLst>
                                  <p:childTnLst>
                                    <p:animEffect transition="out" filter="fade">
                                      <p:cBhvr>
                                        <p:cTn id="139" dur="500"/>
                                        <p:tgtEl>
                                          <p:spTgt spid="15"/>
                                        </p:tgtEl>
                                      </p:cBhvr>
                                    </p:animEffect>
                                    <p:set>
                                      <p:cBhvr>
                                        <p:cTn id="140" dur="1" fill="hold">
                                          <p:stCondLst>
                                            <p:cond delay="499"/>
                                          </p:stCondLst>
                                        </p:cTn>
                                        <p:tgtEl>
                                          <p:spTgt spid="15"/>
                                        </p:tgtEl>
                                        <p:attrNameLst>
                                          <p:attrName>style.visibility</p:attrName>
                                        </p:attrNameLst>
                                      </p:cBhvr>
                                      <p:to>
                                        <p:strVal val="hidden"/>
                                      </p:to>
                                    </p:set>
                                  </p:childTnLst>
                                </p:cTn>
                              </p:par>
                              <p:par>
                                <p:cTn id="141" presetID="10" presetClass="exit" presetSubtype="0" fill="hold" grpId="3" nodeType="withEffect">
                                  <p:stCondLst>
                                    <p:cond delay="0"/>
                                  </p:stCondLst>
                                  <p:childTnLst>
                                    <p:animEffect transition="out" filter="fade">
                                      <p:cBhvr>
                                        <p:cTn id="142" dur="500"/>
                                        <p:tgtEl>
                                          <p:spTgt spid="16"/>
                                        </p:tgtEl>
                                      </p:cBhvr>
                                    </p:animEffect>
                                    <p:set>
                                      <p:cBhvr>
                                        <p:cTn id="1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7" grpId="2"/>
      <p:bldP spid="10" grpId="0"/>
      <p:bldP spid="10" grpId="1"/>
      <p:bldP spid="10" grpId="2"/>
      <p:bldP spid="3074" grpId="0"/>
      <p:bldP spid="3074" grpId="1"/>
      <p:bldP spid="8" grpId="0"/>
      <p:bldP spid="8" grpId="1"/>
      <p:bldP spid="12" grpId="0"/>
      <p:bldP spid="12" grpId="1"/>
      <p:bldP spid="12" grpId="2"/>
      <p:bldP spid="12" grpId="3"/>
      <p:bldP spid="13" grpId="0"/>
      <p:bldP spid="13" grpId="1"/>
      <p:bldP spid="13" grpId="2"/>
      <p:bldP spid="13" grpId="3"/>
      <p:bldP spid="14" grpId="0"/>
      <p:bldP spid="14" grpId="1"/>
      <p:bldP spid="14" grpId="2"/>
      <p:bldP spid="14" grpId="3"/>
      <p:bldP spid="11" grpId="0"/>
      <p:bldP spid="15" grpId="0"/>
      <p:bldP spid="15" grpId="1"/>
      <p:bldP spid="15" grpId="2"/>
      <p:bldP spid="15" grpId="3"/>
      <p:bldP spid="16" grpId="0"/>
      <p:bldP spid="16" grpId="1"/>
      <p:bldP spid="16" grpId="2"/>
      <p:bldP spid="16" grpId="3"/>
      <p:bldP spid="17" grpId="0"/>
      <p:bldP spid="17" grpId="1"/>
      <p:bldP spid="18" grpId="0"/>
      <p:bldP spid="18" grpId="1"/>
      <p:bldP spid="5" grpId="0"/>
      <p:bldP spid="5" grpId="1"/>
      <p:bldP spid="19" grpId="0"/>
      <p:bldP spid="1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652255" y="3275587"/>
            <a:ext cx="76431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Let not your heart be troubled</a:t>
            </a:r>
          </a:p>
        </p:txBody>
      </p:sp>
      <p:sp>
        <p:nvSpPr>
          <p:cNvPr id="6" name="Title 1"/>
          <p:cNvSpPr txBox="1">
            <a:spLocks/>
          </p:cNvSpPr>
          <p:nvPr/>
        </p:nvSpPr>
        <p:spPr>
          <a:xfrm>
            <a:off x="1521109" y="3946775"/>
            <a:ext cx="22705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neither</a:t>
            </a:r>
          </a:p>
        </p:txBody>
      </p:sp>
      <p:sp>
        <p:nvSpPr>
          <p:cNvPr id="7" name="Title 1"/>
          <p:cNvSpPr txBox="1">
            <a:spLocks/>
          </p:cNvSpPr>
          <p:nvPr/>
        </p:nvSpPr>
        <p:spPr>
          <a:xfrm>
            <a:off x="5312778" y="3946775"/>
            <a:ext cx="18056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afraid</a:t>
            </a:r>
          </a:p>
        </p:txBody>
      </p:sp>
      <p:sp>
        <p:nvSpPr>
          <p:cNvPr id="3074" name="Rectangle 2"/>
          <p:cNvSpPr>
            <a:spLocks noGrp="1" noChangeArrowheads="1"/>
          </p:cNvSpPr>
          <p:nvPr>
            <p:ph type="title"/>
          </p:nvPr>
        </p:nvSpPr>
        <p:spPr>
          <a:xfrm>
            <a:off x="435428" y="1254352"/>
            <a:ext cx="8229600" cy="41993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"Peace I leave with you,              My peace I give to you; not as    the world gives do I give to you. Let not your heart be troubled, neither let it be afraid."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666612" y="1925352"/>
            <a:ext cx="197927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peace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3613087" y="3269945"/>
            <a:ext cx="182701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62E03AED-F2C7-453B-8A73-FD786E1A171E}"/>
              </a:ext>
            </a:extLst>
          </p:cNvPr>
          <p:cNvSpPr txBox="1">
            <a:spLocks noChangeArrowheads="1"/>
          </p:cNvSpPr>
          <p:nvPr/>
        </p:nvSpPr>
        <p:spPr bwMode="auto">
          <a:xfrm>
            <a:off x="538476" y="3349520"/>
            <a:ext cx="7874001" cy="74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not your heart be troubled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77F7B464-179D-4C6B-B670-B8C137F442C3}"/>
              </a:ext>
            </a:extLst>
          </p:cNvPr>
          <p:cNvSpPr txBox="1">
            <a:spLocks noChangeArrowheads="1"/>
          </p:cNvSpPr>
          <p:nvPr/>
        </p:nvSpPr>
        <p:spPr bwMode="auto">
          <a:xfrm>
            <a:off x="1602246" y="4014588"/>
            <a:ext cx="211680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neither</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0A7D2196-1C81-450B-A508-1F5B956DB0FA}"/>
              </a:ext>
            </a:extLst>
          </p:cNvPr>
          <p:cNvSpPr txBox="1">
            <a:spLocks noChangeArrowheads="1"/>
          </p:cNvSpPr>
          <p:nvPr/>
        </p:nvSpPr>
        <p:spPr bwMode="auto">
          <a:xfrm>
            <a:off x="5218471" y="3999840"/>
            <a:ext cx="1995130" cy="78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afraid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p:cNvSpPr txBox="1">
            <a:spLocks noChangeArrowheads="1"/>
          </p:cNvSpPr>
          <p:nvPr/>
        </p:nvSpPr>
        <p:spPr bwMode="auto">
          <a:xfrm>
            <a:off x="523730" y="2688062"/>
            <a:ext cx="180984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peace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076337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0-#ppt_w/2"/>
                                          </p:val>
                                        </p:tav>
                                        <p:tav tm="100000">
                                          <p:val>
                                            <p:strVal val="#ppt_x"/>
                                          </p:val>
                                        </p:tav>
                                      </p:tavLst>
                                    </p:anim>
                                    <p:anim calcmode="lin" valueType="num">
                                      <p:cBhvr additive="base">
                                        <p:cTn id="8" dur="75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xit" presetSubtype="0" fill="hold" grpId="0" nodeType="afterEffect">
                                  <p:stCondLst>
                                    <p:cond delay="0"/>
                                  </p:stCondLst>
                                  <p:childTnLst>
                                    <p:animEffect transition="out" filter="fade">
                                      <p:cBhvr>
                                        <p:cTn id="11" dur="250"/>
                                        <p:tgtEl>
                                          <p:spTgt spid="9"/>
                                        </p:tgtEl>
                                      </p:cBhvr>
                                    </p:animEffect>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par>
                                <p:cTn id="18" presetID="18" presetClass="emph" presetSubtype="0" fill="hold" grpId="1" nodeType="withEffect">
                                  <p:stCondLst>
                                    <p:cond delay="0"/>
                                  </p:stCondLst>
                                  <p:childTnLst>
                                    <p:set>
                                      <p:cBhvr override="childStyle">
                                        <p:cTn id="19" dur="750" fill="hold"/>
                                        <p:tgtEl>
                                          <p:spTgt spid="5"/>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750"/>
                                        <p:tgtEl>
                                          <p:spTgt spid="10"/>
                                        </p:tgtEl>
                                      </p:cBhvr>
                                    </p:animEffect>
                                  </p:childTnLst>
                                </p:cTn>
                              </p:par>
                              <p:par>
                                <p:cTn id="23" presetID="22" presetClass="entr" presetSubtype="8" fill="hold" grpId="0" nodeType="withEffect">
                                  <p:stCondLst>
                                    <p:cond delay="65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650"/>
                                  </p:stCondLst>
                                  <p:childTnLst>
                                    <p:set>
                                      <p:cBhvr override="childStyle">
                                        <p:cTn id="27" dur="500" fill="hold"/>
                                        <p:tgtEl>
                                          <p:spTgt spid="6"/>
                                        </p:tgtEl>
                                        <p:attrNameLst>
                                          <p:attrName>style.textDecorationUnderline</p:attrName>
                                        </p:attrNameLst>
                                      </p:cBhvr>
                                      <p:to>
                                        <p:strVal val="true"/>
                                      </p:to>
                                    </p:set>
                                  </p:childTnLst>
                                </p:cTn>
                              </p:par>
                              <p:par>
                                <p:cTn id="28" presetID="22" presetClass="entr" presetSubtype="8" fill="hold" grpId="0" nodeType="withEffect">
                                  <p:stCondLst>
                                    <p:cond delay="65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22" presetClass="entr" presetSubtype="8" fill="hold" grpId="0" nodeType="withEffect">
                                  <p:stCondLst>
                                    <p:cond delay="10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18" presetClass="emph" presetSubtype="0" fill="hold" grpId="1" nodeType="withEffect">
                                  <p:stCondLst>
                                    <p:cond delay="1000"/>
                                  </p:stCondLst>
                                  <p:childTnLst>
                                    <p:set>
                                      <p:cBhvr override="childStyle">
                                        <p:cTn id="35" dur="500" fill="hold"/>
                                        <p:tgtEl>
                                          <p:spTgt spid="7"/>
                                        </p:tgtEl>
                                        <p:attrNameLst>
                                          <p:attrName>style.textDecorationUnderline</p:attrName>
                                        </p:attrNameLst>
                                      </p:cBhvr>
                                      <p:to>
                                        <p:strVal val="true"/>
                                      </p:to>
                                    </p:set>
                                  </p:childTnLst>
                                </p:cTn>
                              </p:par>
                              <p:par>
                                <p:cTn id="36" presetID="22" presetClass="entr" presetSubtype="8" fill="hold" grpId="0" nodeType="withEffect">
                                  <p:stCondLst>
                                    <p:cond delay="100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250"/>
                                        <p:tgtEl>
                                          <p:spTgt spid="4"/>
                                        </p:tgtEl>
                                      </p:cBhvr>
                                    </p:animEffect>
                                  </p:childTnLst>
                                </p:cTn>
                              </p:par>
                              <p:par>
                                <p:cTn id="44" presetID="0" presetClass="path" presetSubtype="0" accel="50000" decel="50000" fill="hold" grpId="2" nodeType="withEffect">
                                  <p:stCondLst>
                                    <p:cond delay="0"/>
                                  </p:stCondLst>
                                  <p:childTnLst>
                                    <p:animMotion origin="layout" path="M -1.38889E-6 7.40741E-7 L -0.13403 0.11111 " pathEditMode="relative" rAng="0" ptsTypes="AA">
                                      <p:cBhvr>
                                        <p:cTn id="45" dur="2000" fill="hold"/>
                                        <p:tgtEl>
                                          <p:spTgt spid="4"/>
                                        </p:tgtEl>
                                        <p:attrNameLst>
                                          <p:attrName>ppt_x</p:attrName>
                                          <p:attrName>ppt_y</p:attrName>
                                        </p:attrNameLst>
                                      </p:cBhvr>
                                      <p:rCtr x="-6701" y="5556"/>
                                    </p:animMotion>
                                  </p:childTnLst>
                                </p:cTn>
                              </p:par>
                              <p:par>
                                <p:cTn id="46" presetID="10" presetClass="exit" presetSubtype="0" fill="hold" grpId="1" nodeType="withEffect">
                                  <p:stCondLst>
                                    <p:cond delay="0"/>
                                  </p:stCondLst>
                                  <p:childTnLst>
                                    <p:animEffect transition="out" filter="fade">
                                      <p:cBhvr>
                                        <p:cTn id="47" dur="1500"/>
                                        <p:tgtEl>
                                          <p:spTgt spid="3074"/>
                                        </p:tgtEl>
                                      </p:cBhvr>
                                    </p:animEffect>
                                    <p:set>
                                      <p:cBhvr>
                                        <p:cTn id="48" dur="1" fill="hold">
                                          <p:stCondLst>
                                            <p:cond delay="149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250"/>
                                        <p:tgtEl>
                                          <p:spTgt spid="7"/>
                                        </p:tgtEl>
                                      </p:cBhvr>
                                    </p:animEffect>
                                    <p:set>
                                      <p:cBhvr>
                                        <p:cTn id="66"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P spid="3074" grpId="0"/>
      <p:bldP spid="3074" grpId="1"/>
      <p:bldP spid="4" grpId="0"/>
      <p:bldP spid="4" grpId="2"/>
      <p:bldP spid="9" grpId="0"/>
      <p:bldP spid="10" grpId="0"/>
      <p:bldP spid="10" grpId="1"/>
      <p:bldP spid="11" grpId="0"/>
      <p:bldP spid="11" grpId="1"/>
      <p:bldP spid="12" grpId="0"/>
      <p:bldP spid="12"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94285"/>
          </a:xfrm>
          <a:prstGeom prst="rect">
            <a:avLst/>
          </a:prstGeom>
        </p:spPr>
      </p:pic>
      <p:sp>
        <p:nvSpPr>
          <p:cNvPr id="7" name="Title 1"/>
          <p:cNvSpPr txBox="1">
            <a:spLocks/>
          </p:cNvSpPr>
          <p:nvPr/>
        </p:nvSpPr>
        <p:spPr>
          <a:xfrm>
            <a:off x="3029320" y="2025305"/>
            <a:ext cx="196769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in Me</a:t>
            </a:r>
          </a:p>
        </p:txBody>
      </p:sp>
      <p:sp>
        <p:nvSpPr>
          <p:cNvPr id="8" name="Title 1"/>
          <p:cNvSpPr txBox="1">
            <a:spLocks/>
          </p:cNvSpPr>
          <p:nvPr/>
        </p:nvSpPr>
        <p:spPr>
          <a:xfrm>
            <a:off x="581465" y="2695374"/>
            <a:ext cx="170067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99FF33"/>
                </a:solidFill>
                <a:effectLst>
                  <a:outerShdw blurRad="63500" dir="3600000" algn="tl" rotWithShape="0">
                    <a:srgbClr val="000000">
                      <a:alpha val="70000"/>
                    </a:srgbClr>
                  </a:outerShdw>
                </a:effectLst>
                <a:latin typeface="Calibri" panose="020F0502020204030204" pitchFamily="34" charset="0"/>
              </a:rPr>
              <a:t>peace</a:t>
            </a:r>
          </a:p>
        </p:txBody>
      </p:sp>
      <p:sp>
        <p:nvSpPr>
          <p:cNvPr id="9" name="Title 1"/>
          <p:cNvSpPr txBox="1">
            <a:spLocks/>
          </p:cNvSpPr>
          <p:nvPr/>
        </p:nvSpPr>
        <p:spPr>
          <a:xfrm>
            <a:off x="2134860" y="2696103"/>
            <a:ext cx="335481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world</a:t>
            </a:r>
          </a:p>
        </p:txBody>
      </p:sp>
      <p:sp>
        <p:nvSpPr>
          <p:cNvPr id="10" name="Title 1"/>
          <p:cNvSpPr txBox="1">
            <a:spLocks/>
          </p:cNvSpPr>
          <p:nvPr/>
        </p:nvSpPr>
        <p:spPr>
          <a:xfrm>
            <a:off x="430342" y="3368187"/>
            <a:ext cx="30672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tribulation</a:t>
            </a:r>
          </a:p>
        </p:txBody>
      </p:sp>
      <p:sp>
        <p:nvSpPr>
          <p:cNvPr id="5" name="Title 1"/>
          <p:cNvSpPr txBox="1">
            <a:spLocks/>
          </p:cNvSpPr>
          <p:nvPr/>
        </p:nvSpPr>
        <p:spPr>
          <a:xfrm>
            <a:off x="4163223" y="3368902"/>
            <a:ext cx="43752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be of good cheer</a:t>
            </a:r>
          </a:p>
        </p:txBody>
      </p:sp>
      <p:sp>
        <p:nvSpPr>
          <p:cNvPr id="3074" name="Rectangle 2"/>
          <p:cNvSpPr>
            <a:spLocks noGrp="1" noChangeArrowheads="1"/>
          </p:cNvSpPr>
          <p:nvPr>
            <p:ph type="title"/>
          </p:nvPr>
        </p:nvSpPr>
        <p:spPr>
          <a:xfrm>
            <a:off x="522514" y="1254352"/>
            <a:ext cx="8120743" cy="43844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"These things I have spoken to you, that in Me you may have peace. In the world you will have tribulation; but be of good cheer, I have overcome the world."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16:33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11" name="Rectangle 2"/>
          <p:cNvSpPr txBox="1">
            <a:spLocks noChangeArrowheads="1"/>
          </p:cNvSpPr>
          <p:nvPr/>
        </p:nvSpPr>
        <p:spPr bwMode="auto">
          <a:xfrm>
            <a:off x="523730" y="2688062"/>
            <a:ext cx="180984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peace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4276941" y="4031969"/>
            <a:ext cx="65592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3069075" y="1344593"/>
            <a:ext cx="51702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7103069" y="1348404"/>
            <a:ext cx="51702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6441261" y="3358733"/>
            <a:ext cx="57490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7DA4C869-FEFC-49D8-8C4F-4D74856B8B02}"/>
              </a:ext>
            </a:extLst>
          </p:cNvPr>
          <p:cNvSpPr txBox="1">
            <a:spLocks noChangeArrowheads="1"/>
          </p:cNvSpPr>
          <p:nvPr/>
        </p:nvSpPr>
        <p:spPr bwMode="auto">
          <a:xfrm>
            <a:off x="3193735" y="2088102"/>
            <a:ext cx="16408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Me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2">
            <a:extLst>
              <a:ext uri="{FF2B5EF4-FFF2-40B4-BE49-F238E27FC236}">
                <a16:creationId xmlns:a16="http://schemas.microsoft.com/office/drawing/2014/main" id="{AD986D75-04C5-4064-A243-462B9F88DC96}"/>
              </a:ext>
            </a:extLst>
          </p:cNvPr>
          <p:cNvSpPr txBox="1">
            <a:spLocks noChangeArrowheads="1"/>
          </p:cNvSpPr>
          <p:nvPr/>
        </p:nvSpPr>
        <p:spPr bwMode="auto">
          <a:xfrm>
            <a:off x="503960" y="2760880"/>
            <a:ext cx="18514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peace</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A9C23247-5F5F-4F58-B699-849E3877C414}"/>
              </a:ext>
            </a:extLst>
          </p:cNvPr>
          <p:cNvSpPr txBox="1">
            <a:spLocks noChangeArrowheads="1"/>
          </p:cNvSpPr>
          <p:nvPr/>
        </p:nvSpPr>
        <p:spPr bwMode="auto">
          <a:xfrm>
            <a:off x="2197098" y="2767940"/>
            <a:ext cx="3218559" cy="745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CC66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 the world</a:t>
            </a:r>
            <a:endParaRPr kumimoji="0" lang="en-US" altLang="en-US" b="1" i="1" u="none" strike="noStrike" kern="0" cap="none" spc="0" normalizeH="0" baseline="0" noProof="0" dirty="0">
              <a:ln w="3175" cmpd="sng">
                <a:solidFill>
                  <a:srgbClr val="FFFFFF"/>
                </a:solidFill>
                <a:prstDash val="solid"/>
                <a:miter lim="800000"/>
              </a:ln>
              <a:solidFill>
                <a:srgbClr val="CC66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0" name="Rectangle 2">
            <a:extLst>
              <a:ext uri="{FF2B5EF4-FFF2-40B4-BE49-F238E27FC236}">
                <a16:creationId xmlns:a16="http://schemas.microsoft.com/office/drawing/2014/main" id="{712D20AC-6300-4025-8FCA-64015335A284}"/>
              </a:ext>
            </a:extLst>
          </p:cNvPr>
          <p:cNvSpPr txBox="1">
            <a:spLocks noChangeArrowheads="1"/>
          </p:cNvSpPr>
          <p:nvPr/>
        </p:nvSpPr>
        <p:spPr bwMode="auto">
          <a:xfrm>
            <a:off x="490459" y="3419279"/>
            <a:ext cx="2939195" cy="78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CC66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tribulation</a:t>
            </a:r>
            <a:endParaRPr kumimoji="0" lang="en-US" altLang="en-US" b="1" i="1" u="none" strike="noStrike" kern="0" cap="none" spc="0" normalizeH="0" baseline="0" noProof="0" dirty="0">
              <a:ln w="3175" cmpd="sng">
                <a:solidFill>
                  <a:srgbClr val="FFFFFF"/>
                </a:solidFill>
                <a:prstDash val="solid"/>
                <a:miter lim="800000"/>
              </a:ln>
              <a:solidFill>
                <a:srgbClr val="CC66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0C3BE07E-2A3A-4DD3-913F-371EB4862E5E}"/>
              </a:ext>
            </a:extLst>
          </p:cNvPr>
          <p:cNvSpPr txBox="1">
            <a:spLocks noChangeArrowheads="1"/>
          </p:cNvSpPr>
          <p:nvPr/>
        </p:nvSpPr>
        <p:spPr bwMode="auto">
          <a:xfrm>
            <a:off x="4202571" y="3425319"/>
            <a:ext cx="4289289" cy="7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of good cheer</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5"/>
          <p:cNvSpPr>
            <a:spLocks noChangeArrowheads="1"/>
          </p:cNvSpPr>
          <p:nvPr/>
        </p:nvSpPr>
        <p:spPr bwMode="auto">
          <a:xfrm>
            <a:off x="2213980" y="2662699"/>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4" name="Rectangle 3"/>
          <p:cNvSpPr>
            <a:spLocks noChangeArrowheads="1"/>
          </p:cNvSpPr>
          <p:nvPr/>
        </p:nvSpPr>
        <p:spPr bwMode="auto">
          <a:xfrm>
            <a:off x="3162935" y="198882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2" name="Rectangle 2" hidden="1"/>
          <p:cNvSpPr txBox="1">
            <a:spLocks noChangeArrowheads="1"/>
          </p:cNvSpPr>
          <p:nvPr/>
        </p:nvSpPr>
        <p:spPr bwMode="auto">
          <a:xfrm>
            <a:off x="2849276" y="2982459"/>
            <a:ext cx="152976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mind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89376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11"/>
                                        </p:tgtEl>
                                      </p:cBhvr>
                                    </p:animEffect>
                                    <p:set>
                                      <p:cBhvr>
                                        <p:cTn id="11" dur="1" fill="hold">
                                          <p:stCondLst>
                                            <p:cond delay="24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18" presetClass="emph" presetSubtype="0" fill="hold" grpId="1" nodeType="withEffect">
                                  <p:stCondLst>
                                    <p:cond delay="0"/>
                                  </p:stCondLst>
                                  <p:childTnLst>
                                    <p:set>
                                      <p:cBhvr override="childStyle">
                                        <p:cTn id="18" dur="500" fill="hold"/>
                                        <p:tgtEl>
                                          <p:spTgt spid="7"/>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0" presetClass="entr" presetSubtype="0"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stCondLst>
                                            <p:cond delay="0"/>
                                          </p:stCondLst>
                                        </p:cTn>
                                        <p:tgtEl>
                                          <p:spTgt spid="4"/>
                                        </p:tgtEl>
                                      </p:cBhvr>
                                    </p:animEffect>
                                    <p:anim to="" calcmode="lin" valueType="num">
                                      <p:cBhvr>
                                        <p:cTn id="2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18" presetClass="emph" presetSubtype="0" fill="hold" grpId="1" nodeType="withEffect">
                                  <p:stCondLst>
                                    <p:cond delay="0"/>
                                  </p:stCondLst>
                                  <p:childTnLst>
                                    <p:set>
                                      <p:cBhvr override="childStyle">
                                        <p:cTn id="33" dur="500" fill="hold"/>
                                        <p:tgtEl>
                                          <p:spTgt spid="8"/>
                                        </p:tgtEl>
                                        <p:attrNameLst>
                                          <p:attrName>style.textDecorationUnderline</p:attrName>
                                        </p:attrNameLst>
                                      </p:cBhvr>
                                      <p:to>
                                        <p:strVal val="true"/>
                                      </p:to>
                                    </p:set>
                                  </p:childTnLst>
                                </p:cTn>
                              </p:par>
                              <p:par>
                                <p:cTn id="34" presetID="22" presetClass="entr" presetSubtype="8"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18" presetClass="emph" presetSubtype="0" fill="hold" grpId="1" nodeType="withEffect">
                                  <p:stCondLst>
                                    <p:cond delay="0"/>
                                  </p:stCondLst>
                                  <p:childTnLst>
                                    <p:set>
                                      <p:cBhvr override="childStyle">
                                        <p:cTn id="43" dur="500" fill="hold"/>
                                        <p:tgtEl>
                                          <p:spTgt spid="9"/>
                                        </p:tgtEl>
                                        <p:attrNameLst>
                                          <p:attrName>style.textDecorationUnderline</p:attrName>
                                        </p:attrNameLst>
                                      </p:cBhvr>
                                      <p:to>
                                        <p:strVal val="true"/>
                                      </p:to>
                                    </p:set>
                                  </p:childTnLst>
                                </p:cTn>
                              </p:par>
                              <p:par>
                                <p:cTn id="44" presetID="22" presetClass="entr" presetSubtype="8"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par>
                                <p:cTn id="47" presetID="0" presetClass="entr" presetSubtype="0" fill="hold" grpId="0" nodeType="withEffect">
                                  <p:stCondLst>
                                    <p:cond delay="400"/>
                                  </p:stCondLst>
                                  <p:childTnLst>
                                    <p:set>
                                      <p:cBhvr>
                                        <p:cTn id="48" dur="1" fill="hold">
                                          <p:stCondLst>
                                            <p:cond delay="0"/>
                                          </p:stCondLst>
                                        </p:cTn>
                                        <p:tgtEl>
                                          <p:spTgt spid="6"/>
                                        </p:tgtEl>
                                        <p:attrNameLst>
                                          <p:attrName>style.visibility</p:attrName>
                                        </p:attrNameLst>
                                      </p:cBhvr>
                                      <p:to>
                                        <p:strVal val="visible"/>
                                      </p:to>
                                    </p:set>
                                    <p:animEffect transition="in" filter="dissolve">
                                      <p:cBhvr>
                                        <p:cTn id="49" dur="500">
                                          <p:stCondLst>
                                            <p:cond delay="0"/>
                                          </p:stCondLst>
                                        </p:cTn>
                                        <p:tgtEl>
                                          <p:spTgt spid="6"/>
                                        </p:tgtEl>
                                      </p:cBhvr>
                                    </p:animEffect>
                                    <p:anim to="" calcmode="lin" valueType="num">
                                      <p:cBhvr>
                                        <p:cTn id="5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par>
                                <p:cTn id="57" presetID="18" presetClass="emph" presetSubtype="0" fill="hold" grpId="1" nodeType="withEffect">
                                  <p:stCondLst>
                                    <p:cond delay="0"/>
                                  </p:stCondLst>
                                  <p:childTnLst>
                                    <p:set>
                                      <p:cBhvr override="childStyle">
                                        <p:cTn id="58" dur="500" fill="hold"/>
                                        <p:tgtEl>
                                          <p:spTgt spid="10"/>
                                        </p:tgtEl>
                                        <p:attrNameLst>
                                          <p:attrName>style.textDecorationUnderline</p:attrName>
                                        </p:attrNameLst>
                                      </p:cBhvr>
                                      <p:to>
                                        <p:strVal val="true"/>
                                      </p:to>
                                    </p:set>
                                  </p:childTnLst>
                                </p:cTn>
                              </p:par>
                              <p:par>
                                <p:cTn id="59" presetID="22" presetClass="entr" presetSubtype="8"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left)">
                                      <p:cBhvr>
                                        <p:cTn id="66" dur="500"/>
                                        <p:tgtEl>
                                          <p:spTgt spid="5"/>
                                        </p:tgtEl>
                                      </p:cBhvr>
                                    </p:animEffect>
                                  </p:childTnLst>
                                </p:cTn>
                              </p:par>
                              <p:par>
                                <p:cTn id="67" presetID="18" presetClass="emph" presetSubtype="0" fill="hold" grpId="1" nodeType="withEffect">
                                  <p:stCondLst>
                                    <p:cond delay="0"/>
                                  </p:stCondLst>
                                  <p:childTnLst>
                                    <p:set>
                                      <p:cBhvr override="childStyle">
                                        <p:cTn id="68" dur="500" fill="hold"/>
                                        <p:tgtEl>
                                          <p:spTgt spid="5"/>
                                        </p:tgtEl>
                                        <p:attrNameLst>
                                          <p:attrName>style.textDecorationUnderline</p:attrName>
                                        </p:attrNameLst>
                                      </p:cBhvr>
                                      <p:to>
                                        <p:strVal val="true"/>
                                      </p:to>
                                    </p:set>
                                  </p:childTnLst>
                                </p:cTn>
                              </p:par>
                              <p:par>
                                <p:cTn id="69" presetID="22" presetClass="entr" presetSubtype="8"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1"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250"/>
                                        <p:tgtEl>
                                          <p:spTgt spid="13"/>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250"/>
                                        <p:tgtEl>
                                          <p:spTgt spid="14"/>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250"/>
                                        <p:tgtEl>
                                          <p:spTgt spid="15"/>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250"/>
                                        <p:tgtEl>
                                          <p:spTgt spid="16"/>
                                        </p:tgtEl>
                                      </p:cBhvr>
                                    </p:animEffect>
                                  </p:childTnLst>
                                </p:cTn>
                              </p:par>
                              <p:par>
                                <p:cTn id="86" presetID="0" presetClass="path" presetSubtype="0" accel="50000" decel="50000" fill="hold" grpId="0" nodeType="withEffect">
                                  <p:stCondLst>
                                    <p:cond delay="0"/>
                                  </p:stCondLst>
                                  <p:childTnLst>
                                    <p:animMotion origin="layout" path="M -2.22222E-6 4.81481E-6 L -0.14844 -0.15278 " pathEditMode="relative" rAng="0" ptsTypes="AA">
                                      <p:cBhvr>
                                        <p:cTn id="87" dur="2000" fill="hold"/>
                                        <p:tgtEl>
                                          <p:spTgt spid="13"/>
                                        </p:tgtEl>
                                        <p:attrNameLst>
                                          <p:attrName>ppt_x</p:attrName>
                                          <p:attrName>ppt_y</p:attrName>
                                        </p:attrNameLst>
                                      </p:cBhvr>
                                      <p:rCtr x="-7431" y="-7639"/>
                                    </p:animMotion>
                                  </p:childTnLst>
                                </p:cTn>
                              </p:par>
                              <p:par>
                                <p:cTn id="88" presetID="0" presetClass="path" presetSubtype="0" accel="50000" decel="50000" fill="hold" grpId="0" nodeType="withEffect">
                                  <p:stCondLst>
                                    <p:cond delay="0"/>
                                  </p:stCondLst>
                                  <p:childTnLst>
                                    <p:animMotion origin="layout" path="M 1.11111E-6 2.96296E-6 L 0.02344 0.23889 " pathEditMode="relative" rAng="0" ptsTypes="AA">
                                      <p:cBhvr>
                                        <p:cTn id="89" dur="2000" fill="hold"/>
                                        <p:tgtEl>
                                          <p:spTgt spid="14"/>
                                        </p:tgtEl>
                                        <p:attrNameLst>
                                          <p:attrName>ppt_x</p:attrName>
                                          <p:attrName>ppt_y</p:attrName>
                                        </p:attrNameLst>
                                      </p:cBhvr>
                                      <p:rCtr x="1163" y="11944"/>
                                    </p:animMotion>
                                  </p:childTnLst>
                                </p:cTn>
                              </p:par>
                              <p:par>
                                <p:cTn id="90" presetID="0" presetClass="path" presetSubtype="0" accel="50000" decel="50000" fill="hold" grpId="0" nodeType="withEffect">
                                  <p:stCondLst>
                                    <p:cond delay="0"/>
                                  </p:stCondLst>
                                  <p:childTnLst>
                                    <p:animMotion origin="layout" path="M -4.72222E-6 0 L -0.39392 0.23866 " pathEditMode="relative" rAng="0" ptsTypes="AA">
                                      <p:cBhvr>
                                        <p:cTn id="91" dur="2000" fill="hold"/>
                                        <p:tgtEl>
                                          <p:spTgt spid="15"/>
                                        </p:tgtEl>
                                        <p:attrNameLst>
                                          <p:attrName>ppt_x</p:attrName>
                                          <p:attrName>ppt_y</p:attrName>
                                        </p:attrNameLst>
                                      </p:cBhvr>
                                      <p:rCtr x="-19705" y="11921"/>
                                    </p:animMotion>
                                  </p:childTnLst>
                                </p:cTn>
                              </p:par>
                              <p:par>
                                <p:cTn id="92" presetID="0" presetClass="path" presetSubtype="0" accel="50000" decel="50000" fill="hold" grpId="0" nodeType="withEffect">
                                  <p:stCondLst>
                                    <p:cond delay="0"/>
                                  </p:stCondLst>
                                  <p:childTnLst>
                                    <p:animMotion origin="layout" path="M -3.88889E-6 2.96296E-6 L -0.29184 -0.05486 " pathEditMode="relative" rAng="0" ptsTypes="AA">
                                      <p:cBhvr>
                                        <p:cTn id="93" dur="2000" fill="hold"/>
                                        <p:tgtEl>
                                          <p:spTgt spid="16"/>
                                        </p:tgtEl>
                                        <p:attrNameLst>
                                          <p:attrName>ppt_x</p:attrName>
                                          <p:attrName>ppt_y</p:attrName>
                                        </p:attrNameLst>
                                      </p:cBhvr>
                                      <p:rCtr x="-14601" y="-2755"/>
                                    </p:animMotion>
                                  </p:childTnLst>
                                </p:cTn>
                              </p:par>
                              <p:par>
                                <p:cTn id="94" presetID="10" presetClass="exit" presetSubtype="0" fill="hold" grpId="1" nodeType="withEffect">
                                  <p:stCondLst>
                                    <p:cond delay="0"/>
                                  </p:stCondLst>
                                  <p:childTnLst>
                                    <p:animEffect transition="out" filter="fade">
                                      <p:cBhvr>
                                        <p:cTn id="95" dur="1500"/>
                                        <p:tgtEl>
                                          <p:spTgt spid="3074"/>
                                        </p:tgtEl>
                                      </p:cBhvr>
                                    </p:animEffect>
                                    <p:set>
                                      <p:cBhvr>
                                        <p:cTn id="96" dur="1" fill="hold">
                                          <p:stCondLst>
                                            <p:cond delay="1499"/>
                                          </p:stCondLst>
                                        </p:cTn>
                                        <p:tgtEl>
                                          <p:spTgt spid="3074"/>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5"/>
                                        </p:tgtEl>
                                      </p:cBhvr>
                                    </p:animEffect>
                                    <p:set>
                                      <p:cBhvr>
                                        <p:cTn id="99" dur="1" fill="hold">
                                          <p:stCondLst>
                                            <p:cond delay="499"/>
                                          </p:stCondLst>
                                        </p:cTn>
                                        <p:tgtEl>
                                          <p:spTgt spid="5"/>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10" presetClass="exit" presetSubtype="0" fill="hold" grpId="2" nodeType="withEffect">
                                  <p:stCondLst>
                                    <p:cond delay="0"/>
                                  </p:stCondLst>
                                  <p:childTnLst>
                                    <p:animEffect transition="out" filter="fade">
                                      <p:cBhvr>
                                        <p:cTn id="104" dur="500"/>
                                        <p:tgtEl>
                                          <p:spTgt spid="8"/>
                                        </p:tgtEl>
                                      </p:cBhvr>
                                    </p:animEffect>
                                    <p:set>
                                      <p:cBhvr>
                                        <p:cTn id="105" dur="1" fill="hold">
                                          <p:stCondLst>
                                            <p:cond delay="499"/>
                                          </p:stCondLst>
                                        </p:cTn>
                                        <p:tgtEl>
                                          <p:spTgt spid="8"/>
                                        </p:tgtEl>
                                        <p:attrNameLst>
                                          <p:attrName>style.visibility</p:attrName>
                                        </p:attrNameLst>
                                      </p:cBhvr>
                                      <p:to>
                                        <p:strVal val="hidden"/>
                                      </p:to>
                                    </p:set>
                                  </p:childTnLst>
                                </p:cTn>
                              </p:par>
                              <p:par>
                                <p:cTn id="106" presetID="10" presetClass="exit" presetSubtype="0" fill="hold" grpId="2" nodeType="withEffect">
                                  <p:stCondLst>
                                    <p:cond delay="0"/>
                                  </p:stCondLst>
                                  <p:childTnLst>
                                    <p:animEffect transition="out" filter="fade">
                                      <p:cBhvr>
                                        <p:cTn id="107" dur="500"/>
                                        <p:tgtEl>
                                          <p:spTgt spid="9"/>
                                        </p:tgtEl>
                                      </p:cBhvr>
                                    </p:animEffect>
                                    <p:set>
                                      <p:cBhvr>
                                        <p:cTn id="108" dur="1" fill="hold">
                                          <p:stCondLst>
                                            <p:cond delay="499"/>
                                          </p:stCondLst>
                                        </p:cTn>
                                        <p:tgtEl>
                                          <p:spTgt spid="9"/>
                                        </p:tgtEl>
                                        <p:attrNameLst>
                                          <p:attrName>style.visibility</p:attrName>
                                        </p:attrNameLst>
                                      </p:cBhvr>
                                      <p:to>
                                        <p:strVal val="hidden"/>
                                      </p:to>
                                    </p:set>
                                  </p:childTnLst>
                                </p:cTn>
                              </p:par>
                              <p:par>
                                <p:cTn id="109" presetID="10" presetClass="exit" presetSubtype="0" fill="hold" grpId="2" nodeType="withEffect">
                                  <p:stCondLst>
                                    <p:cond delay="0"/>
                                  </p:stCondLst>
                                  <p:childTnLst>
                                    <p:animEffect transition="out" filter="fade">
                                      <p:cBhvr>
                                        <p:cTn id="110" dur="500"/>
                                        <p:tgtEl>
                                          <p:spTgt spid="10"/>
                                        </p:tgtEl>
                                      </p:cBhvr>
                                    </p:animEffect>
                                    <p:set>
                                      <p:cBhvr>
                                        <p:cTn id="111" dur="1" fill="hold">
                                          <p:stCondLst>
                                            <p:cond delay="499"/>
                                          </p:stCondLst>
                                        </p:cTn>
                                        <p:tgtEl>
                                          <p:spTgt spid="10"/>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250"/>
                                        <p:tgtEl>
                                          <p:spTgt spid="6"/>
                                        </p:tgtEl>
                                      </p:cBhvr>
                                    </p:animEffect>
                                    <p:set>
                                      <p:cBhvr>
                                        <p:cTn id="114" dur="1" fill="hold">
                                          <p:stCondLst>
                                            <p:cond delay="249"/>
                                          </p:stCondLst>
                                        </p:cTn>
                                        <p:tgtEl>
                                          <p:spTgt spid="6"/>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250"/>
                                        <p:tgtEl>
                                          <p:spTgt spid="4"/>
                                        </p:tgtEl>
                                      </p:cBhvr>
                                    </p:animEffect>
                                    <p:set>
                                      <p:cBhvr>
                                        <p:cTn id="117" dur="1" fill="hold">
                                          <p:stCondLst>
                                            <p:cond delay="249"/>
                                          </p:stCondLst>
                                        </p:cTn>
                                        <p:tgtEl>
                                          <p:spTgt spid="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7"/>
                                        </p:tgtEl>
                                      </p:cBhvr>
                                    </p:animEffect>
                                    <p:set>
                                      <p:cBhvr>
                                        <p:cTn id="120" dur="1" fill="hold">
                                          <p:stCondLst>
                                            <p:cond delay="499"/>
                                          </p:stCondLst>
                                        </p:cTn>
                                        <p:tgtEl>
                                          <p:spTgt spid="17"/>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8"/>
                                        </p:tgtEl>
                                      </p:cBhvr>
                                    </p:animEffect>
                                    <p:set>
                                      <p:cBhvr>
                                        <p:cTn id="123" dur="1" fill="hold">
                                          <p:stCondLst>
                                            <p:cond delay="499"/>
                                          </p:stCondLst>
                                        </p:cTn>
                                        <p:tgtEl>
                                          <p:spTgt spid="1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19"/>
                                        </p:tgtEl>
                                      </p:cBhvr>
                                    </p:animEffect>
                                    <p:set>
                                      <p:cBhvr>
                                        <p:cTn id="126" dur="1" fill="hold">
                                          <p:stCondLst>
                                            <p:cond delay="499"/>
                                          </p:stCondLst>
                                        </p:cTn>
                                        <p:tgtEl>
                                          <p:spTgt spid="1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20"/>
                                        </p:tgtEl>
                                      </p:cBhvr>
                                    </p:animEffect>
                                    <p:set>
                                      <p:cBhvr>
                                        <p:cTn id="129" dur="1" fill="hold">
                                          <p:stCondLst>
                                            <p:cond delay="499"/>
                                          </p:stCondLst>
                                        </p:cTn>
                                        <p:tgtEl>
                                          <p:spTgt spid="2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21"/>
                                        </p:tgtEl>
                                      </p:cBhvr>
                                    </p:animEffect>
                                    <p:set>
                                      <p:cBhvr>
                                        <p:cTn id="13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8" grpId="0"/>
      <p:bldP spid="8" grpId="1"/>
      <p:bldP spid="8" grpId="2"/>
      <p:bldP spid="9" grpId="0"/>
      <p:bldP spid="9" grpId="1"/>
      <p:bldP spid="9" grpId="2"/>
      <p:bldP spid="10" grpId="0"/>
      <p:bldP spid="10" grpId="1"/>
      <p:bldP spid="10" grpId="2"/>
      <p:bldP spid="5" grpId="0"/>
      <p:bldP spid="5" grpId="1"/>
      <p:bldP spid="5" grpId="2"/>
      <p:bldP spid="3074" grpId="0"/>
      <p:bldP spid="3074" grpId="1"/>
      <p:bldP spid="11"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6" grpId="0"/>
      <p:bldP spid="6" grpId="1"/>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70032"/>
          </a:xfrm>
          <a:prstGeom prst="rect">
            <a:avLst/>
          </a:prstGeom>
        </p:spPr>
      </p:pic>
      <p:sp>
        <p:nvSpPr>
          <p:cNvPr id="3074" name="Rectangle 2"/>
          <p:cNvSpPr>
            <a:spLocks noGrp="1" noChangeArrowheads="1"/>
          </p:cNvSpPr>
          <p:nvPr>
            <p:ph type="title"/>
          </p:nvPr>
        </p:nvSpPr>
        <p:spPr>
          <a:xfrm>
            <a:off x="457200" y="2918533"/>
            <a:ext cx="8229600" cy="23184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Set your mind on things above, not on things on the earth.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Colossians 3:2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2849276" y="2982459"/>
            <a:ext cx="152976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mind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361430" y="2977869"/>
            <a:ext cx="19304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above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3606800" y="1047469"/>
            <a:ext cx="19304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above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C550695F-47EE-4AFF-B410-8967254D423A}"/>
              </a:ext>
            </a:extLst>
          </p:cNvPr>
          <p:cNvSpPr txBox="1">
            <a:spLocks noChangeArrowheads="1"/>
          </p:cNvSpPr>
          <p:nvPr/>
        </p:nvSpPr>
        <p:spPr bwMode="auto">
          <a:xfrm>
            <a:off x="2719212" y="2978313"/>
            <a:ext cx="1790876" cy="91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mind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2739407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500" fill="hold"/>
                                        <p:tgtEl>
                                          <p:spTgt spid="3074"/>
                                        </p:tgtEl>
                                        <p:attrNameLst>
                                          <p:attrName>ppt_w</p:attrName>
                                        </p:attrNameLst>
                                      </p:cBhvr>
                                      <p:tavLst>
                                        <p:tav tm="0">
                                          <p:val>
                                            <p:fltVal val="0"/>
                                          </p:val>
                                        </p:tav>
                                        <p:tav tm="100000">
                                          <p:val>
                                            <p:strVal val="#ppt_w"/>
                                          </p:val>
                                        </p:tav>
                                      </p:tavLst>
                                    </p:anim>
                                    <p:anim calcmode="lin" valueType="num">
                                      <p:cBhvr>
                                        <p:cTn id="8" dur="15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4.54209E-6 C 0.00625 0.01619 0.0125 0.03284 0.02431 0.05389 C 0.03611 0.07517 0.04427 0.10199 0.07135 0.12674 C 0.09826 0.15148 0.13038 0.16652 0.18646 0.20259 C 0.24271 0.23844 0.35608 0.30967 0.40816 0.34344 C 0.46042 0.37697 0.48021 0.39108 0.5 0.40518 " pathEditMode="relative" rAng="0" ptsTypes="aaaaaA">
                                      <p:cBhvr>
                                        <p:cTn id="10" dur="1500" spd="-100000" fill="hold"/>
                                        <p:tgtEl>
                                          <p:spTgt spid="3074"/>
                                        </p:tgtEl>
                                        <p:attrNameLst>
                                          <p:attrName>ppt_x</p:attrName>
                                          <p:attrName>ppt_y</p:attrName>
                                        </p:attrNameLst>
                                      </p:cBhvr>
                                      <p:rCtr x="25000" y="20259"/>
                                    </p:animMotion>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0" presetClass="path" presetSubtype="0" accel="50000" decel="50000" fill="hold" grpId="0" nodeType="withEffect">
                                  <p:stCondLst>
                                    <p:cond delay="0"/>
                                  </p:stCondLst>
                                  <p:childTnLst>
                                    <p:animMotion origin="layout" path="M 4.72222E-6 -1.48148E-6 L -0.30122 -0.28171 " pathEditMode="relative" rAng="0" ptsTypes="AA">
                                      <p:cBhvr>
                                        <p:cTn id="21" dur="2000" fill="hold"/>
                                        <p:tgtEl>
                                          <p:spTgt spid="6"/>
                                        </p:tgtEl>
                                        <p:attrNameLst>
                                          <p:attrName>ppt_x</p:attrName>
                                          <p:attrName>ppt_y</p:attrName>
                                        </p:attrNameLst>
                                      </p:cBhvr>
                                      <p:rCtr x="-15069" y="-14097"/>
                                    </p:animMotion>
                                  </p:childTnLst>
                                </p:cTn>
                              </p:par>
                              <p:par>
                                <p:cTn id="22" presetID="10" presetClass="exit" presetSubtype="0" fill="hold" grpId="3" nodeType="withEffect">
                                  <p:stCondLst>
                                    <p:cond delay="0"/>
                                  </p:stCondLst>
                                  <p:childTnLst>
                                    <p:animEffect transition="out" filter="fade">
                                      <p:cBhvr>
                                        <p:cTn id="23" dur="1500"/>
                                        <p:tgtEl>
                                          <p:spTgt spid="3074"/>
                                        </p:tgtEl>
                                      </p:cBhvr>
                                    </p:animEffect>
                                    <p:set>
                                      <p:cBhvr>
                                        <p:cTn id="24" dur="1" fill="hold">
                                          <p:stCondLst>
                                            <p:cond delay="1499"/>
                                          </p:stCondLst>
                                        </p:cTn>
                                        <p:tgtEl>
                                          <p:spTgt spid="307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0" presetClass="path" presetSubtype="0" accel="50000" decel="50000" fill="hold" grpId="1" nodeType="withEffect">
                                  <p:stCondLst>
                                    <p:cond delay="250"/>
                                  </p:stCondLst>
                                  <p:childTnLst>
                                    <p:animMotion origin="layout" path="M -2.5E-6 -4.44444E-6 C -0.02118 -0.0581 -0.03055 -0.18217 -0.03593 -0.27569 C -0.0408 -0.29699 -0.03784 -0.46759 -0.03611 -0.54236 " pathEditMode="relative" rAng="0" ptsTypes="AAA">
                                      <p:cBhvr>
                                        <p:cTn id="29" dur="2250" fill="hold"/>
                                        <p:tgtEl>
                                          <p:spTgt spid="7"/>
                                        </p:tgtEl>
                                        <p:attrNameLst>
                                          <p:attrName>ppt_x</p:attrName>
                                          <p:attrName>ppt_y</p:attrName>
                                        </p:attrNameLst>
                                      </p:cBhvr>
                                      <p:rCtr x="-1927" y="-27130"/>
                                    </p:animMotion>
                                  </p:childTnLst>
                                </p:cTn>
                              </p:par>
                              <p:par>
                                <p:cTn id="30" presetID="23" presetClass="exit" presetSubtype="32" fill="hold" grpId="2" nodeType="withEffect">
                                  <p:stCondLst>
                                    <p:cond delay="250"/>
                                  </p:stCondLst>
                                  <p:childTnLst>
                                    <p:anim calcmode="lin" valueType="num">
                                      <p:cBhvr>
                                        <p:cTn id="31" dur="2250"/>
                                        <p:tgtEl>
                                          <p:spTgt spid="7"/>
                                        </p:tgtEl>
                                        <p:attrNameLst>
                                          <p:attrName>ppt_w</p:attrName>
                                        </p:attrNameLst>
                                      </p:cBhvr>
                                      <p:tavLst>
                                        <p:tav tm="0">
                                          <p:val>
                                            <p:strVal val="ppt_w"/>
                                          </p:val>
                                        </p:tav>
                                        <p:tav tm="100000">
                                          <p:val>
                                            <p:fltVal val="0"/>
                                          </p:val>
                                        </p:tav>
                                      </p:tavLst>
                                    </p:anim>
                                    <p:anim calcmode="lin" valueType="num">
                                      <p:cBhvr>
                                        <p:cTn id="32" dur="2250"/>
                                        <p:tgtEl>
                                          <p:spTgt spid="7"/>
                                        </p:tgtEl>
                                        <p:attrNameLst>
                                          <p:attrName>ppt_h</p:attrName>
                                        </p:attrNameLst>
                                      </p:cBhvr>
                                      <p:tavLst>
                                        <p:tav tm="0">
                                          <p:val>
                                            <p:strVal val="ppt_h"/>
                                          </p:val>
                                        </p:tav>
                                        <p:tav tm="100000">
                                          <p:val>
                                            <p:fltVal val="0"/>
                                          </p:val>
                                        </p:tav>
                                      </p:tavLst>
                                    </p:anim>
                                    <p:set>
                                      <p:cBhvr>
                                        <p:cTn id="33" dur="1" fill="hold">
                                          <p:stCondLst>
                                            <p:cond delay="2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3074" grpId="3"/>
      <p:bldP spid="4" grpId="1"/>
      <p:bldP spid="6" grpId="0"/>
      <p:bldP spid="6" grpId="1"/>
      <p:bldP spid="7" grpId="0"/>
      <p:bldP spid="7" grpId="1"/>
      <p:bldP spid="7"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28289" y="1636002"/>
            <a:ext cx="8229600" cy="36286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godly sorrow produces repentance leading to salvation, not to be regretted; but the sorrow of the world produces death.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7:10 </a:t>
            </a:r>
          </a:p>
        </p:txBody>
      </p:sp>
      <p:sp>
        <p:nvSpPr>
          <p:cNvPr id="4" name="Title 1"/>
          <p:cNvSpPr txBox="1">
            <a:spLocks/>
          </p:cNvSpPr>
          <p:nvPr/>
        </p:nvSpPr>
        <p:spPr>
          <a:xfrm>
            <a:off x="677107" y="2272058"/>
            <a:ext cx="5261718" cy="9952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Apologetic Heart</a:t>
            </a:r>
            <a:endParaRPr lang="en-US" sz="5400" b="1" dirty="0">
              <a:ln w="17780" cmpd="sng">
                <a:no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992460" y="3646448"/>
            <a:ext cx="4951143" cy="9599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Heart of Worry</a:t>
            </a:r>
            <a:endParaRPr lang="en-US" sz="5400" b="1" dirty="0">
              <a:ln w="17780" cmpd="sng">
                <a:no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cxnSp>
        <p:nvCxnSpPr>
          <p:cNvPr id="6" name="Straight Arrow Connector 5"/>
          <p:cNvCxnSpPr/>
          <p:nvPr/>
        </p:nvCxnSpPr>
        <p:spPr>
          <a:xfrm flipV="1">
            <a:off x="4538407" y="787566"/>
            <a:ext cx="0" cy="1617431"/>
          </a:xfrm>
          <a:prstGeom prst="straightConnector1">
            <a:avLst/>
          </a:prstGeom>
          <a:ln w="76200">
            <a:solidFill>
              <a:srgbClr val="FFFF00"/>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563459" y="4542744"/>
            <a:ext cx="0" cy="1807952"/>
          </a:xfrm>
          <a:prstGeom prst="straightConnector1">
            <a:avLst/>
          </a:prstGeom>
          <a:ln w="76200">
            <a:solidFill>
              <a:schemeClr val="bg1">
                <a:lumMod val="50000"/>
              </a:schemeClr>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Rectangle 2"/>
          <p:cNvSpPr txBox="1">
            <a:spLocks noChangeArrowheads="1"/>
          </p:cNvSpPr>
          <p:nvPr/>
        </p:nvSpPr>
        <p:spPr bwMode="auto">
          <a:xfrm>
            <a:off x="3606800" y="1047469"/>
            <a:ext cx="19304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above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2739407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1" nodeType="with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set>
                                      <p:cBhvr>
                                        <p:cTn id="8" dur="1" fill="hold">
                                          <p:stCondLst>
                                            <p:cond delay="499"/>
                                          </p:stCondLst>
                                        </p:cTn>
                                        <p:tgtEl>
                                          <p:spTgt spid="8"/>
                                        </p:tgtEl>
                                        <p:attrNameLst>
                                          <p:attrName>style.visibility</p:attrName>
                                        </p:attrNameLst>
                                      </p:cBhvr>
                                      <p:to>
                                        <p:strVal val="hidden"/>
                                      </p:to>
                                    </p:set>
                                  </p:childTnLst>
                                </p:cTn>
                              </p:par>
                              <p:par>
                                <p:cTn id="9" presetID="23" presetClass="entr" presetSubtype="16" fill="hold" grpId="0" nodeType="withEffect">
                                  <p:stCondLst>
                                    <p:cond delay="40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fltVal val="0"/>
                                          </p:val>
                                        </p:tav>
                                        <p:tav tm="100000">
                                          <p:val>
                                            <p:strVal val="#ppt_h"/>
                                          </p:val>
                                        </p:tav>
                                      </p:tavLst>
                                    </p:anim>
                                  </p:childTnLst>
                                </p:cTn>
                              </p:par>
                              <p:par>
                                <p:cTn id="13" presetID="0" presetClass="path" presetSubtype="0" accel="50000" decel="50000" fill="hold" grpId="2" nodeType="withEffect">
                                  <p:stCondLst>
                                    <p:cond delay="400"/>
                                  </p:stCondLst>
                                  <p:childTnLst>
                                    <p:animMotion origin="layout" path="M 0 0 L 0 -0.28168 " pathEditMode="relative" ptsTypes="AA">
                                      <p:cBhvr>
                                        <p:cTn id="14" dur="1000" spd="-100000" fill="hold"/>
                                        <p:tgtEl>
                                          <p:spTgt spid="307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up)">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4"/>
                                        </p:tgtEl>
                                      </p:cBhvr>
                                    </p:animEffect>
                                    <p:anim calcmode="lin" valueType="num">
                                      <p:cBhvr>
                                        <p:cTn id="37" dur="1000"/>
                                        <p:tgtEl>
                                          <p:spTgt spid="4"/>
                                        </p:tgtEl>
                                        <p:attrNameLst>
                                          <p:attrName>ppt_x</p:attrName>
                                        </p:attrNameLst>
                                      </p:cBhvr>
                                      <p:tavLst>
                                        <p:tav tm="0">
                                          <p:val>
                                            <p:strVal val="ppt_x"/>
                                          </p:val>
                                        </p:tav>
                                        <p:tav tm="100000">
                                          <p:val>
                                            <p:strVal val="ppt_x"/>
                                          </p:val>
                                        </p:tav>
                                      </p:tavLst>
                                    </p:anim>
                                    <p:anim calcmode="lin" valueType="num">
                                      <p:cBhvr>
                                        <p:cTn id="38" dur="1000"/>
                                        <p:tgtEl>
                                          <p:spTgt spid="4"/>
                                        </p:tgtEl>
                                        <p:attrNameLst>
                                          <p:attrName>ppt_y</p:attrName>
                                        </p:attrNameLst>
                                      </p:cBhvr>
                                      <p:tavLst>
                                        <p:tav tm="0">
                                          <p:val>
                                            <p:strVal val="ppt_y"/>
                                          </p:val>
                                        </p:tav>
                                        <p:tav tm="100000">
                                          <p:val>
                                            <p:strVal val="ppt_y-.1"/>
                                          </p:val>
                                        </p:tav>
                                      </p:tavLst>
                                    </p:anim>
                                    <p:set>
                                      <p:cBhvr>
                                        <p:cTn id="39" dur="1" fill="hold">
                                          <p:stCondLst>
                                            <p:cond delay="999"/>
                                          </p:stCondLst>
                                        </p:cTn>
                                        <p:tgtEl>
                                          <p:spTgt spid="4"/>
                                        </p:tgtEl>
                                        <p:attrNameLst>
                                          <p:attrName>style.visibility</p:attrName>
                                        </p:attrNameLst>
                                      </p:cBhvr>
                                      <p:to>
                                        <p:strVal val="hidden"/>
                                      </p:to>
                                    </p:set>
                                  </p:childTnLst>
                                </p:cTn>
                              </p:par>
                              <p:par>
                                <p:cTn id="40" presetID="22" presetClass="exit" presetSubtype="4" fill="hold" nodeType="withEffect">
                                  <p:stCondLst>
                                    <p:cond delay="250"/>
                                  </p:stCondLst>
                                  <p:childTnLst>
                                    <p:animEffect transition="out" filter="wipe(down)">
                                      <p:cBhvr>
                                        <p:cTn id="41" dur="750"/>
                                        <p:tgtEl>
                                          <p:spTgt spid="6"/>
                                        </p:tgtEl>
                                      </p:cBhvr>
                                    </p:animEffect>
                                    <p:set>
                                      <p:cBhvr>
                                        <p:cTn id="42" dur="1" fill="hold">
                                          <p:stCondLst>
                                            <p:cond delay="74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grpId="1" nodeType="clickEffect">
                                  <p:stCondLst>
                                    <p:cond delay="0"/>
                                  </p:stCondLst>
                                  <p:childTnLst>
                                    <p:animEffect transition="out" filter="fade">
                                      <p:cBhvr>
                                        <p:cTn id="46" dur="1000"/>
                                        <p:tgtEl>
                                          <p:spTgt spid="5"/>
                                        </p:tgtEl>
                                      </p:cBhvr>
                                    </p:animEffect>
                                    <p:anim calcmode="lin" valueType="num">
                                      <p:cBhvr>
                                        <p:cTn id="47" dur="1000"/>
                                        <p:tgtEl>
                                          <p:spTgt spid="5"/>
                                        </p:tgtEl>
                                        <p:attrNameLst>
                                          <p:attrName>ppt_x</p:attrName>
                                        </p:attrNameLst>
                                      </p:cBhvr>
                                      <p:tavLst>
                                        <p:tav tm="0">
                                          <p:val>
                                            <p:strVal val="ppt_x"/>
                                          </p:val>
                                        </p:tav>
                                        <p:tav tm="100000">
                                          <p:val>
                                            <p:strVal val="ppt_x"/>
                                          </p:val>
                                        </p:tav>
                                      </p:tavLst>
                                    </p:anim>
                                    <p:anim calcmode="lin" valueType="num">
                                      <p:cBhvr>
                                        <p:cTn id="48" dur="1000"/>
                                        <p:tgtEl>
                                          <p:spTgt spid="5"/>
                                        </p:tgtEl>
                                        <p:attrNameLst>
                                          <p:attrName>ppt_y</p:attrName>
                                        </p:attrNameLst>
                                      </p:cBhvr>
                                      <p:tavLst>
                                        <p:tav tm="0">
                                          <p:val>
                                            <p:strVal val="ppt_y"/>
                                          </p:val>
                                        </p:tav>
                                        <p:tav tm="100000">
                                          <p:val>
                                            <p:strVal val="ppt_y+.1"/>
                                          </p:val>
                                        </p:tav>
                                      </p:tavLst>
                                    </p:anim>
                                    <p:set>
                                      <p:cBhvr>
                                        <p:cTn id="49" dur="1" fill="hold">
                                          <p:stCondLst>
                                            <p:cond delay="999"/>
                                          </p:stCondLst>
                                        </p:cTn>
                                        <p:tgtEl>
                                          <p:spTgt spid="5"/>
                                        </p:tgtEl>
                                        <p:attrNameLst>
                                          <p:attrName>style.visibility</p:attrName>
                                        </p:attrNameLst>
                                      </p:cBhvr>
                                      <p:to>
                                        <p:strVal val="hidden"/>
                                      </p:to>
                                    </p:set>
                                  </p:childTnLst>
                                </p:cTn>
                              </p:par>
                              <p:par>
                                <p:cTn id="50" presetID="22" presetClass="exit" presetSubtype="1" fill="hold" nodeType="withEffect">
                                  <p:stCondLst>
                                    <p:cond delay="250"/>
                                  </p:stCondLst>
                                  <p:childTnLst>
                                    <p:animEffect transition="out" filter="wipe(up)">
                                      <p:cBhvr>
                                        <p:cTn id="51" dur="750"/>
                                        <p:tgtEl>
                                          <p:spTgt spid="7"/>
                                        </p:tgtEl>
                                      </p:cBhvr>
                                    </p:animEffect>
                                    <p:set>
                                      <p:cBhvr>
                                        <p:cTn id="52" dur="1" fill="hold">
                                          <p:stCondLst>
                                            <p:cond delay="7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4" grpId="0"/>
      <p:bldP spid="4" grpId="1"/>
      <p:bldP spid="5" grpId="0"/>
      <p:bldP spid="5" grpId="1"/>
      <p:bldP spid="8"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58" t="1584" r="1584" b="4898"/>
          <a:stretch/>
        </p:blipFill>
        <p:spPr>
          <a:xfrm>
            <a:off x="0" y="0"/>
            <a:ext cx="4735286" cy="6858000"/>
          </a:xfrm>
          <a:prstGeom prst="rect">
            <a:avLst/>
          </a:prstGeom>
        </p:spPr>
      </p:pic>
      <p:sp>
        <p:nvSpPr>
          <p:cNvPr id="12" name="Rectangle 2"/>
          <p:cNvSpPr txBox="1">
            <a:spLocks noChangeArrowheads="1"/>
          </p:cNvSpPr>
          <p:nvPr/>
        </p:nvSpPr>
        <p:spPr bwMode="auto">
          <a:xfrm rot="16379797">
            <a:off x="549229" y="1614575"/>
            <a:ext cx="3481626" cy="349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91440" tIns="45720" rIns="91440" bIns="45720" numCol="1" anchor="ctr" anchorCtr="0" compatLnSpc="1">
            <a:prstTxWarp prst="textArchDown">
              <a:avLst>
                <a:gd name="adj" fmla="val 1"/>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a:t>
            </a:r>
            <a:r>
              <a:rPr lang="en-US" altLang="en-US" sz="24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DOOR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0329" t="1584" r="1584" b="4898"/>
          <a:stretch/>
        </p:blipFill>
        <p:spPr>
          <a:xfrm>
            <a:off x="2384384" y="0"/>
            <a:ext cx="2350901" cy="6858000"/>
          </a:xfrm>
          <a:prstGeom prst="rect">
            <a:avLst/>
          </a:prstGeom>
        </p:spPr>
      </p:pic>
      <p:sp>
        <p:nvSpPr>
          <p:cNvPr id="3074" name="Rectangle 2"/>
          <p:cNvSpPr>
            <a:spLocks noGrp="1" noChangeArrowheads="1"/>
          </p:cNvSpPr>
          <p:nvPr>
            <p:ph type="title"/>
          </p:nvPr>
        </p:nvSpPr>
        <p:spPr>
          <a:xfrm>
            <a:off x="609600" y="405266"/>
            <a:ext cx="7892143" cy="250121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Anxiety in the heart of man causes depression, But a good word makes it glad.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Proverbs 12:25 </a:t>
            </a:r>
          </a:p>
        </p:txBody>
      </p:sp>
      <p:sp>
        <p:nvSpPr>
          <p:cNvPr id="3" name="Rectangle 2"/>
          <p:cNvSpPr txBox="1">
            <a:spLocks noChangeArrowheads="1"/>
          </p:cNvSpPr>
          <p:nvPr/>
        </p:nvSpPr>
        <p:spPr bwMode="auto">
          <a:xfrm>
            <a:off x="478971" y="3725409"/>
            <a:ext cx="8229600" cy="255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In the multitude of my anxieties within me, Your comforts delight my soul.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94:19 </a:t>
            </a:r>
          </a:p>
        </p:txBody>
      </p:sp>
      <p:sp>
        <p:nvSpPr>
          <p:cNvPr id="5" name="Rectangle 4"/>
          <p:cNvSpPr>
            <a:spLocks noChangeArrowheads="1"/>
          </p:cNvSpPr>
          <p:nvPr/>
        </p:nvSpPr>
        <p:spPr bwMode="auto">
          <a:xfrm>
            <a:off x="3081829" y="50909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p:cNvSpPr>
            <a:spLocks noChangeArrowheads="1"/>
          </p:cNvSpPr>
          <p:nvPr/>
        </p:nvSpPr>
        <p:spPr bwMode="auto">
          <a:xfrm>
            <a:off x="695960" y="38538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p:cNvSpPr>
            <a:spLocks noChangeArrowheads="1"/>
          </p:cNvSpPr>
          <p:nvPr/>
        </p:nvSpPr>
        <p:spPr bwMode="auto">
          <a:xfrm>
            <a:off x="328678" y="1870241"/>
            <a:ext cx="200729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word</a:t>
            </a:r>
            <a:endParaRPr lang="en-US" sz="4410" b="1" i="1" dirty="0">
              <a:solidFill>
                <a:srgbClr val="CC9900"/>
              </a:solidFill>
              <a:latin typeface="Calibri" panose="020F0502020204030204" pitchFamily="34" charset="0"/>
              <a:cs typeface="Calibri" panose="020F0502020204030204" pitchFamily="34" charset="0"/>
            </a:endParaRPr>
          </a:p>
        </p:txBody>
      </p:sp>
      <p:sp>
        <p:nvSpPr>
          <p:cNvPr id="8" name="Rectangle 2"/>
          <p:cNvSpPr txBox="1">
            <a:spLocks noChangeArrowheads="1"/>
          </p:cNvSpPr>
          <p:nvPr/>
        </p:nvSpPr>
        <p:spPr bwMode="auto">
          <a:xfrm>
            <a:off x="1030147" y="2878138"/>
            <a:ext cx="77631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His Word increases faith</a:t>
            </a:r>
            <a:endParaRPr lang="en-US" altLang="en-US" sz="54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9" name="Rectangle 8"/>
          <p:cNvSpPr>
            <a:spLocks noChangeArrowheads="1"/>
          </p:cNvSpPr>
          <p:nvPr/>
        </p:nvSpPr>
        <p:spPr bwMode="auto">
          <a:xfrm>
            <a:off x="4371766" y="4544992"/>
            <a:ext cx="254069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comforts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0" name="Rectangle 2"/>
          <p:cNvSpPr txBox="1">
            <a:spLocks noChangeArrowheads="1"/>
          </p:cNvSpPr>
          <p:nvPr/>
        </p:nvSpPr>
        <p:spPr bwMode="auto">
          <a:xfrm>
            <a:off x="6059276" y="3879279"/>
            <a:ext cx="241925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anxieties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hidden="1"/>
          <p:cNvSpPr txBox="1">
            <a:spLocks noChangeArrowheads="1"/>
          </p:cNvSpPr>
          <p:nvPr/>
        </p:nvSpPr>
        <p:spPr bwMode="auto">
          <a:xfrm>
            <a:off x="1728294" y="2654412"/>
            <a:ext cx="241925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anxieties</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25349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6076 0.16675 " pathEditMode="relative" ptsTypes="AA">
                                      <p:cBhvr>
                                        <p:cTn id="10" dur="1000" spd="-100000" fill="hold"/>
                                        <p:tgtEl>
                                          <p:spTgt spid="3074"/>
                                        </p:tgtEl>
                                        <p:attrNameLst>
                                          <p:attrName>ppt_x</p:attrName>
                                          <p:attrName>ppt_y</p:attrName>
                                        </p:attrNameLst>
                                      </p:cBhvr>
                                    </p:animMotion>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stCondLst>
                                            <p:cond delay="0"/>
                                          </p:stCondLst>
                                        </p:cTn>
                                        <p:tgtEl>
                                          <p:spTgt spid="5"/>
                                        </p:tgtEl>
                                      </p:cBhvr>
                                    </p:animEffect>
                                    <p:anim to="" calcmode="lin" valueType="num">
                                      <p:cBhvr>
                                        <p:cTn id="1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childTnLst>
                                </p:cTn>
                              </p:par>
                              <p:par>
                                <p:cTn id="26" presetID="0" presetClass="path" presetSubtype="0" accel="50000" decel="50000" fill="hold" grpId="2" nodeType="withEffect">
                                  <p:stCondLst>
                                    <p:cond delay="0"/>
                                  </p:stCondLst>
                                  <p:childTnLst>
                                    <p:animMotion origin="layout" path="M 0 0 L -0.25572 -0.30504 " pathEditMode="relative" ptsTypes="AA">
                                      <p:cBhvr>
                                        <p:cTn id="27" dur="1000" spd="-100000" fill="hold"/>
                                        <p:tgtEl>
                                          <p:spTgt spid="3"/>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iterate type="lt">
                                    <p:tmPct val="10000"/>
                                  </p:iterate>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stCondLst>
                                            <p:cond delay="0"/>
                                          </p:stCondLst>
                                        </p:cTn>
                                        <p:tgtEl>
                                          <p:spTgt spid="7"/>
                                        </p:tgtEl>
                                      </p:cBhvr>
                                    </p:animEffect>
                                    <p:anim to="" calcmode="lin" valueType="num">
                                      <p:cBhvr>
                                        <p:cTn id="4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2" fill="hold">
                            <p:stCondLst>
                              <p:cond delay="650"/>
                            </p:stCondLst>
                            <p:childTnLst>
                              <p:par>
                                <p:cTn id="43" presetID="26" presetClass="emph" presetSubtype="0" fill="hold" grpId="1" nodeType="afterEffect">
                                  <p:stCondLst>
                                    <p:cond delay="0"/>
                                  </p:stCondLst>
                                  <p:iterate type="lt">
                                    <p:tmPct val="0"/>
                                  </p:iterate>
                                  <p:childTnLst>
                                    <p:animEffect transition="out" filter="fade">
                                      <p:cBhvr>
                                        <p:cTn id="44" dur="500" tmFilter="0, 0; .2, .5; .8, .5; 1, 0"/>
                                        <p:tgtEl>
                                          <p:spTgt spid="7"/>
                                        </p:tgtEl>
                                      </p:cBhvr>
                                    </p:animEffect>
                                    <p:animScale>
                                      <p:cBhvr>
                                        <p:cTn id="45" dur="250" autoRev="1" fill="hold"/>
                                        <p:tgtEl>
                                          <p:spTgt spid="7"/>
                                        </p:tgtEl>
                                      </p:cBhvr>
                                      <p:by x="105000" y="105000"/>
                                    </p:animScale>
                                  </p:childTnLst>
                                </p:cTn>
                              </p:par>
                            </p:childTnLst>
                          </p:cTn>
                        </p:par>
                        <p:par>
                          <p:cTn id="46" fill="hold">
                            <p:stCondLst>
                              <p:cond delay="1150"/>
                            </p:stCondLst>
                            <p:childTnLst>
                              <p:par>
                                <p:cTn id="47" presetID="0" presetClass="entr" presetSubtype="0" fill="hold" grpId="0" nodeType="afterEffect">
                                  <p:stCondLst>
                                    <p:cond delay="0"/>
                                  </p:stCondLst>
                                  <p:iterate type="lt">
                                    <p:tmPct val="10000"/>
                                  </p:iterate>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stCondLst>
                                            <p:cond delay="0"/>
                                          </p:stCondLst>
                                        </p:cTn>
                                        <p:tgtEl>
                                          <p:spTgt spid="9"/>
                                        </p:tgtEl>
                                      </p:cBhvr>
                                    </p:animEffect>
                                    <p:anim to="" calcmode="lin" valueType="num">
                                      <p:cBhvr>
                                        <p:cTn id="5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52" fill="hold">
                            <p:stCondLst>
                              <p:cond delay="2000"/>
                            </p:stCondLst>
                            <p:childTnLst>
                              <p:par>
                                <p:cTn id="53" presetID="26" presetClass="emph" presetSubtype="0" fill="hold" grpId="1" nodeType="afterEffect">
                                  <p:stCondLst>
                                    <p:cond delay="0"/>
                                  </p:stCondLst>
                                  <p:iterate type="lt">
                                    <p:tmPct val="0"/>
                                  </p:iterate>
                                  <p:childTnLst>
                                    <p:animEffect transition="out" filter="fade">
                                      <p:cBhvr>
                                        <p:cTn id="54" dur="500" tmFilter="0, 0; .2, .5; .8, .5; 1, 0"/>
                                        <p:tgtEl>
                                          <p:spTgt spid="9"/>
                                        </p:tgtEl>
                                      </p:cBhvr>
                                    </p:animEffect>
                                    <p:animScale>
                                      <p:cBhvr>
                                        <p:cTn id="55" dur="250" autoRev="1" fill="hold"/>
                                        <p:tgtEl>
                                          <p:spTgt spid="9"/>
                                        </p:tgtEl>
                                      </p:cBhvr>
                                      <p:by x="105000" y="105000"/>
                                    </p:animScale>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250"/>
                                  </p:stCondLst>
                                  <p:childTnLst>
                                    <p:set>
                                      <p:cBhvr>
                                        <p:cTn id="59" dur="1" fill="hold">
                                          <p:stCondLst>
                                            <p:cond delay="0"/>
                                          </p:stCondLst>
                                        </p:cTn>
                                        <p:tgtEl>
                                          <p:spTgt spid="8"/>
                                        </p:tgtEl>
                                        <p:attrNameLst>
                                          <p:attrName>style.visibility</p:attrName>
                                        </p:attrNameLst>
                                      </p:cBhvr>
                                      <p:to>
                                        <p:strVal val="visible"/>
                                      </p:to>
                                    </p:set>
                                    <p:animEffect transition="in" filter="wipe(left)">
                                      <p:cBhvr>
                                        <p:cTn id="60" dur="75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250"/>
                                        <p:tgtEl>
                                          <p:spTgt spid="10"/>
                                        </p:tgtEl>
                                      </p:cBhvr>
                                    </p:animEffect>
                                  </p:childTnLst>
                                </p:cTn>
                              </p:par>
                              <p:par>
                                <p:cTn id="66" presetID="0" presetClass="path" presetSubtype="0" accel="50000" decel="50000" fill="hold" grpId="1" nodeType="withEffect">
                                  <p:stCondLst>
                                    <p:cond delay="0"/>
                                  </p:stCondLst>
                                  <p:childTnLst>
                                    <p:animMotion origin="layout" path="M 4.72222E-6 -2.96296E-6 L -0.47344 -0.17847 " pathEditMode="relative" rAng="0" ptsTypes="AA">
                                      <p:cBhvr>
                                        <p:cTn id="67" dur="2000" fill="hold"/>
                                        <p:tgtEl>
                                          <p:spTgt spid="10"/>
                                        </p:tgtEl>
                                        <p:attrNameLst>
                                          <p:attrName>ppt_x</p:attrName>
                                          <p:attrName>ppt_y</p:attrName>
                                        </p:attrNameLst>
                                      </p:cBhvr>
                                      <p:rCtr x="-23681" y="-8935"/>
                                    </p:animMotion>
                                  </p:childTnLst>
                                </p:cTn>
                              </p:par>
                              <p:par>
                                <p:cTn id="68" presetID="10" presetClass="exit" presetSubtype="0" fill="hold" grpId="1" nodeType="withEffect">
                                  <p:stCondLst>
                                    <p:cond delay="0"/>
                                  </p:stCondLst>
                                  <p:childTnLst>
                                    <p:animEffect transition="out" filter="fade">
                                      <p:cBhvr>
                                        <p:cTn id="69" dur="1500"/>
                                        <p:tgtEl>
                                          <p:spTgt spid="3074"/>
                                        </p:tgtEl>
                                      </p:cBhvr>
                                    </p:animEffect>
                                    <p:set>
                                      <p:cBhvr>
                                        <p:cTn id="70" dur="1" fill="hold">
                                          <p:stCondLst>
                                            <p:cond delay="1499"/>
                                          </p:stCondLst>
                                        </p:cTn>
                                        <p:tgtEl>
                                          <p:spTgt spid="3074"/>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500"/>
                                        <p:tgtEl>
                                          <p:spTgt spid="3"/>
                                        </p:tgtEl>
                                      </p:cBhvr>
                                    </p:animEffect>
                                    <p:set>
                                      <p:cBhvr>
                                        <p:cTn id="73" dur="1" fill="hold">
                                          <p:stCondLst>
                                            <p:cond delay="1499"/>
                                          </p:stCondLst>
                                        </p:cTn>
                                        <p:tgtEl>
                                          <p:spTgt spid="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250"/>
                                        <p:tgtEl>
                                          <p:spTgt spid="5"/>
                                        </p:tgtEl>
                                      </p:cBhvr>
                                    </p:animEffect>
                                    <p:set>
                                      <p:cBhvr>
                                        <p:cTn id="76" dur="1" fill="hold">
                                          <p:stCondLst>
                                            <p:cond delay="249"/>
                                          </p:stCondLst>
                                        </p:cTn>
                                        <p:tgtEl>
                                          <p:spTgt spid="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par>
                                <p:cTn id="80" presetID="10" presetClass="exit" presetSubtype="0" fill="hold" grpId="2" nodeType="withEffect">
                                  <p:stCondLst>
                                    <p:cond delay="0"/>
                                  </p:stCondLst>
                                  <p:iterate type="lt">
                                    <p:tmPct val="0"/>
                                  </p:iterate>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2" nodeType="withEffect">
                                  <p:stCondLst>
                                    <p:cond delay="0"/>
                                  </p:stCondLst>
                                  <p:iterate type="lt">
                                    <p:tmPct val="0"/>
                                  </p:iterate>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22" presetClass="exit" presetSubtype="8" fill="hold" grpId="1" nodeType="withEffect">
                                  <p:stCondLst>
                                    <p:cond delay="0"/>
                                  </p:stCondLst>
                                  <p:childTnLst>
                                    <p:animEffect transition="out" filter="wipe(left)">
                                      <p:cBhvr>
                                        <p:cTn id="87" dur="1000"/>
                                        <p:tgtEl>
                                          <p:spTgt spid="8"/>
                                        </p:tgtEl>
                                      </p:cBhvr>
                                    </p:animEffect>
                                    <p:set>
                                      <p:cBhvr>
                                        <p:cTn id="88" dur="1" fill="hold">
                                          <p:stCondLst>
                                            <p:cond delay="999"/>
                                          </p:stCondLst>
                                        </p:cTn>
                                        <p:tgtEl>
                                          <p:spTgt spid="8"/>
                                        </p:tgtEl>
                                        <p:attrNameLst>
                                          <p:attrName>style.visibility</p:attrName>
                                        </p:attrNameLst>
                                      </p:cBhvr>
                                      <p:to>
                                        <p:strVal val="hidden"/>
                                      </p:to>
                                    </p:set>
                                  </p:childTnLst>
                                </p:cTn>
                              </p:par>
                              <p:par>
                                <p:cTn id="89" presetID="1" presetClass="entr" presetSubtype="0" fill="hold" grpId="0" nodeType="withEffect">
                                  <p:stCondLst>
                                    <p:cond delay="1250"/>
                                  </p:stCondLst>
                                  <p:childTnLst>
                                    <p:set>
                                      <p:cBhvr>
                                        <p:cTn id="90" dur="1" fill="hold">
                                          <p:stCondLst>
                                            <p:cond delay="0"/>
                                          </p:stCondLst>
                                        </p:cTn>
                                        <p:tgtEl>
                                          <p:spTgt spid="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8" presetClass="emph" presetSubtype="0" fill="hold" grpId="1" nodeType="clickEffect">
                                  <p:stCondLst>
                                    <p:cond delay="0"/>
                                  </p:stCondLst>
                                  <p:childTnLst>
                                    <p:animRot by="21720000">
                                      <p:cBhvr>
                                        <p:cTn id="94" dur="4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3074" grpId="0"/>
      <p:bldP spid="3074" grpId="1"/>
      <p:bldP spid="3074" grpId="2"/>
      <p:bldP spid="3" grpId="0"/>
      <p:bldP spid="3" grpId="1"/>
      <p:bldP spid="3" grpId="2"/>
      <p:bldP spid="5" grpId="0"/>
      <p:bldP spid="5" grpId="1"/>
      <p:bldP spid="6" grpId="0"/>
      <p:bldP spid="6" grpId="1"/>
      <p:bldP spid="7" grpId="0"/>
      <p:bldP spid="7" grpId="1"/>
      <p:bldP spid="7" grpId="2"/>
      <p:bldP spid="8" grpId="0"/>
      <p:bldP spid="8" grpId="1"/>
      <p:bldP spid="9" grpId="0"/>
      <p:bldP spid="9" grpId="1"/>
      <p:bldP spid="9" grpId="2"/>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991" t="6528" r="10229"/>
          <a:stretch/>
        </p:blipFill>
        <p:spPr>
          <a:xfrm>
            <a:off x="0" y="0"/>
            <a:ext cx="9144000" cy="6858000"/>
          </a:xfrm>
          <a:prstGeom prst="rect">
            <a:avLst/>
          </a:prstGeom>
        </p:spPr>
      </p:pic>
      <p:sp>
        <p:nvSpPr>
          <p:cNvPr id="8" name="Title 1"/>
          <p:cNvSpPr txBox="1">
            <a:spLocks/>
          </p:cNvSpPr>
          <p:nvPr/>
        </p:nvSpPr>
        <p:spPr>
          <a:xfrm>
            <a:off x="535458" y="3998235"/>
            <a:ext cx="787949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lead me in the way everlasting</a:t>
            </a:r>
          </a:p>
        </p:txBody>
      </p:sp>
      <p:sp>
        <p:nvSpPr>
          <p:cNvPr id="3074" name="Rectangle 2"/>
          <p:cNvSpPr>
            <a:spLocks noGrp="1" noChangeArrowheads="1"/>
          </p:cNvSpPr>
          <p:nvPr>
            <p:ph type="title"/>
          </p:nvPr>
        </p:nvSpPr>
        <p:spPr>
          <a:xfrm>
            <a:off x="598714" y="1156380"/>
            <a:ext cx="7913914" cy="451507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Search me, O God, and know   my heart; Try me, and know    my anxieties;  And see if there   is any wicked way in me, And lead me in the way everlasting.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139:23-24</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1728294" y="2654412"/>
            <a:ext cx="241925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anxieties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1967410" y="1984842"/>
            <a:ext cx="158001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A35C650-71AD-424E-9080-780ED897F5BE}"/>
              </a:ext>
            </a:extLst>
          </p:cNvPr>
          <p:cNvSpPr txBox="1">
            <a:spLocks noChangeArrowheads="1"/>
          </p:cNvSpPr>
          <p:nvPr/>
        </p:nvSpPr>
        <p:spPr bwMode="auto">
          <a:xfrm>
            <a:off x="546098" y="4063340"/>
            <a:ext cx="7873437" cy="769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lead me in the way everlasting</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8"/>
          <p:cNvSpPr>
            <a:spLocks noChangeArrowheads="1"/>
          </p:cNvSpPr>
          <p:nvPr/>
        </p:nvSpPr>
        <p:spPr bwMode="auto">
          <a:xfrm>
            <a:off x="2681261" y="3974912"/>
            <a:ext cx="90739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2" hidden="1"/>
          <p:cNvSpPr txBox="1">
            <a:spLocks noChangeArrowheads="1"/>
          </p:cNvSpPr>
          <p:nvPr/>
        </p:nvSpPr>
        <p:spPr bwMode="auto">
          <a:xfrm>
            <a:off x="3801287" y="1686415"/>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95949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0937 0.15209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18" presetClass="emph" presetSubtype="0" fill="hold" grpId="1" nodeType="withEffect">
                                  <p:stCondLst>
                                    <p:cond delay="0"/>
                                  </p:stCondLst>
                                  <p:childTnLst>
                                    <p:set>
                                      <p:cBhvr override="childStyle">
                                        <p:cTn id="21" dur="500" fill="hold"/>
                                        <p:tgtEl>
                                          <p:spTgt spid="8"/>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0" presetClass="entr" presetSubtype="0" fill="hold" grpId="0" nodeType="withEffect">
                                  <p:stCondLst>
                                    <p:cond delay="40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stCondLst>
                                            <p:cond delay="0"/>
                                          </p:stCondLst>
                                        </p:cTn>
                                        <p:tgtEl>
                                          <p:spTgt spid="9"/>
                                        </p:tgtEl>
                                      </p:cBhvr>
                                    </p:animEffect>
                                    <p:anim to="" calcmode="lin" valueType="num">
                                      <p:cBhvr>
                                        <p:cTn id="28"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250"/>
                                        <p:tgtEl>
                                          <p:spTgt spid="5"/>
                                        </p:tgtEl>
                                      </p:cBhvr>
                                    </p:animEffect>
                                  </p:childTnLst>
                                </p:cTn>
                              </p:par>
                              <p:par>
                                <p:cTn id="35" presetID="0" presetClass="path" presetSubtype="0" accel="50000" decel="50000" fill="hold" grpId="1" nodeType="withEffect">
                                  <p:stCondLst>
                                    <p:cond delay="0"/>
                                  </p:stCondLst>
                                  <p:childTnLst>
                                    <p:animMotion origin="layout" path="M -2.5E-6 -4.07407E-6 L 0.2066 -0.03634 " pathEditMode="relative" rAng="0" ptsTypes="AA">
                                      <p:cBhvr>
                                        <p:cTn id="36" dur="2000" fill="hold"/>
                                        <p:tgtEl>
                                          <p:spTgt spid="5"/>
                                        </p:tgtEl>
                                        <p:attrNameLst>
                                          <p:attrName>ppt_x</p:attrName>
                                          <p:attrName>ppt_y</p:attrName>
                                        </p:attrNameLst>
                                      </p:cBhvr>
                                      <p:rCtr x="10330" y="-1829"/>
                                    </p:animMotion>
                                  </p:childTnLst>
                                </p:cTn>
                              </p:par>
                              <p:par>
                                <p:cTn id="37" presetID="10" presetClass="exit" presetSubtype="0" fill="hold" grpId="1" nodeType="withEffect">
                                  <p:stCondLst>
                                    <p:cond delay="0"/>
                                  </p:stCondLst>
                                  <p:childTnLst>
                                    <p:animEffect transition="out" filter="fade">
                                      <p:cBhvr>
                                        <p:cTn id="38" dur="1500"/>
                                        <p:tgtEl>
                                          <p:spTgt spid="3074"/>
                                        </p:tgtEl>
                                      </p:cBhvr>
                                    </p:animEffect>
                                    <p:set>
                                      <p:cBhvr>
                                        <p:cTn id="39" dur="1" fill="hold">
                                          <p:stCondLst>
                                            <p:cond delay="1499"/>
                                          </p:stCondLst>
                                        </p:cTn>
                                        <p:tgtEl>
                                          <p:spTgt spid="3074"/>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250"/>
                                        <p:tgtEl>
                                          <p:spTgt spid="9"/>
                                        </p:tgtEl>
                                      </p:cBhvr>
                                    </p:animEffect>
                                    <p:set>
                                      <p:cBhvr>
                                        <p:cTn id="48"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3074" grpId="2"/>
      <p:bldP spid="4" grpId="0"/>
      <p:bldP spid="5" grpId="0"/>
      <p:bldP spid="5" grpId="1"/>
      <p:bldP spid="10" grpId="0"/>
      <p:bldP spid="10" grpId="1"/>
      <p:bldP spid="9" grpId="0"/>
      <p:bldP spid="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1824990" y="1735421"/>
            <a:ext cx="3657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lose heart</a:t>
            </a:r>
          </a:p>
        </p:txBody>
      </p:sp>
      <p:sp>
        <p:nvSpPr>
          <p:cNvPr id="3074" name="Rectangle 2"/>
          <p:cNvSpPr>
            <a:spLocks noGrp="1" noChangeArrowheads="1"/>
          </p:cNvSpPr>
          <p:nvPr>
            <p:ph type="title"/>
          </p:nvPr>
        </p:nvSpPr>
        <p:spPr>
          <a:xfrm>
            <a:off x="468085" y="427038"/>
            <a:ext cx="8229600" cy="21855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Then He spoke a parable to them, that men always ought to pray and not lose heart, …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18:1 </a:t>
            </a:r>
          </a:p>
        </p:txBody>
      </p:sp>
      <p:sp>
        <p:nvSpPr>
          <p:cNvPr id="10" name="Title 1"/>
          <p:cNvSpPr txBox="1">
            <a:spLocks/>
          </p:cNvSpPr>
          <p:nvPr/>
        </p:nvSpPr>
        <p:spPr>
          <a:xfrm>
            <a:off x="1770806" y="4009653"/>
            <a:ext cx="108990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a:t>
            </a:r>
          </a:p>
        </p:txBody>
      </p:sp>
      <p:sp>
        <p:nvSpPr>
          <p:cNvPr id="11" name="Title 1"/>
          <p:cNvSpPr txBox="1">
            <a:spLocks/>
          </p:cNvSpPr>
          <p:nvPr/>
        </p:nvSpPr>
        <p:spPr>
          <a:xfrm>
            <a:off x="5218302" y="4009797"/>
            <a:ext cx="31038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 troubled</a:t>
            </a:r>
          </a:p>
        </p:txBody>
      </p:sp>
      <p:sp>
        <p:nvSpPr>
          <p:cNvPr id="3" name="Rectangle 2"/>
          <p:cNvSpPr txBox="1">
            <a:spLocks noChangeArrowheads="1"/>
          </p:cNvSpPr>
          <p:nvPr/>
        </p:nvSpPr>
        <p:spPr bwMode="auto">
          <a:xfrm>
            <a:off x="522514" y="4095524"/>
            <a:ext cx="8077200" cy="2076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"Let not your heart be troubled; you believe in God, believe also in Me."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John 14:1 </a:t>
            </a:r>
          </a:p>
        </p:txBody>
      </p:sp>
      <p:sp>
        <p:nvSpPr>
          <p:cNvPr id="5" name="Rectangle 2"/>
          <p:cNvSpPr txBox="1">
            <a:spLocks noChangeArrowheads="1"/>
          </p:cNvSpPr>
          <p:nvPr/>
        </p:nvSpPr>
        <p:spPr bwMode="auto">
          <a:xfrm>
            <a:off x="3801287" y="1686415"/>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814332" y="395845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7FF4848-49F1-424A-AF6F-010AA02F260A}"/>
              </a:ext>
            </a:extLst>
          </p:cNvPr>
          <p:cNvSpPr txBox="1">
            <a:spLocks noChangeArrowheads="1"/>
          </p:cNvSpPr>
          <p:nvPr/>
        </p:nvSpPr>
        <p:spPr bwMode="auto">
          <a:xfrm>
            <a:off x="1774030" y="1810677"/>
            <a:ext cx="3759201" cy="75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lose heart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84169180-CF2D-42D0-BC66-A99066F4AFAB}"/>
              </a:ext>
            </a:extLst>
          </p:cNvPr>
          <p:cNvSpPr txBox="1">
            <a:spLocks noChangeArrowheads="1"/>
          </p:cNvSpPr>
          <p:nvPr/>
        </p:nvSpPr>
        <p:spPr bwMode="auto">
          <a:xfrm>
            <a:off x="1638300" y="4063340"/>
            <a:ext cx="1362076" cy="80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7AB63B58-8DD6-42B8-B6CC-1A2216835AF2}"/>
              </a:ext>
            </a:extLst>
          </p:cNvPr>
          <p:cNvSpPr txBox="1">
            <a:spLocks noChangeArrowheads="1"/>
          </p:cNvSpPr>
          <p:nvPr/>
        </p:nvSpPr>
        <p:spPr bwMode="auto">
          <a:xfrm>
            <a:off x="5174455" y="4076040"/>
            <a:ext cx="3194845" cy="779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 troubled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p:cNvSpPr txBox="1">
            <a:spLocks noChangeArrowheads="1"/>
          </p:cNvSpPr>
          <p:nvPr/>
        </p:nvSpPr>
        <p:spPr bwMode="auto">
          <a:xfrm>
            <a:off x="6690025" y="1702950"/>
            <a:ext cx="158001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87956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5555 0.21112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
                                        <p:tgtEl>
                                          <p:spTgt spid="5"/>
                                        </p:tgtEl>
                                      </p:cBhvr>
                                    </p:animEffect>
                                  </p:childTnLst>
                                </p:cTn>
                              </p:par>
                              <p:par>
                                <p:cTn id="30" presetID="0" presetClass="path" presetSubtype="0" accel="50000" decel="50000" fill="remove" grpId="2" nodeType="withEffect">
                                  <p:stCondLst>
                                    <p:cond delay="0"/>
                                  </p:stCondLst>
                                  <p:childTnLst>
                                    <p:animMotion origin="layout" path="M 2.77778E-7 -1.48148E-6 L 0.00139 0.33148 " pathEditMode="relative" rAng="0" ptsTypes="AA">
                                      <p:cBhvr>
                                        <p:cTn id="31" dur="1900" fill="hold"/>
                                        <p:tgtEl>
                                          <p:spTgt spid="5"/>
                                        </p:tgtEl>
                                        <p:attrNameLst>
                                          <p:attrName>ppt_x</p:attrName>
                                          <p:attrName>ppt_y</p:attrName>
                                        </p:attrNameLst>
                                      </p:cBhvr>
                                      <p:rCtr x="69" y="16574"/>
                                    </p:animMotion>
                                  </p:childTnLst>
                                </p:cTn>
                              </p:par>
                              <p:par>
                                <p:cTn id="32" presetID="23" presetClass="entr" presetSubtype="16" fill="hold" grpId="0" nodeType="withEffect">
                                  <p:stCondLst>
                                    <p:cond delay="35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ppt_w</p:attrName>
                                        </p:attrNameLst>
                                      </p:cBhvr>
                                      <p:tavLst>
                                        <p:tav tm="0">
                                          <p:val>
                                            <p:fltVal val="0"/>
                                          </p:val>
                                        </p:tav>
                                        <p:tav tm="100000">
                                          <p:val>
                                            <p:strVal val="#ppt_w"/>
                                          </p:val>
                                        </p:tav>
                                      </p:tavLst>
                                    </p:anim>
                                    <p:anim calcmode="lin" valueType="num">
                                      <p:cBhvr>
                                        <p:cTn id="35" dur="1000" fill="hold"/>
                                        <p:tgtEl>
                                          <p:spTgt spid="3"/>
                                        </p:tgtEl>
                                        <p:attrNameLst>
                                          <p:attrName>ppt_h</p:attrName>
                                        </p:attrNameLst>
                                      </p:cBhvr>
                                      <p:tavLst>
                                        <p:tav tm="0">
                                          <p:val>
                                            <p:fltVal val="0"/>
                                          </p:val>
                                        </p:tav>
                                        <p:tav tm="100000">
                                          <p:val>
                                            <p:strVal val="#ppt_h"/>
                                          </p:val>
                                        </p:tav>
                                      </p:tavLst>
                                    </p:anim>
                                  </p:childTnLst>
                                </p:cTn>
                              </p:par>
                              <p:par>
                                <p:cTn id="36" presetID="0" presetClass="path" presetSubtype="0" accel="50000" decel="50000" fill="hold" grpId="2" nodeType="withEffect">
                                  <p:stCondLst>
                                    <p:cond delay="350"/>
                                  </p:stCondLst>
                                  <p:childTnLst>
                                    <p:animMotion origin="layout" path="M -4.72222E-6 -1.11111E-6 L 0.05556 -0.30555 " pathEditMode="relative" rAng="0" ptsTypes="AA">
                                      <p:cBhvr>
                                        <p:cTn id="37" dur="1000" spd="-100000" fill="hold"/>
                                        <p:tgtEl>
                                          <p:spTgt spid="3"/>
                                        </p:tgtEl>
                                        <p:attrNameLst>
                                          <p:attrName>ppt_x</p:attrName>
                                          <p:attrName>ppt_y</p:attrName>
                                        </p:attrNameLst>
                                      </p:cBhvr>
                                      <p:rCtr x="2778" y="-15278"/>
                                    </p:animMotion>
                                  </p:childTnLst>
                                </p:cTn>
                              </p:par>
                              <p:par>
                                <p:cTn id="38" presetID="10" presetClass="exit" presetSubtype="0" fill="hold" grpId="2" nodeType="withEffect">
                                  <p:stCondLst>
                                    <p:cond delay="35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1800"/>
                                  </p:stCondLst>
                                  <p:childTnLst>
                                    <p:animEffect transition="out" filter="fade">
                                      <p:cBhvr>
                                        <p:cTn id="42" dur="10"/>
                                        <p:tgtEl>
                                          <p:spTgt spid="5"/>
                                        </p:tgtEl>
                                      </p:cBhvr>
                                    </p:animEffect>
                                    <p:set>
                                      <p:cBhvr>
                                        <p:cTn id="43" dur="1" fill="hold">
                                          <p:stCondLst>
                                            <p:cond delay="9"/>
                                          </p:stCondLst>
                                        </p:cTn>
                                        <p:tgtEl>
                                          <p:spTgt spid="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left)">
                                      <p:cBhvr>
                                        <p:cTn id="48" dur="500"/>
                                        <p:tgtEl>
                                          <p:spTgt spid="10"/>
                                        </p:tgtEl>
                                      </p:cBhvr>
                                    </p:animEffect>
                                  </p:childTnLst>
                                </p:cTn>
                              </p:par>
                              <p:par>
                                <p:cTn id="49" presetID="18" presetClass="emph" presetSubtype="0" fill="hold" grpId="1" nodeType="withEffect">
                                  <p:stCondLst>
                                    <p:cond delay="0"/>
                                  </p:stCondLst>
                                  <p:childTnLst>
                                    <p:set>
                                      <p:cBhvr override="childStyle">
                                        <p:cTn id="50" dur="500" fill="hold"/>
                                        <p:tgtEl>
                                          <p:spTgt spid="10"/>
                                        </p:tgtEl>
                                        <p:attrNameLst>
                                          <p:attrName>style.textDecorationUnderline</p:attrName>
                                        </p:attrNameLst>
                                      </p:cBhvr>
                                      <p:to>
                                        <p:strVal val="true"/>
                                      </p:to>
                                    </p:set>
                                  </p:childTnLst>
                                </p:cTn>
                              </p:par>
                              <p:par>
                                <p:cTn id="51" presetID="22" presetClass="entr" presetSubtype="8"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par>
                                <p:cTn id="54" presetID="22" presetClass="entr" presetSubtype="8" fill="hold" grpId="0" nodeType="withEffect">
                                  <p:stCondLst>
                                    <p:cond delay="40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par>
                                <p:cTn id="57" presetID="18" presetClass="emph" presetSubtype="0" fill="hold" grpId="1" nodeType="withEffect">
                                  <p:stCondLst>
                                    <p:cond delay="400"/>
                                  </p:stCondLst>
                                  <p:childTnLst>
                                    <p:set>
                                      <p:cBhvr override="childStyle">
                                        <p:cTn id="58" dur="500" fill="hold"/>
                                        <p:tgtEl>
                                          <p:spTgt spid="11"/>
                                        </p:tgtEl>
                                        <p:attrNameLst>
                                          <p:attrName>style.textDecorationUnderline</p:attrName>
                                        </p:attrNameLst>
                                      </p:cBhvr>
                                      <p:to>
                                        <p:strVal val="true"/>
                                      </p:to>
                                    </p:set>
                                  </p:childTnLst>
                                </p:cTn>
                              </p:par>
                              <p:par>
                                <p:cTn id="59" presetID="22" presetClass="entr" presetSubtype="8" fill="hold" grpId="0" nodeType="withEffect">
                                  <p:stCondLst>
                                    <p:cond delay="40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250"/>
                                        <p:tgtEl>
                                          <p:spTgt spid="7"/>
                                        </p:tgtEl>
                                      </p:cBhvr>
                                    </p:animEffect>
                                  </p:childTnLst>
                                </p:cTn>
                              </p:par>
                              <p:par>
                                <p:cTn id="67" presetID="10" presetClass="entr" presetSubtype="0" fill="hold" grpId="5"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fade">
                                      <p:cBhvr>
                                        <p:cTn id="69" dur="250"/>
                                        <p:tgtEl>
                                          <p:spTgt spid="5"/>
                                        </p:tgtEl>
                                      </p:cBhvr>
                                    </p:animEffect>
                                  </p:childTnLst>
                                </p:cTn>
                              </p:par>
                              <p:par>
                                <p:cTn id="70" presetID="10" presetClass="exit" presetSubtype="0" fill="hold" grpId="2" nodeType="withEffect">
                                  <p:stCondLst>
                                    <p:cond delay="250"/>
                                  </p:stCondLst>
                                  <p:childTnLst>
                                    <p:animEffect transition="out" filter="fad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cTn>
                              </p:par>
                              <p:par>
                                <p:cTn id="73" presetID="10" presetClass="exit" presetSubtype="0" fill="hold" grpId="2" nodeType="withEffect">
                                  <p:stCondLst>
                                    <p:cond delay="500"/>
                                  </p:stCondLst>
                                  <p:childTnLst>
                                    <p:animEffect transition="out" filter="fade">
                                      <p:cBhvr>
                                        <p:cTn id="74" dur="250"/>
                                        <p:tgtEl>
                                          <p:spTgt spid="11"/>
                                        </p:tgtEl>
                                      </p:cBhvr>
                                    </p:animEffect>
                                    <p:set>
                                      <p:cBhvr>
                                        <p:cTn id="75" dur="1" fill="hold">
                                          <p:stCondLst>
                                            <p:cond delay="249"/>
                                          </p:stCondLst>
                                        </p:cTn>
                                        <p:tgtEl>
                                          <p:spTgt spid="11"/>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500"/>
                                        <p:tgtEl>
                                          <p:spTgt spid="3074"/>
                                        </p:tgtEl>
                                      </p:cBhvr>
                                    </p:animEffect>
                                    <p:set>
                                      <p:cBhvr>
                                        <p:cTn id="78" dur="1" fill="hold">
                                          <p:stCondLst>
                                            <p:cond delay="1499"/>
                                          </p:stCondLst>
                                        </p:cTn>
                                        <p:tgtEl>
                                          <p:spTgt spid="307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500"/>
                                        <p:tgtEl>
                                          <p:spTgt spid="3"/>
                                        </p:tgtEl>
                                      </p:cBhvr>
                                    </p:animEffect>
                                    <p:set>
                                      <p:cBhvr>
                                        <p:cTn id="81" dur="1" fill="hold">
                                          <p:stCondLst>
                                            <p:cond delay="1499"/>
                                          </p:stCondLst>
                                        </p:cTn>
                                        <p:tgtEl>
                                          <p:spTgt spid="3"/>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3"/>
                                        </p:tgtEl>
                                      </p:cBhvr>
                                    </p:animEffect>
                                    <p:set>
                                      <p:cBhvr>
                                        <p:cTn id="87" dur="1" fill="hold">
                                          <p:stCondLst>
                                            <p:cond delay="499"/>
                                          </p:stCondLst>
                                        </p:cTn>
                                        <p:tgtEl>
                                          <p:spTgt spid="1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4"/>
                                        </p:tgtEl>
                                      </p:cBhvr>
                                    </p:animEffect>
                                    <p:set>
                                      <p:cBhvr>
                                        <p:cTn id="90" dur="1" fill="hold">
                                          <p:stCondLst>
                                            <p:cond delay="499"/>
                                          </p:stCondLst>
                                        </p:cTn>
                                        <p:tgtEl>
                                          <p:spTgt spid="14"/>
                                        </p:tgtEl>
                                        <p:attrNameLst>
                                          <p:attrName>style.visibility</p:attrName>
                                        </p:attrNameLst>
                                      </p:cBhvr>
                                      <p:to>
                                        <p:strVal val="hidden"/>
                                      </p:to>
                                    </p:set>
                                  </p:childTnLst>
                                </p:cTn>
                              </p:par>
                              <p:par>
                                <p:cTn id="91" presetID="0" presetClass="path" presetSubtype="0" accel="50000" decel="50000" fill="hold" grpId="1" nodeType="withEffect">
                                  <p:stCondLst>
                                    <p:cond delay="0"/>
                                  </p:stCondLst>
                                  <p:childTnLst>
                                    <p:animMotion origin="layout" path="M 1.38889E-6 -1.48148E-6 C -0.00729 0.00255 -0.01493 0.00533 -0.02153 0.02014 C -0.02813 0.03496 -0.03872 0.06343 -0.03993 0.08843 C -0.04115 0.11389 -0.0375 0.14954 -0.02847 0.17269 C -0.01945 0.19583 -0.00642 0.2169 0.01458 0.22662 C 0.03559 0.23634 0.07257 0.23912 0.09739 0.23079 C 0.12222 0.22246 0.14774 0.20278 0.16319 0.17685 C 0.17882 0.15093 0.19028 0.1257 0.19097 0.07546 C 0.19167 0.0257 0.1658 -0.06991 0.16753 -0.12315 C 0.16927 -0.17731 0.17847 -0.21134 0.20173 -0.24629 C 0.225 -0.28125 0.28646 -0.31829 0.30868 -0.33565 " pathEditMode="relative" rAng="0" ptsTypes="AAAAAAAAAAA">
                                      <p:cBhvr>
                                        <p:cTn id="92" dur="2000" fill="hold"/>
                                        <p:tgtEl>
                                          <p:spTgt spid="7"/>
                                        </p:tgtEl>
                                        <p:attrNameLst>
                                          <p:attrName>ppt_x</p:attrName>
                                          <p:attrName>ppt_y</p:attrName>
                                        </p:attrNameLst>
                                      </p:cBhvr>
                                      <p:rCtr x="13420" y="-5000"/>
                                    </p:animMotion>
                                  </p:childTnLst>
                                </p:cTn>
                              </p:par>
                              <p:par>
                                <p:cTn id="93" presetID="0" presetClass="path" presetSubtype="0" accel="50000" decel="50000" fill="hold" grpId="4" nodeType="withEffect">
                                  <p:stCondLst>
                                    <p:cond delay="0"/>
                                  </p:stCondLst>
                                  <p:childTnLst>
                                    <p:animMotion origin="layout" path="M 2.77778E-7 -0.00023 C -0.01111 -0.00486 -0.02205 -0.00879 -0.03281 -0.02546 C -0.04358 -0.04213 -0.06111 -0.07361 -0.06441 -0.10069 C -0.06771 -0.12616 -0.06476 -0.15833 -0.05243 -0.18287 C -0.0401 -0.20741 -0.01389 -0.23287 0.00955 -0.24699 C 0.03299 -0.26065 0.06372 -0.26805 0.08802 -0.26574 C 0.11233 -0.26319 0.13594 -0.25463 0.15503 -0.23356 C 0.17431 -0.21227 0.18785 -0.16597 0.20312 -0.1375 C 0.2184 -0.10926 0.22917 -0.08472 0.2467 -0.06273 C 0.26424 -0.04051 0.29583 -0.01597 0.3099 -0.00486 " pathEditMode="relative" rAng="0" ptsTypes="AAAAAAAAAA">
                                      <p:cBhvr>
                                        <p:cTn id="94" dur="2000" fill="hold"/>
                                        <p:tgtEl>
                                          <p:spTgt spid="5"/>
                                        </p:tgtEl>
                                        <p:attrNameLst>
                                          <p:attrName>ppt_x</p:attrName>
                                          <p:attrName>ppt_y</p:attrName>
                                        </p:attrNameLst>
                                      </p:cBhvr>
                                      <p:rCtr x="12205" y="-13287"/>
                                    </p:animMotion>
                                  </p:childTnLst>
                                </p:cTn>
                              </p:par>
                            </p:childTnLst>
                          </p:cTn>
                        </p:par>
                        <p:par>
                          <p:cTn id="95" fill="hold">
                            <p:stCondLst>
                              <p:cond delay="2000"/>
                            </p:stCondLst>
                            <p:childTnLst>
                              <p:par>
                                <p:cTn id="96" presetID="1" presetClass="exit" presetSubtype="0" fill="hold" grpId="2" nodeType="afterEffect">
                                  <p:stCondLst>
                                    <p:cond delay="0"/>
                                  </p:stCondLst>
                                  <p:childTnLst>
                                    <p:set>
                                      <p:cBhvr>
                                        <p:cTn id="9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3074" grpId="2"/>
      <p:bldP spid="10" grpId="0"/>
      <p:bldP spid="10" grpId="1"/>
      <p:bldP spid="10" grpId="2"/>
      <p:bldP spid="11" grpId="0"/>
      <p:bldP spid="11" grpId="1"/>
      <p:bldP spid="11" grpId="2"/>
      <p:bldP spid="3" grpId="0"/>
      <p:bldP spid="3" grpId="1"/>
      <p:bldP spid="3" grpId="2"/>
      <p:bldP spid="5" grpId="0"/>
      <p:bldP spid="5" grpId="1"/>
      <p:bldP spid="5" grpId="2"/>
      <p:bldP spid="5" grpId="3"/>
      <p:bldP spid="5" grpId="4"/>
      <p:bldP spid="5" grpId="5"/>
      <p:bldP spid="7" grpId="0"/>
      <p:bldP spid="7" grpId="1"/>
      <p:bldP spid="7" grpId="2"/>
      <p:bldP spid="12" grpId="0"/>
      <p:bldP spid="12" grpId="1"/>
      <p:bldP spid="13" grpId="0"/>
      <p:bldP spid="13" grpId="1"/>
      <p:bldP spid="14" grpId="0"/>
      <p:bldP spid="1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8886"/>
          </a:xfrm>
          <a:prstGeom prst="rect">
            <a:avLst/>
          </a:prstGeom>
        </p:spPr>
      </p:pic>
      <p:sp>
        <p:nvSpPr>
          <p:cNvPr id="7" name="Title 1"/>
          <p:cNvSpPr txBox="1">
            <a:spLocks/>
          </p:cNvSpPr>
          <p:nvPr/>
        </p:nvSpPr>
        <p:spPr>
          <a:xfrm>
            <a:off x="4654604" y="1699959"/>
            <a:ext cx="3657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lose heart</a:t>
            </a:r>
          </a:p>
        </p:txBody>
      </p:sp>
      <p:sp>
        <p:nvSpPr>
          <p:cNvPr id="3074" name="Rectangle 2"/>
          <p:cNvSpPr>
            <a:spLocks noGrp="1" noChangeArrowheads="1"/>
          </p:cNvSpPr>
          <p:nvPr>
            <p:ph type="title"/>
          </p:nvPr>
        </p:nvSpPr>
        <p:spPr>
          <a:xfrm>
            <a:off x="457199" y="1748596"/>
            <a:ext cx="8229600" cy="34375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we do not lose heart. Even though our outward man is perishing, yet the inward man is being renewed day by day.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endPar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4841240" y="3018954"/>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p:cNvSpPr txBox="1">
            <a:spLocks noChangeArrowheads="1"/>
          </p:cNvSpPr>
          <p:nvPr/>
        </p:nvSpPr>
        <p:spPr bwMode="auto">
          <a:xfrm>
            <a:off x="6690025" y="1702950"/>
            <a:ext cx="158001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p>
        </p:txBody>
      </p:sp>
      <p:sp>
        <p:nvSpPr>
          <p:cNvPr id="8" name="Rectangle 2">
            <a:extLst>
              <a:ext uri="{FF2B5EF4-FFF2-40B4-BE49-F238E27FC236}">
                <a16:creationId xmlns:a16="http://schemas.microsoft.com/office/drawing/2014/main" id="{B2F51F20-61C2-4A3A-9659-8CAAB7D1190B}"/>
              </a:ext>
            </a:extLst>
          </p:cNvPr>
          <p:cNvSpPr txBox="1">
            <a:spLocks noChangeArrowheads="1"/>
          </p:cNvSpPr>
          <p:nvPr/>
        </p:nvSpPr>
        <p:spPr bwMode="auto">
          <a:xfrm>
            <a:off x="4648200" y="1764640"/>
            <a:ext cx="3680552" cy="78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lose heart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273940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2.11841E-6 L 0.18733 -0.28307 " pathEditMode="relative" rAng="0" ptsTypes="AA">
                                      <p:cBhvr>
                                        <p:cTn id="10" dur="1000" spd="-100000" fill="hold"/>
                                        <p:tgtEl>
                                          <p:spTgt spid="3074"/>
                                        </p:tgtEl>
                                        <p:attrNameLst>
                                          <p:attrName>ppt_x</p:attrName>
                                          <p:attrName>ppt_y</p:attrName>
                                        </p:attrNameLst>
                                      </p:cBhvr>
                                      <p:rCtr x="9358" y="-14154"/>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stCondLst>
                                            <p:cond delay="0"/>
                                          </p:stCondLst>
                                        </p:cTn>
                                        <p:tgtEl>
                                          <p:spTgt spid="4"/>
                                        </p:tgtEl>
                                      </p:cBhvr>
                                    </p:animEffect>
                                    <p:anim to="" calcmode="lin" valueType="num">
                                      <p:cBhvr>
                                        <p:cTn id="3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3074" grpId="2"/>
      <p:bldP spid="4"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095" r="2077"/>
          <a:stretch/>
        </p:blipFill>
        <p:spPr>
          <a:xfrm>
            <a:off x="0" y="0"/>
            <a:ext cx="9144000" cy="6858000"/>
          </a:xfrm>
          <a:prstGeom prst="rect">
            <a:avLst/>
          </a:prstGeom>
        </p:spPr>
      </p:pic>
      <p:sp>
        <p:nvSpPr>
          <p:cNvPr id="3074" name="Rectangle 2"/>
          <p:cNvSpPr>
            <a:spLocks noGrp="1" noChangeArrowheads="1"/>
          </p:cNvSpPr>
          <p:nvPr>
            <p:ph type="title"/>
          </p:nvPr>
        </p:nvSpPr>
        <p:spPr>
          <a:xfrm>
            <a:off x="468086" y="557667"/>
            <a:ext cx="8229600" cy="49287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I say to you, do not worry about your life, what you will eat or what you will drink; nor about your body, what you will put on. Is not life more than food and the body more than clothing?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6:25</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735491" y="1207135"/>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755434" y="1282450"/>
            <a:ext cx="1397321" cy="85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life</a:t>
            </a:r>
            <a:endParaRPr lang="en-US" altLang="en-US" sz="40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4660643" y="3296590"/>
            <a:ext cx="3923817" cy="85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more than food</a:t>
            </a:r>
            <a:endParaRPr lang="en-US" altLang="en-US" sz="40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2430683" y="3966016"/>
            <a:ext cx="1397321" cy="85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body</a:t>
            </a:r>
            <a:endParaRPr lang="en-US" altLang="en-US" sz="40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204031" y="3970115"/>
            <a:ext cx="2257063" cy="85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clothing</a:t>
            </a:r>
            <a:endParaRPr lang="en-US" altLang="en-US" sz="40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4907441" y="3964940"/>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worry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8030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25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250"/>
                            </p:stCondLst>
                            <p:childTnLst>
                              <p:par>
                                <p:cTn id="18" presetID="22" presetClass="entr" presetSubtype="8" fill="hold" grpId="0"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000"/>
                            </p:stCondLst>
                            <p:childTnLst>
                              <p:par>
                                <p:cTn id="22" presetID="22" presetClass="entr" presetSubtype="8" fill="hold" grpId="0" nodeType="after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
                                        <p:tgtEl>
                                          <p:spTgt spid="4"/>
                                        </p:tgtEl>
                                      </p:cBhvr>
                                    </p:animEffect>
                                  </p:childTnLst>
                                </p:cTn>
                              </p:par>
                              <p:par>
                                <p:cTn id="30" presetID="0" presetClass="path" presetSubtype="0" accel="50000" decel="50000" fill="hold" grpId="2" nodeType="withEffect">
                                  <p:stCondLst>
                                    <p:cond delay="0"/>
                                  </p:stCondLst>
                                  <p:childTnLst>
                                    <p:animMotion origin="layout" path="M -3.05556E-6 -4.07407E-6 L 0.45625 0.40232 " pathEditMode="relative" rAng="0" ptsTypes="AA">
                                      <p:cBhvr>
                                        <p:cTn id="31" dur="2000" fill="hold"/>
                                        <p:tgtEl>
                                          <p:spTgt spid="4"/>
                                        </p:tgtEl>
                                        <p:attrNameLst>
                                          <p:attrName>ppt_x</p:attrName>
                                          <p:attrName>ppt_y</p:attrName>
                                        </p:attrNameLst>
                                      </p:cBhvr>
                                      <p:rCtr x="22813" y="20116"/>
                                    </p:animMotion>
                                  </p:childTnLst>
                                </p:cTn>
                              </p:par>
                              <p:par>
                                <p:cTn id="32" presetID="10" presetClass="exit" presetSubtype="0" fill="hold" grpId="1" nodeType="withEffect">
                                  <p:stCondLst>
                                    <p:cond delay="0"/>
                                  </p:stCondLst>
                                  <p:childTnLst>
                                    <p:animEffect transition="out" filter="fade">
                                      <p:cBhvr>
                                        <p:cTn id="33" dur="1000"/>
                                        <p:tgtEl>
                                          <p:spTgt spid="3074"/>
                                        </p:tgtEl>
                                      </p:cBhvr>
                                    </p:animEffect>
                                    <p:set>
                                      <p:cBhvr>
                                        <p:cTn id="34" dur="1" fill="hold">
                                          <p:stCondLst>
                                            <p:cond delay="99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8" presetClass="emph" presetSubtype="0" accel="23000" decel="69000" fill="hold" grpId="3" nodeType="withEffect">
                                  <p:stCondLst>
                                    <p:cond delay="0"/>
                                  </p:stCondLst>
                                  <p:childTnLst>
                                    <p:animRot by="-21600000">
                                      <p:cBhvr>
                                        <p:cTn id="45" dur="2000" fill="hold"/>
                                        <p:tgtEl>
                                          <p:spTgt spid="4"/>
                                        </p:tgtEl>
                                        <p:attrNameLst>
                                          <p:attrName>r</p:attrName>
                                        </p:attrNameLst>
                                      </p:cBhvr>
                                    </p:animRot>
                                  </p:childTnLst>
                                </p:cTn>
                              </p:par>
                              <p:par>
                                <p:cTn id="46" presetID="23" presetClass="exit" presetSubtype="16" fill="hold" grpId="1" nodeType="withEffect">
                                  <p:stCondLst>
                                    <p:cond delay="0"/>
                                  </p:stCondLst>
                                  <p:childTnLst>
                                    <p:anim calcmode="lin" valueType="num">
                                      <p:cBhvr>
                                        <p:cTn id="47" dur="1750"/>
                                        <p:tgtEl>
                                          <p:spTgt spid="6"/>
                                        </p:tgtEl>
                                        <p:attrNameLst>
                                          <p:attrName>ppt_w</p:attrName>
                                        </p:attrNameLst>
                                      </p:cBhvr>
                                      <p:tavLst>
                                        <p:tav tm="0">
                                          <p:val>
                                            <p:strVal val="ppt_w"/>
                                          </p:val>
                                        </p:tav>
                                        <p:tav tm="100000">
                                          <p:val>
                                            <p:strVal val="4*ppt_w"/>
                                          </p:val>
                                        </p:tav>
                                      </p:tavLst>
                                    </p:anim>
                                    <p:anim calcmode="lin" valueType="num">
                                      <p:cBhvr>
                                        <p:cTn id="48" dur="1750"/>
                                        <p:tgtEl>
                                          <p:spTgt spid="6"/>
                                        </p:tgtEl>
                                        <p:attrNameLst>
                                          <p:attrName>ppt_h</p:attrName>
                                        </p:attrNameLst>
                                      </p:cBhvr>
                                      <p:tavLst>
                                        <p:tav tm="0">
                                          <p:val>
                                            <p:strVal val="ppt_h"/>
                                          </p:val>
                                        </p:tav>
                                        <p:tav tm="100000">
                                          <p:val>
                                            <p:strVal val="4*ppt_h"/>
                                          </p:val>
                                        </p:tav>
                                      </p:tavLst>
                                    </p:anim>
                                    <p:set>
                                      <p:cBhvr>
                                        <p:cTn id="49" dur="1" fill="hold">
                                          <p:stCondLst>
                                            <p:cond delay="1749"/>
                                          </p:stCondLst>
                                        </p:cTn>
                                        <p:tgtEl>
                                          <p:spTgt spid="6"/>
                                        </p:tgtEl>
                                        <p:attrNameLst>
                                          <p:attrName>style.visibility</p:attrName>
                                        </p:attrNameLst>
                                      </p:cBhvr>
                                      <p:to>
                                        <p:strVal val="hidden"/>
                                      </p:to>
                                    </p:set>
                                  </p:childTnLst>
                                </p:cTn>
                              </p:par>
                              <p:par>
                                <p:cTn id="50" presetID="10" presetClass="exit" presetSubtype="0" fill="hold" grpId="3" nodeType="withEffect">
                                  <p:stCondLst>
                                    <p:cond delay="0"/>
                                  </p:stCondLst>
                                  <p:childTnLst>
                                    <p:animEffect transition="out" filter="fade">
                                      <p:cBhvr>
                                        <p:cTn id="51" dur="1750"/>
                                        <p:tgtEl>
                                          <p:spTgt spid="6"/>
                                        </p:tgtEl>
                                      </p:cBhvr>
                                    </p:animEffect>
                                    <p:set>
                                      <p:cBhvr>
                                        <p:cTn id="52" dur="1" fill="hold">
                                          <p:stCondLst>
                                            <p:cond delay="1749"/>
                                          </p:stCondLst>
                                        </p:cTn>
                                        <p:tgtEl>
                                          <p:spTgt spid="6"/>
                                        </p:tgtEl>
                                        <p:attrNameLst>
                                          <p:attrName>style.visibility</p:attrName>
                                        </p:attrNameLst>
                                      </p:cBhvr>
                                      <p:to>
                                        <p:strVal val="hidden"/>
                                      </p:to>
                                    </p:set>
                                  </p:childTnLst>
                                </p:cTn>
                              </p:par>
                              <p:par>
                                <p:cTn id="53" presetID="0" presetClass="path" presetSubtype="0" accel="50000" decel="50000" fill="hold" grpId="2" nodeType="withEffect">
                                  <p:stCondLst>
                                    <p:cond delay="0"/>
                                  </p:stCondLst>
                                  <p:childTnLst>
                                    <p:animMotion origin="layout" path="M 2.22222E-6 -4.93062E-6 L 0.03628 0.39617 " pathEditMode="relative" rAng="0" ptsTypes="AA">
                                      <p:cBhvr>
                                        <p:cTn id="54" dur="1750" fill="hold"/>
                                        <p:tgtEl>
                                          <p:spTgt spid="6"/>
                                        </p:tgtEl>
                                        <p:attrNameLst>
                                          <p:attrName>ppt_x</p:attrName>
                                          <p:attrName>ppt_y</p:attrName>
                                        </p:attrNameLst>
                                      </p:cBhvr>
                                      <p:rCtr x="1806" y="19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P spid="4" grpId="3"/>
      <p:bldP spid="6" grpId="0"/>
      <p:bldP spid="6" grpId="1"/>
      <p:bldP spid="6" grpId="2"/>
      <p:bldP spid="6" grpId="3"/>
      <p:bldP spid="7" grpId="0"/>
      <p:bldP spid="7" grpId="1"/>
      <p:bldP spid="8" grpId="0"/>
      <p:bldP spid="8" grpId="1"/>
      <p:bldP spid="9" grpId="0"/>
      <p:bldP spid="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144270" y="13335"/>
            <a:ext cx="4673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light affliction</a:t>
            </a:r>
          </a:p>
        </p:txBody>
      </p:sp>
      <p:sp>
        <p:nvSpPr>
          <p:cNvPr id="5" name="Title 1"/>
          <p:cNvSpPr txBox="1">
            <a:spLocks/>
          </p:cNvSpPr>
          <p:nvPr/>
        </p:nvSpPr>
        <p:spPr>
          <a:xfrm>
            <a:off x="1252220" y="686435"/>
            <a:ext cx="2946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moment</a:t>
            </a:r>
          </a:p>
        </p:txBody>
      </p:sp>
      <p:sp>
        <p:nvSpPr>
          <p:cNvPr id="3074" name="Rectangle 2"/>
          <p:cNvSpPr>
            <a:spLocks noGrp="1" noChangeArrowheads="1"/>
          </p:cNvSpPr>
          <p:nvPr>
            <p:ph type="title"/>
          </p:nvPr>
        </p:nvSpPr>
        <p:spPr>
          <a:xfrm>
            <a:off x="354842" y="165456"/>
            <a:ext cx="8441140" cy="6583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4:17-18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cxnSp>
        <p:nvCxnSpPr>
          <p:cNvPr id="7" name="Straight Arrow Connector 6"/>
          <p:cNvCxnSpPr/>
          <p:nvPr/>
        </p:nvCxnSpPr>
        <p:spPr>
          <a:xfrm flipV="1">
            <a:off x="2876022" y="891251"/>
            <a:ext cx="0" cy="729205"/>
          </a:xfrm>
          <a:prstGeom prst="straightConnector1">
            <a:avLst/>
          </a:prstGeom>
          <a:ln w="76200">
            <a:solidFill>
              <a:schemeClr val="bg1"/>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246413" y="925975"/>
            <a:ext cx="758429" cy="651873"/>
          </a:xfrm>
          <a:prstGeom prst="straightConnector1">
            <a:avLst/>
          </a:prstGeom>
          <a:ln w="76200">
            <a:solidFill>
              <a:schemeClr val="bg1"/>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736203" y="937549"/>
            <a:ext cx="734707" cy="651874"/>
          </a:xfrm>
          <a:prstGeom prst="straightConnector1">
            <a:avLst/>
          </a:prstGeom>
          <a:ln w="76200">
            <a:solidFill>
              <a:schemeClr val="bg1"/>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831220" y="2314937"/>
            <a:ext cx="682906" cy="648182"/>
          </a:xfrm>
          <a:prstGeom prst="straightConnector1">
            <a:avLst/>
          </a:prstGeom>
          <a:ln w="76200">
            <a:solidFill>
              <a:srgbClr val="66CCFF"/>
            </a:solidFill>
            <a:tailEnd type="triangle"/>
          </a:ln>
          <a:effectLst>
            <a:glow rad="63500">
              <a:schemeClr val="tx1"/>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bwMode="auto">
          <a:xfrm>
            <a:off x="428732" y="2700578"/>
            <a:ext cx="14972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look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p:cNvSpPr txBox="1">
            <a:spLocks noChangeArrowheads="1"/>
          </p:cNvSpPr>
          <p:nvPr/>
        </p:nvSpPr>
        <p:spPr bwMode="auto">
          <a:xfrm>
            <a:off x="2230862" y="2698673"/>
            <a:ext cx="11162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1" name="Rectangle 2"/>
          <p:cNvSpPr txBox="1">
            <a:spLocks noChangeArrowheads="1"/>
          </p:cNvSpPr>
          <p:nvPr/>
        </p:nvSpPr>
        <p:spPr bwMode="auto">
          <a:xfrm>
            <a:off x="6284702" y="1356918"/>
            <a:ext cx="21830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eternal</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p:cNvSpPr txBox="1">
            <a:spLocks noChangeArrowheads="1"/>
          </p:cNvSpPr>
          <p:nvPr/>
        </p:nvSpPr>
        <p:spPr bwMode="auto">
          <a:xfrm>
            <a:off x="2124710" y="17145"/>
            <a:ext cx="36449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light affliction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3" name="Rectangle 2"/>
          <p:cNvSpPr txBox="1">
            <a:spLocks noChangeArrowheads="1"/>
          </p:cNvSpPr>
          <p:nvPr/>
        </p:nvSpPr>
        <p:spPr bwMode="auto">
          <a:xfrm>
            <a:off x="1755881" y="4709718"/>
            <a:ext cx="30085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temporary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4" name="Rectangle 2"/>
          <p:cNvSpPr txBox="1">
            <a:spLocks noChangeArrowheads="1"/>
          </p:cNvSpPr>
          <p:nvPr/>
        </p:nvSpPr>
        <p:spPr bwMode="auto">
          <a:xfrm>
            <a:off x="3213842" y="3367963"/>
            <a:ext cx="9003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5" name="Rectangle 2"/>
          <p:cNvSpPr txBox="1">
            <a:spLocks noChangeArrowheads="1"/>
          </p:cNvSpPr>
          <p:nvPr/>
        </p:nvSpPr>
        <p:spPr bwMode="auto">
          <a:xfrm>
            <a:off x="1776837" y="3367963"/>
            <a:ext cx="74792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6" name="Rectangle 2"/>
          <p:cNvSpPr txBox="1">
            <a:spLocks noChangeArrowheads="1"/>
          </p:cNvSpPr>
          <p:nvPr/>
        </p:nvSpPr>
        <p:spPr bwMode="auto">
          <a:xfrm>
            <a:off x="4782185" y="3368598"/>
            <a:ext cx="174752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which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7" name="Rectangle 2"/>
          <p:cNvSpPr txBox="1">
            <a:spLocks noChangeArrowheads="1"/>
          </p:cNvSpPr>
          <p:nvPr/>
        </p:nvSpPr>
        <p:spPr bwMode="auto">
          <a:xfrm>
            <a:off x="3987800" y="682548"/>
            <a:ext cx="769627"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8" name="Rectangle 2"/>
          <p:cNvSpPr txBox="1">
            <a:spLocks noChangeArrowheads="1"/>
          </p:cNvSpPr>
          <p:nvPr/>
        </p:nvSpPr>
        <p:spPr bwMode="auto">
          <a:xfrm>
            <a:off x="2000992" y="2025573"/>
            <a:ext cx="6336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9" name="Rectangle 2"/>
          <p:cNvSpPr txBox="1">
            <a:spLocks noChangeArrowheads="1"/>
          </p:cNvSpPr>
          <p:nvPr/>
        </p:nvSpPr>
        <p:spPr bwMode="auto">
          <a:xfrm>
            <a:off x="2211070" y="686358"/>
            <a:ext cx="6590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2F336EBB-3DF5-4AE7-8AED-A3577F52385B}"/>
              </a:ext>
            </a:extLst>
          </p:cNvPr>
          <p:cNvSpPr txBox="1">
            <a:spLocks noChangeArrowheads="1"/>
          </p:cNvSpPr>
          <p:nvPr/>
        </p:nvSpPr>
        <p:spPr bwMode="auto">
          <a:xfrm>
            <a:off x="1119820" y="113641"/>
            <a:ext cx="4724399" cy="716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our light affliction</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542B76AF-5827-4D77-A423-8E140B8257DA}"/>
              </a:ext>
            </a:extLst>
          </p:cNvPr>
          <p:cNvSpPr txBox="1">
            <a:spLocks noChangeArrowheads="1"/>
          </p:cNvSpPr>
          <p:nvPr/>
        </p:nvSpPr>
        <p:spPr bwMode="auto">
          <a:xfrm>
            <a:off x="1117600" y="761340"/>
            <a:ext cx="322121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 moment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hidden="1"/>
          <p:cNvSpPr txBox="1">
            <a:spLocks noChangeArrowheads="1"/>
          </p:cNvSpPr>
          <p:nvPr/>
        </p:nvSpPr>
        <p:spPr bwMode="auto">
          <a:xfrm>
            <a:off x="856528" y="0"/>
            <a:ext cx="8113852" cy="385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look to the eternal</a:t>
            </a:r>
          </a:p>
          <a:p>
            <a:pPr algn="l" eaLnBrk="1" hangingPunct="1"/>
            <a:endPar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algn="l"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light affliction</a:t>
            </a:r>
          </a:p>
          <a:p>
            <a:pPr algn="l" eaLnBrk="1" hangingPunct="1"/>
            <a:endPar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a:p>
            <a:pPr algn="l"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that which is temporary</a:t>
            </a:r>
          </a:p>
        </p:txBody>
      </p:sp>
    </p:spTree>
    <p:extLst>
      <p:ext uri="{BB962C8B-B14F-4D97-AF65-F5344CB8AC3E}">
        <p14:creationId xmlns:p14="http://schemas.microsoft.com/office/powerpoint/2010/main" val="3327394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1" presetClass="entr" presetSubtype="8"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8)">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par>
                                <p:cTn id="22" presetID="22" presetClass="entr" presetSubtype="8" fill="hold" grpId="0" nodeType="withEffect">
                                  <p:stCondLst>
                                    <p:cond delay="4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18" presetClass="emph" presetSubtype="0" fill="hold" grpId="1" nodeType="withEffect">
                                  <p:stCondLst>
                                    <p:cond delay="400"/>
                                  </p:stCondLst>
                                  <p:childTnLst>
                                    <p:set>
                                      <p:cBhvr override="childStyle">
                                        <p:cTn id="26" dur="500" fill="hold"/>
                                        <p:tgtEl>
                                          <p:spTgt spid="5"/>
                                        </p:tgtEl>
                                        <p:attrNameLst>
                                          <p:attrName>style.textDecorationUnderline</p:attrName>
                                        </p:attrNameLst>
                                      </p:cBhvr>
                                      <p:to>
                                        <p:strVal val="true"/>
                                      </p:to>
                                    </p:set>
                                  </p:childTnLst>
                                </p:cTn>
                              </p:par>
                              <p:par>
                                <p:cTn id="27" presetID="22" presetClass="entr" presetSubtype="8" fill="hold" grpId="0" nodeType="withEffect">
                                  <p:stCondLst>
                                    <p:cond delay="40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5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25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25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25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5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5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25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50"/>
                                        <p:tgtEl>
                                          <p:spTgt spid="27"/>
                                        </p:tgtEl>
                                      </p:cBhvr>
                                    </p:animEffect>
                                  </p:childTnLst>
                                </p:cTn>
                              </p:par>
                              <p:par>
                                <p:cTn id="65" presetID="0" presetClass="path" presetSubtype="0" accel="50000" decel="50000" fill="hold" grpId="1" nodeType="withEffect">
                                  <p:stCondLst>
                                    <p:cond delay="0"/>
                                  </p:stCondLst>
                                  <p:childTnLst>
                                    <p:animMotion origin="layout" path="M 4.16667E-6 -2.22222E-6 L 0.03003 -0.37384 " pathEditMode="relative" rAng="0" ptsTypes="AA">
                                      <p:cBhvr>
                                        <p:cTn id="66" dur="2000" fill="hold"/>
                                        <p:tgtEl>
                                          <p:spTgt spid="19"/>
                                        </p:tgtEl>
                                        <p:attrNameLst>
                                          <p:attrName>ppt_x</p:attrName>
                                          <p:attrName>ppt_y</p:attrName>
                                        </p:attrNameLst>
                                      </p:cBhvr>
                                      <p:rCtr x="1493" y="-18704"/>
                                    </p:animMotion>
                                  </p:childTnLst>
                                </p:cTn>
                              </p:par>
                              <p:par>
                                <p:cTn id="67" presetID="0" presetClass="path" presetSubtype="0" accel="50000" decel="50000" fill="hold" grpId="1" nodeType="withEffect">
                                  <p:stCondLst>
                                    <p:cond delay="0"/>
                                  </p:stCondLst>
                                  <p:childTnLst>
                                    <p:animMotion origin="layout" path="M -1.11111E-6 -7.40741E-7 L 0.03229 -0.37361 " pathEditMode="relative" rAng="0" ptsTypes="AA">
                                      <p:cBhvr>
                                        <p:cTn id="68" dur="2000" fill="hold"/>
                                        <p:tgtEl>
                                          <p:spTgt spid="20"/>
                                        </p:tgtEl>
                                        <p:attrNameLst>
                                          <p:attrName>ppt_x</p:attrName>
                                          <p:attrName>ppt_y</p:attrName>
                                        </p:attrNameLst>
                                      </p:cBhvr>
                                      <p:rCtr x="1615" y="-18681"/>
                                    </p:animMotion>
                                  </p:childTnLst>
                                </p:cTn>
                              </p:par>
                              <p:par>
                                <p:cTn id="69" presetID="0" presetClass="path" presetSubtype="0" accel="50000" decel="50000" fill="hold" grpId="1" nodeType="withEffect">
                                  <p:stCondLst>
                                    <p:cond delay="0"/>
                                  </p:stCondLst>
                                  <p:childTnLst>
                                    <p:animMotion origin="layout" path="M 2.77778E-6 1.11111E-6 L -0.32327 -0.17801 " pathEditMode="relative" rAng="0" ptsTypes="AA">
                                      <p:cBhvr>
                                        <p:cTn id="70" dur="2000" fill="hold"/>
                                        <p:tgtEl>
                                          <p:spTgt spid="21"/>
                                        </p:tgtEl>
                                        <p:attrNameLst>
                                          <p:attrName>ppt_x</p:attrName>
                                          <p:attrName>ppt_y</p:attrName>
                                        </p:attrNameLst>
                                      </p:cBhvr>
                                      <p:rCtr x="-16163" y="-8912"/>
                                    </p:animMotion>
                                  </p:childTnLst>
                                </p:cTn>
                              </p:par>
                              <p:par>
                                <p:cTn id="71" presetID="0" presetClass="path" presetSubtype="0" accel="50000" decel="50000" fill="hold" grpId="1" nodeType="withEffect">
                                  <p:stCondLst>
                                    <p:cond delay="0"/>
                                  </p:stCondLst>
                                  <p:childTnLst>
                                    <p:animMotion origin="layout" path="M 2.77778E-6 1.48148E-6 L -0.09653 0.2125 " pathEditMode="relative" rAng="0" ptsTypes="AA">
                                      <p:cBhvr>
                                        <p:cTn id="72" dur="2000" fill="hold"/>
                                        <p:tgtEl>
                                          <p:spTgt spid="22"/>
                                        </p:tgtEl>
                                        <p:attrNameLst>
                                          <p:attrName>ppt_x</p:attrName>
                                          <p:attrName>ppt_y</p:attrName>
                                        </p:attrNameLst>
                                      </p:cBhvr>
                                      <p:rCtr x="-4826" y="10625"/>
                                    </p:animMotion>
                                  </p:childTnLst>
                                </p:cTn>
                              </p:par>
                              <p:par>
                                <p:cTn id="73" presetID="0" presetClass="path" presetSubtype="0" accel="50000" decel="50000" fill="hold" grpId="1" nodeType="withEffect">
                                  <p:stCondLst>
                                    <p:cond delay="0"/>
                                  </p:stCondLst>
                                  <p:childTnLst>
                                    <p:animMotion origin="layout" path="M -3.61111E-6 2.22222E-6 L 0.46858 -0.27593 " pathEditMode="relative" rAng="0" ptsTypes="AA">
                                      <p:cBhvr>
                                        <p:cTn id="74" dur="2000" fill="hold"/>
                                        <p:tgtEl>
                                          <p:spTgt spid="23"/>
                                        </p:tgtEl>
                                        <p:attrNameLst>
                                          <p:attrName>ppt_x</p:attrName>
                                          <p:attrName>ppt_y</p:attrName>
                                        </p:attrNameLst>
                                      </p:cBhvr>
                                      <p:rCtr x="23420" y="-13796"/>
                                    </p:animMotion>
                                  </p:childTnLst>
                                </p:cTn>
                              </p:par>
                              <p:par>
                                <p:cTn id="75" presetID="0" presetClass="path" presetSubtype="0" accel="50000" decel="50000" fill="hold" grpId="1" nodeType="withEffect">
                                  <p:stCondLst>
                                    <p:cond delay="0"/>
                                  </p:stCondLst>
                                  <p:childTnLst>
                                    <p:animMotion origin="layout" path="M -4.44444E-6 4.07407E-6 L -0.01979 -0.08033 " pathEditMode="relative" rAng="0" ptsTypes="AA">
                                      <p:cBhvr>
                                        <p:cTn id="76" dur="2000" fill="hold"/>
                                        <p:tgtEl>
                                          <p:spTgt spid="24"/>
                                        </p:tgtEl>
                                        <p:attrNameLst>
                                          <p:attrName>ppt_x</p:attrName>
                                          <p:attrName>ppt_y</p:attrName>
                                        </p:attrNameLst>
                                      </p:cBhvr>
                                      <p:rCtr x="-990" y="-4028"/>
                                    </p:animMotion>
                                  </p:childTnLst>
                                </p:cTn>
                              </p:par>
                              <p:par>
                                <p:cTn id="77" presetID="0" presetClass="path" presetSubtype="0" accel="50000" decel="50000" fill="hold" grpId="1" nodeType="withEffect">
                                  <p:stCondLst>
                                    <p:cond delay="0"/>
                                  </p:stCondLst>
                                  <p:childTnLst>
                                    <p:animMotion origin="layout" path="M 5.55556E-7 0.00069 C 0.00729 0.00856 0.01458 0.0162 0.02934 0.02384 C 0.0441 0.03171 0.06753 0.04421 0.08802 0.04722 C 0.10851 0.05 0.13542 0.04976 0.15191 0.04236 C 0.1684 0.03495 0.17882 0.02291 0.18646 0.00254 C 0.1941 -0.01783 0.19583 -0.04931 0.19792 -0.08033 " pathEditMode="relative" rAng="0" ptsTypes="AAAAAA">
                                      <p:cBhvr>
                                        <p:cTn id="78" dur="2000" fill="hold"/>
                                        <p:tgtEl>
                                          <p:spTgt spid="25"/>
                                        </p:tgtEl>
                                        <p:attrNameLst>
                                          <p:attrName>ppt_x</p:attrName>
                                          <p:attrName>ppt_y</p:attrName>
                                        </p:attrNameLst>
                                      </p:cBhvr>
                                      <p:rCtr x="9896" y="-1644"/>
                                    </p:animMotion>
                                  </p:childTnLst>
                                </p:cTn>
                              </p:par>
                              <p:par>
                                <p:cTn id="79" presetID="0" presetClass="path" presetSubtype="0" accel="50000" decel="50000" fill="hold" grpId="1" nodeType="withEffect">
                                  <p:stCondLst>
                                    <p:cond delay="0"/>
                                  </p:stCondLst>
                                  <p:childTnLst>
                                    <p:animMotion origin="layout" path="M -2.77778E-6 4.07407E-6 L -0.07014 -0.08033 " pathEditMode="relative" rAng="0" ptsTypes="AA">
                                      <p:cBhvr>
                                        <p:cTn id="80" dur="2000" fill="hold"/>
                                        <p:tgtEl>
                                          <p:spTgt spid="26"/>
                                        </p:tgtEl>
                                        <p:attrNameLst>
                                          <p:attrName>ppt_x</p:attrName>
                                          <p:attrName>ppt_y</p:attrName>
                                        </p:attrNameLst>
                                      </p:cBhvr>
                                      <p:rCtr x="-3507" y="-4028"/>
                                    </p:animMotion>
                                  </p:childTnLst>
                                </p:cTn>
                              </p:par>
                              <p:par>
                                <p:cTn id="81" presetID="0" presetClass="path" presetSubtype="0" accel="50000" decel="50000" fill="hold" grpId="1" nodeType="withEffect">
                                  <p:stCondLst>
                                    <p:cond delay="0"/>
                                  </p:stCondLst>
                                  <p:childTnLst>
                                    <p:animMotion origin="layout" path="M 5E-6 7.40741E-7 L 0.17935 0.31134 " pathEditMode="relative" rAng="0" ptsTypes="AA">
                                      <p:cBhvr>
                                        <p:cTn id="82" dur="2000" fill="hold"/>
                                        <p:tgtEl>
                                          <p:spTgt spid="27"/>
                                        </p:tgtEl>
                                        <p:attrNameLst>
                                          <p:attrName>ppt_x</p:attrName>
                                          <p:attrName>ppt_y</p:attrName>
                                        </p:attrNameLst>
                                      </p:cBhvr>
                                      <p:rCtr x="8958" y="15556"/>
                                    </p:animMotion>
                                  </p:childTnLst>
                                </p:cTn>
                              </p:par>
                              <p:par>
                                <p:cTn id="83" presetID="0" presetClass="path" presetSubtype="0" accel="50000" decel="50000" fill="hold" grpId="1" nodeType="withEffect">
                                  <p:stCondLst>
                                    <p:cond delay="0"/>
                                  </p:stCondLst>
                                  <p:childTnLst>
                                    <p:animMotion origin="layout" path="M -2.22222E-6 -2.59259E-6 L -0.01528 -0.27546 " pathEditMode="relative" rAng="0" ptsTypes="AA">
                                      <p:cBhvr>
                                        <p:cTn id="84" dur="2000" fill="hold"/>
                                        <p:tgtEl>
                                          <p:spTgt spid="28"/>
                                        </p:tgtEl>
                                        <p:attrNameLst>
                                          <p:attrName>ppt_x</p:attrName>
                                          <p:attrName>ppt_y</p:attrName>
                                        </p:attrNameLst>
                                      </p:cBhvr>
                                      <p:rCtr x="-764" y="-13773"/>
                                    </p:animMotion>
                                  </p:childTnLst>
                                </p:cTn>
                              </p:par>
                              <p:par>
                                <p:cTn id="85" presetID="0" presetClass="path" presetSubtype="0" accel="50000" decel="50000" fill="hold" grpId="1" nodeType="withEffect">
                                  <p:stCondLst>
                                    <p:cond delay="0"/>
                                  </p:stCondLst>
                                  <p:childTnLst>
                                    <p:animMotion origin="layout" path="M 2.22222E-6 -2.22222E-6 L -0.0132 -0.08009 " pathEditMode="relative" rAng="0" ptsTypes="AA">
                                      <p:cBhvr>
                                        <p:cTn id="86" dur="2000" fill="hold"/>
                                        <p:tgtEl>
                                          <p:spTgt spid="29"/>
                                        </p:tgtEl>
                                        <p:attrNameLst>
                                          <p:attrName>ppt_x</p:attrName>
                                          <p:attrName>ppt_y</p:attrName>
                                        </p:attrNameLst>
                                      </p:cBhvr>
                                      <p:rCtr x="-660" y="-4005"/>
                                    </p:animMotion>
                                  </p:childTnLst>
                                </p:cTn>
                              </p:par>
                              <p:par>
                                <p:cTn id="87" presetID="10" presetClass="exit" presetSubtype="0" fill="hold" grpId="1" nodeType="withEffect">
                                  <p:stCondLst>
                                    <p:cond delay="0"/>
                                  </p:stCondLst>
                                  <p:childTnLst>
                                    <p:animEffect transition="out" filter="fade">
                                      <p:cBhvr>
                                        <p:cTn id="88" dur="1500"/>
                                        <p:tgtEl>
                                          <p:spTgt spid="3074"/>
                                        </p:tgtEl>
                                      </p:cBhvr>
                                    </p:animEffect>
                                    <p:set>
                                      <p:cBhvr>
                                        <p:cTn id="89" dur="1" fill="hold">
                                          <p:stCondLst>
                                            <p:cond delay="1499"/>
                                          </p:stCondLst>
                                        </p:cTn>
                                        <p:tgtEl>
                                          <p:spTgt spid="307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4"/>
                                        </p:tgtEl>
                                      </p:cBhvr>
                                    </p:animEffect>
                                    <p:set>
                                      <p:cBhvr>
                                        <p:cTn id="92" dur="1" fill="hold">
                                          <p:stCondLst>
                                            <p:cond delay="499"/>
                                          </p:stCondLst>
                                        </p:cTn>
                                        <p:tgtEl>
                                          <p:spTgt spid="4"/>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childTnLst>
                          </p:cTn>
                        </p:par>
                        <p:par>
                          <p:cTn id="102" fill="hold">
                            <p:stCondLst>
                              <p:cond delay="2000"/>
                            </p:stCondLst>
                            <p:childTnLst>
                              <p:par>
                                <p:cTn id="103" presetID="22" presetClass="entr" presetSubtype="8" fill="hold" nodeType="after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wipe(left)">
                                      <p:cBhvr>
                                        <p:cTn id="105" dur="500"/>
                                        <p:tgtEl>
                                          <p:spTgt spid="16"/>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600"/>
                                  </p:stCondLst>
                                  <p:childTnLst>
                                    <p:set>
                                      <p:cBhvr>
                                        <p:cTn id="109" dur="1" fill="hold">
                                          <p:stCondLst>
                                            <p:cond delay="0"/>
                                          </p:stCondLst>
                                        </p:cTn>
                                        <p:tgtEl>
                                          <p:spTgt spid="7"/>
                                        </p:tgtEl>
                                        <p:attrNameLst>
                                          <p:attrName>style.visibility</p:attrName>
                                        </p:attrNameLst>
                                      </p:cBhvr>
                                      <p:to>
                                        <p:strVal val="visible"/>
                                      </p:to>
                                    </p:set>
                                    <p:animEffect transition="in" filter="wipe(down)">
                                      <p:cBhvr>
                                        <p:cTn id="110" dur="500"/>
                                        <p:tgtEl>
                                          <p:spTgt spid="7"/>
                                        </p:tgtEl>
                                      </p:cBhvr>
                                    </p:animEffect>
                                  </p:childTnLst>
                                </p:cTn>
                              </p:par>
                              <p:par>
                                <p:cTn id="111" presetID="22" presetClass="entr" presetSubtype="8" fill="hold" nodeType="withEffect">
                                  <p:stCondLst>
                                    <p:cond delay="600"/>
                                  </p:stCondLst>
                                  <p:childTnLst>
                                    <p:set>
                                      <p:cBhvr>
                                        <p:cTn id="112" dur="1" fill="hold">
                                          <p:stCondLst>
                                            <p:cond delay="0"/>
                                          </p:stCondLst>
                                        </p:cTn>
                                        <p:tgtEl>
                                          <p:spTgt spid="9"/>
                                        </p:tgtEl>
                                        <p:attrNameLst>
                                          <p:attrName>style.visibility</p:attrName>
                                        </p:attrNameLst>
                                      </p:cBhvr>
                                      <p:to>
                                        <p:strVal val="visible"/>
                                      </p:to>
                                    </p:set>
                                    <p:animEffect transition="in" filter="wipe(left)">
                                      <p:cBhvr>
                                        <p:cTn id="113" dur="500"/>
                                        <p:tgtEl>
                                          <p:spTgt spid="9"/>
                                        </p:tgtEl>
                                      </p:cBhvr>
                                    </p:animEffect>
                                  </p:childTnLst>
                                </p:cTn>
                              </p:par>
                              <p:par>
                                <p:cTn id="114" presetID="22" presetClass="entr" presetSubtype="2" fill="hold" nodeType="withEffect">
                                  <p:stCondLst>
                                    <p:cond delay="600"/>
                                  </p:stCondLst>
                                  <p:childTnLst>
                                    <p:set>
                                      <p:cBhvr>
                                        <p:cTn id="115" dur="1" fill="hold">
                                          <p:stCondLst>
                                            <p:cond delay="0"/>
                                          </p:stCondLst>
                                        </p:cTn>
                                        <p:tgtEl>
                                          <p:spTgt spid="12"/>
                                        </p:tgtEl>
                                        <p:attrNameLst>
                                          <p:attrName>style.visibility</p:attrName>
                                        </p:attrNameLst>
                                      </p:cBhvr>
                                      <p:to>
                                        <p:strVal val="visible"/>
                                      </p:to>
                                    </p:set>
                                    <p:animEffect transition="in" filter="wipe(right)">
                                      <p:cBhvr>
                                        <p:cTn id="116" dur="500"/>
                                        <p:tgtEl>
                                          <p:spTgt spid="12"/>
                                        </p:tgtEl>
                                      </p:cBhvr>
                                    </p:animEffect>
                                  </p:childTnLst>
                                </p:cTn>
                              </p:par>
                            </p:childTnLst>
                          </p:cTn>
                        </p:par>
                        <p:par>
                          <p:cTn id="117" fill="hold">
                            <p:stCondLst>
                              <p:cond delay="1100"/>
                            </p:stCondLst>
                            <p:childTnLst>
                              <p:par>
                                <p:cTn id="118" presetID="3" presetClass="emph" presetSubtype="2" fill="hold" grpId="2" nodeType="afterEffect">
                                  <p:stCondLst>
                                    <p:cond delay="0"/>
                                  </p:stCondLst>
                                  <p:childTnLst>
                                    <p:animClr clrSpc="rgb" dir="cw">
                                      <p:cBhvr override="childStyle">
                                        <p:cTn id="119" dur="1000" fill="hold"/>
                                        <p:tgtEl>
                                          <p:spTgt spid="19"/>
                                        </p:tgtEl>
                                        <p:attrNameLst>
                                          <p:attrName>style.color</p:attrName>
                                        </p:attrNameLst>
                                      </p:cBhvr>
                                      <p:to>
                                        <a:schemeClr val="bg1"/>
                                      </p:to>
                                    </p:animClr>
                                  </p:childTnLst>
                                </p:cTn>
                              </p:par>
                              <p:par>
                                <p:cTn id="120" presetID="3" presetClass="emph" presetSubtype="2" fill="hold" grpId="2" nodeType="withEffect">
                                  <p:stCondLst>
                                    <p:cond delay="0"/>
                                  </p:stCondLst>
                                  <p:childTnLst>
                                    <p:animClr clrSpc="rgb" dir="cw">
                                      <p:cBhvr override="childStyle">
                                        <p:cTn id="121" dur="2000" fill="hold"/>
                                        <p:tgtEl>
                                          <p:spTgt spid="28"/>
                                        </p:tgtEl>
                                        <p:attrNameLst>
                                          <p:attrName>style.color</p:attrName>
                                        </p:attrNameLst>
                                      </p:cBhvr>
                                      <p:to>
                                        <a:schemeClr val="bg1"/>
                                      </p:to>
                                    </p:animClr>
                                  </p:childTnLst>
                                </p:cTn>
                              </p:par>
                              <p:par>
                                <p:cTn id="122" presetID="3" presetClass="emph" presetSubtype="2" fill="hold" grpId="2" nodeType="withEffect">
                                  <p:stCondLst>
                                    <p:cond delay="0"/>
                                  </p:stCondLst>
                                  <p:childTnLst>
                                    <p:animClr clrSpc="rgb" dir="cw">
                                      <p:cBhvr override="childStyle">
                                        <p:cTn id="123" dur="2000" fill="hold"/>
                                        <p:tgtEl>
                                          <p:spTgt spid="29"/>
                                        </p:tgtEl>
                                        <p:attrNameLst>
                                          <p:attrName>style.color</p:attrName>
                                        </p:attrNameLst>
                                      </p:cBhvr>
                                      <p:to>
                                        <a:schemeClr val="bg1"/>
                                      </p:to>
                                    </p:animClr>
                                  </p:childTnLst>
                                </p:cTn>
                              </p:par>
                              <p:par>
                                <p:cTn id="124" presetID="3" presetClass="emph" presetSubtype="2" fill="hold" grpId="2" nodeType="withEffect">
                                  <p:stCondLst>
                                    <p:cond delay="0"/>
                                  </p:stCondLst>
                                  <p:childTnLst>
                                    <p:animClr clrSpc="rgb" dir="cw">
                                      <p:cBhvr override="childStyle">
                                        <p:cTn id="125" dur="2000" fill="hold"/>
                                        <p:tgtEl>
                                          <p:spTgt spid="20"/>
                                        </p:tgtEl>
                                        <p:attrNameLst>
                                          <p:attrName>style.color</p:attrName>
                                        </p:attrNameLst>
                                      </p:cBhvr>
                                      <p:to>
                                        <a:schemeClr val="bg1"/>
                                      </p:to>
                                    </p:animClr>
                                  </p:childTnLst>
                                </p:cTn>
                              </p:par>
                              <p:par>
                                <p:cTn id="126" presetID="3" presetClass="emph" presetSubtype="2" fill="hold" grpId="2" nodeType="withEffect">
                                  <p:stCondLst>
                                    <p:cond delay="0"/>
                                  </p:stCondLst>
                                  <p:childTnLst>
                                    <p:animClr clrSpc="rgb" dir="cw">
                                      <p:cBhvr override="childStyle">
                                        <p:cTn id="127" dur="2000" fill="hold"/>
                                        <p:tgtEl>
                                          <p:spTgt spid="21"/>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19" grpId="0"/>
      <p:bldP spid="19" grpId="1"/>
      <p:bldP spid="19" grpId="2"/>
      <p:bldP spid="20" grpId="0"/>
      <p:bldP spid="20" grpId="1"/>
      <p:bldP spid="20" grpId="2"/>
      <p:bldP spid="21" grpId="0"/>
      <p:bldP spid="21" grpId="1"/>
      <p:bldP spid="21" grpId="2"/>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8" grpId="2"/>
      <p:bldP spid="29" grpId="0"/>
      <p:bldP spid="29" grpId="1"/>
      <p:bldP spid="29" grpId="2"/>
      <p:bldP spid="30" grpId="0"/>
      <p:bldP spid="30" grpId="1"/>
      <p:bldP spid="31" grpId="0"/>
      <p:bldP spid="31"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35429" y="749991"/>
            <a:ext cx="3920672" cy="5309733"/>
          </a:xfrm>
          <a:ln w="76200" cmpd="tri">
            <a:solidFill>
              <a:srgbClr val="66CCFF"/>
            </a:solidFill>
          </a:ln>
        </p:spPr>
        <p:txBody>
          <a:bodyPr>
            <a:scene3d>
              <a:camera prst="orthographicFront"/>
              <a:lightRig rig="flat" dir="t"/>
            </a:scene3d>
            <a:sp3d extrusionH="57150" prstMaterial="plastic">
              <a:bevelT w="38100" h="38100"/>
            </a:sp3d>
          </a:bodyPr>
          <a:lstStyle/>
          <a:p>
            <a:pPr algn="l" eaLnBrk="1" hangingPunct="1"/>
            <a: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WORRY</a:t>
            </a:r>
            <a:b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Anxiety</a:t>
            </a:r>
            <a:b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Fear</a:t>
            </a:r>
            <a:b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Doubt</a:t>
            </a:r>
            <a:b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chemeClr val="tx1">
                    <a:lumMod val="65000"/>
                    <a:lumOff val="35000"/>
                  </a:schemeClr>
                </a:solidFill>
                <a:effectLst>
                  <a:glow rad="63500">
                    <a:schemeClr val="tx1"/>
                  </a:glow>
                  <a:outerShdw blurRad="50800" algn="tl" rotWithShape="0">
                    <a:srgbClr val="000000"/>
                  </a:outerShdw>
                </a:effectLst>
                <a:latin typeface="Calibri" panose="020F0502020204030204" pitchFamily="34" charset="0"/>
              </a:rPr>
              <a:t>Human 	Reasoning</a:t>
            </a:r>
            <a:br>
              <a:rPr lang="en-US" altLang="en-US" b="1" dirty="0">
                <a:ln w="17780" cmpd="sng">
                  <a:solidFill>
                    <a:srgbClr val="FFFFFF"/>
                  </a:solidFill>
                  <a:prstDash val="solid"/>
                  <a:miter lim="800000"/>
                </a:ln>
                <a:solidFill>
                  <a:schemeClr val="tx1">
                    <a:lumMod val="65000"/>
                    <a:lumOff val="35000"/>
                  </a:schemeClr>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chemeClr val="tx1">
                    <a:lumMod val="65000"/>
                    <a:lumOff val="35000"/>
                  </a:schemeClr>
                </a:solidFill>
                <a:effectLst>
                  <a:glow rad="63500">
                    <a:schemeClr val="tx1"/>
                  </a:glow>
                  <a:outerShdw blurRad="50800" algn="tl" rotWithShape="0">
                    <a:srgbClr val="000000"/>
                  </a:outerShdw>
                </a:effectLst>
                <a:latin typeface="Calibri" panose="020F0502020204030204" pitchFamily="34" charset="0"/>
              </a:rPr>
              <a:t>	Takes Away </a:t>
            </a:r>
            <a:endParaRPr lang="en-US" altLang="en-US" sz="3200" b="1" dirty="0">
              <a:ln w="17780" cmpd="sng">
                <a:solidFill>
                  <a:srgbClr val="FFFFFF"/>
                </a:solidFill>
                <a:prstDash val="solid"/>
                <a:miter lim="800000"/>
              </a:ln>
              <a:solidFill>
                <a:schemeClr val="tx1">
                  <a:lumMod val="65000"/>
                  <a:lumOff val="35000"/>
                </a:schemeClr>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4813301" y="747493"/>
            <a:ext cx="3926524" cy="5312229"/>
          </a:xfrm>
          <a:prstGeom prst="rect">
            <a:avLst/>
          </a:prstGeom>
          <a:noFill/>
          <a:ln w="76200" cmpd="tri">
            <a:solidFill>
              <a:srgbClr val="66C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FAITH</a:t>
            </a:r>
          </a:p>
          <a:p>
            <a:pPr algn="l" eaLnBrk="1" hangingPunct="1"/>
            <a:r>
              <a:rPr lang="en-US" altLang="en-US" b="1" kern="0"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Strength</a:t>
            </a:r>
          </a:p>
          <a:p>
            <a:pPr algn="l" eaLnBrk="1" hangingPunct="1"/>
            <a:r>
              <a:rPr lang="en-US" altLang="en-US" b="1" kern="0"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Joy</a:t>
            </a:r>
          </a:p>
          <a:p>
            <a:pPr algn="l" eaLnBrk="1" hangingPunct="1"/>
            <a:r>
              <a:rPr lang="en-US" altLang="en-US" b="1" kern="0"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Trust</a:t>
            </a:r>
          </a:p>
          <a:p>
            <a:pPr algn="l" eaLnBrk="1" hangingPunct="1"/>
            <a:r>
              <a:rPr lang="en-US" altLang="en-US" b="1" kern="0"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Solves 	Problems</a:t>
            </a:r>
          </a:p>
          <a:p>
            <a:pPr algn="l"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	Gives </a:t>
            </a:r>
          </a:p>
        </p:txBody>
      </p:sp>
      <p:sp>
        <p:nvSpPr>
          <p:cNvPr id="6" name="Rectangle 2"/>
          <p:cNvSpPr txBox="1">
            <a:spLocks noChangeArrowheads="1"/>
          </p:cNvSpPr>
          <p:nvPr/>
        </p:nvSpPr>
        <p:spPr bwMode="auto">
          <a:xfrm>
            <a:off x="3427687" y="114049"/>
            <a:ext cx="218302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eternal</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7305820" y="1607847"/>
            <a:ext cx="72484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66CCFF"/>
                </a:solidFill>
                <a:effectLst>
                  <a:glow rad="63500">
                    <a:schemeClr val="tx1"/>
                  </a:glow>
                  <a:outerShdw blurRad="50800" algn="tl" rotWithShape="0">
                    <a:srgbClr val="000000"/>
                  </a:outerShdw>
                </a:effectLst>
                <a:latin typeface="Calibri" panose="020F0502020204030204" pitchFamily="34" charset="0"/>
              </a:rPr>
              <a:t>h</a:t>
            </a:r>
          </a:p>
        </p:txBody>
      </p:sp>
      <p:sp>
        <p:nvSpPr>
          <p:cNvPr id="10" name="Rectangle 2"/>
          <p:cNvSpPr txBox="1">
            <a:spLocks noChangeArrowheads="1"/>
          </p:cNvSpPr>
          <p:nvPr/>
        </p:nvSpPr>
        <p:spPr bwMode="auto">
          <a:xfrm>
            <a:off x="1643484" y="3621723"/>
            <a:ext cx="1062942"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lumMod val="50000"/>
                  </a:schemeClr>
                </a:solidFill>
                <a:effectLst>
                  <a:glow rad="63500">
                    <a:schemeClr val="tx1"/>
                  </a:glow>
                  <a:outerShdw blurRad="50800" algn="tl" rotWithShape="0">
                    <a:srgbClr val="000000"/>
                  </a:outerShdw>
                </a:effectLst>
                <a:latin typeface="Calibri" panose="020F0502020204030204" pitchFamily="34" charset="0"/>
              </a:rPr>
              <a:t>um</a:t>
            </a:r>
          </a:p>
        </p:txBody>
      </p:sp>
      <p:sp>
        <p:nvSpPr>
          <p:cNvPr id="11" name="Rectangle 2"/>
          <p:cNvSpPr txBox="1">
            <a:spLocks noChangeArrowheads="1"/>
          </p:cNvSpPr>
          <p:nvPr/>
        </p:nvSpPr>
        <p:spPr bwMode="auto">
          <a:xfrm>
            <a:off x="6487851" y="4293053"/>
            <a:ext cx="970345"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ble</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p:cNvSpPr txBox="1">
            <a:spLocks noChangeArrowheads="1"/>
          </p:cNvSpPr>
          <p:nvPr/>
        </p:nvSpPr>
        <p:spPr bwMode="auto">
          <a:xfrm>
            <a:off x="3416292" y="1643315"/>
            <a:ext cx="211245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humble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431580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50" presetClass="exit" presetSubtype="0" accel="100000" fill="hold" grpId="0" nodeType="withEffect">
                                  <p:stCondLst>
                                    <p:cond delay="0"/>
                                  </p:stCondLst>
                                  <p:childTnLst>
                                    <p:anim calcmode="lin" valueType="num">
                                      <p:cBhvr>
                                        <p:cTn id="12" dur="1000"/>
                                        <p:tgtEl>
                                          <p:spTgt spid="6"/>
                                        </p:tgtEl>
                                        <p:attrNameLst>
                                          <p:attrName>ppt_w</p:attrName>
                                        </p:attrNameLst>
                                      </p:cBhvr>
                                      <p:tavLst>
                                        <p:tav tm="0">
                                          <p:val>
                                            <p:strVal val="ppt_w"/>
                                          </p:val>
                                        </p:tav>
                                        <p:tav tm="100000">
                                          <p:val>
                                            <p:strVal val="ppt_w+.3"/>
                                          </p:val>
                                        </p:tav>
                                      </p:tavLst>
                                    </p:anim>
                                    <p:anim calcmode="lin" valueType="num">
                                      <p:cBhvr>
                                        <p:cTn id="13" dur="1000"/>
                                        <p:tgtEl>
                                          <p:spTgt spid="6"/>
                                        </p:tgtEl>
                                        <p:attrNameLst>
                                          <p:attrName>ppt_h</p:attrName>
                                        </p:attrNameLst>
                                      </p:cBhvr>
                                      <p:tavLst>
                                        <p:tav tm="0">
                                          <p:val>
                                            <p:strVal val="ppt_h"/>
                                          </p:val>
                                        </p:tav>
                                        <p:tav tm="100000">
                                          <p:val>
                                            <p:strVal val="ppt_h"/>
                                          </p:val>
                                        </p:tav>
                                      </p:tavLst>
                                    </p:anim>
                                    <p:animEffect transition="out" filter="fade">
                                      <p:cBhvr>
                                        <p:cTn id="14" dur="1000"/>
                                        <p:tgtEl>
                                          <p:spTgt spid="6"/>
                                        </p:tgtEl>
                                      </p:cBhvr>
                                    </p:animEffect>
                                    <p:set>
                                      <p:cBhvr>
                                        <p:cTn id="15" dur="1" fill="hold">
                                          <p:stCondLst>
                                            <p:cond delay="9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
                                        <p:tgtEl>
                                          <p:spTgt spid="11"/>
                                        </p:tgtEl>
                                      </p:cBhvr>
                                    </p:animEffect>
                                  </p:childTnLst>
                                </p:cTn>
                              </p:par>
                              <p:par>
                                <p:cTn id="27" presetID="3" presetClass="emph" presetSubtype="2" fill="hold" grpId="2" nodeType="withEffect">
                                  <p:stCondLst>
                                    <p:cond delay="0"/>
                                  </p:stCondLst>
                                  <p:childTnLst>
                                    <p:animClr clrSpc="rgb" dir="cw">
                                      <p:cBhvr override="childStyle">
                                        <p:cTn id="28" dur="2000" fill="hold"/>
                                        <p:tgtEl>
                                          <p:spTgt spid="8"/>
                                        </p:tgtEl>
                                        <p:attrNameLst>
                                          <p:attrName>style.color</p:attrName>
                                        </p:attrNameLst>
                                      </p:cBhvr>
                                      <p:to>
                                        <a:srgbClr val="0066FF"/>
                                      </p:to>
                                    </p:animClr>
                                  </p:childTnLst>
                                </p:cTn>
                              </p:par>
                              <p:par>
                                <p:cTn id="29" presetID="3" presetClass="emph" presetSubtype="2" fill="hold" grpId="2" nodeType="withEffect">
                                  <p:stCondLst>
                                    <p:cond delay="0"/>
                                  </p:stCondLst>
                                  <p:childTnLst>
                                    <p:animClr clrSpc="rgb" dir="cw">
                                      <p:cBhvr override="childStyle">
                                        <p:cTn id="30" dur="2000" fill="hold"/>
                                        <p:tgtEl>
                                          <p:spTgt spid="10"/>
                                        </p:tgtEl>
                                        <p:attrNameLst>
                                          <p:attrName>style.color</p:attrName>
                                        </p:attrNameLst>
                                      </p:cBhvr>
                                      <p:to>
                                        <a:srgbClr val="0066FF"/>
                                      </p:to>
                                    </p:animClr>
                                  </p:childTnLst>
                                </p:cTn>
                              </p:par>
                              <p:par>
                                <p:cTn id="31" presetID="3" presetClass="emph" presetSubtype="2" fill="hold" grpId="2" nodeType="withEffect">
                                  <p:stCondLst>
                                    <p:cond delay="0"/>
                                  </p:stCondLst>
                                  <p:childTnLst>
                                    <p:animClr clrSpc="rgb" dir="cw">
                                      <p:cBhvr override="childStyle">
                                        <p:cTn id="32" dur="2000" fill="hold"/>
                                        <p:tgtEl>
                                          <p:spTgt spid="11"/>
                                        </p:tgtEl>
                                        <p:attrNameLst>
                                          <p:attrName>style.color</p:attrName>
                                        </p:attrNameLst>
                                      </p:cBhvr>
                                      <p:to>
                                        <a:srgbClr val="0066FF"/>
                                      </p:to>
                                    </p:animClr>
                                  </p:childTnLst>
                                </p:cTn>
                              </p:par>
                              <p:par>
                                <p:cTn id="33" presetID="0" presetClass="path" presetSubtype="0" accel="50000" decel="50000" fill="hold" grpId="1" nodeType="withEffect">
                                  <p:stCondLst>
                                    <p:cond delay="0"/>
                                  </p:stCondLst>
                                  <p:childTnLst>
                                    <p:animMotion origin="layout" path="M 2.77778E-6 -1.48148E-6 L 0.22864 -0.28819 " pathEditMode="relative" rAng="0" ptsTypes="AA">
                                      <p:cBhvr>
                                        <p:cTn id="34" dur="2000" fill="hold"/>
                                        <p:tgtEl>
                                          <p:spTgt spid="10"/>
                                        </p:tgtEl>
                                        <p:attrNameLst>
                                          <p:attrName>ppt_x</p:attrName>
                                          <p:attrName>ppt_y</p:attrName>
                                        </p:attrNameLst>
                                      </p:cBhvr>
                                      <p:rCtr x="11424" y="-14421"/>
                                    </p:animMotion>
                                  </p:childTnLst>
                                </p:cTn>
                              </p:par>
                              <p:par>
                                <p:cTn id="35" presetID="0" presetClass="path" presetSubtype="0" accel="50000" decel="50000" fill="hold" grpId="1" nodeType="withEffect">
                                  <p:stCondLst>
                                    <p:cond delay="0"/>
                                  </p:stCondLst>
                                  <p:childTnLst>
                                    <p:animMotion origin="layout" path="M 0 1.85185E-6 L -0.21562 -0.38634 " pathEditMode="relative" rAng="0" ptsTypes="AA">
                                      <p:cBhvr>
                                        <p:cTn id="36" dur="2000" fill="hold"/>
                                        <p:tgtEl>
                                          <p:spTgt spid="11"/>
                                        </p:tgtEl>
                                        <p:attrNameLst>
                                          <p:attrName>ppt_x</p:attrName>
                                          <p:attrName>ppt_y</p:attrName>
                                        </p:attrNameLst>
                                      </p:cBhvr>
                                      <p:rCtr x="-10781" y="-19329"/>
                                    </p:animMotion>
                                  </p:childTnLst>
                                </p:cTn>
                              </p:par>
                              <p:par>
                                <p:cTn id="37" presetID="0" presetClass="path" presetSubtype="0" accel="50000" decel="50000" fill="hold" grpId="3" nodeType="withEffect">
                                  <p:stCondLst>
                                    <p:cond delay="0"/>
                                  </p:stCondLst>
                                  <p:childTnLst>
                                    <p:animMotion origin="layout" path="M -1.66667E-6 -2.96296E-6 C -0.00851 -0.01389 -0.01684 -0.02777 -0.03541 -0.04051 C -0.05399 -0.05324 -0.08229 -0.0669 -0.11146 -0.07592 C -0.14062 -0.08495 -0.17587 -0.09282 -0.21024 -0.09444 C -0.24462 -0.09606 -0.28958 -0.09097 -0.31771 -0.08611 C -0.34583 -0.08125 -0.36285 -0.07477 -0.37899 -0.06551 C -0.39514 -0.05625 -0.4059 -0.04236 -0.41441 -0.03055 C -0.42291 -0.01875 -0.42673 -0.00185 -0.43003 0.00556 " pathEditMode="relative" rAng="0" ptsTypes="aaaaaaaa">
                                      <p:cBhvr>
                                        <p:cTn id="38" dur="2000" fill="hold"/>
                                        <p:tgtEl>
                                          <p:spTgt spid="8"/>
                                        </p:tgtEl>
                                        <p:attrNameLst>
                                          <p:attrName>ppt_x</p:attrName>
                                          <p:attrName>ppt_y</p:attrName>
                                        </p:attrNameLst>
                                      </p:cBhvr>
                                      <p:rCtr x="-21510" y="-4537"/>
                                    </p:animMotion>
                                  </p:childTnLst>
                                </p:cTn>
                              </p:par>
                              <p:par>
                                <p:cTn id="39" presetID="22" presetClass="exit" presetSubtype="8" fill="hold" grpId="1" nodeType="withEffect">
                                  <p:stCondLst>
                                    <p:cond delay="0"/>
                                  </p:stCondLst>
                                  <p:childTnLst>
                                    <p:animEffect transition="out" filter="wipe(left)">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22" presetClass="exit" presetSubtype="2" fill="hold" grpId="1" nodeType="withEffect">
                                  <p:stCondLst>
                                    <p:cond delay="0"/>
                                  </p:stCondLst>
                                  <p:childTnLst>
                                    <p:animEffect transition="out" filter="wipe(right)">
                                      <p:cBhvr>
                                        <p:cTn id="43" dur="1250"/>
                                        <p:tgtEl>
                                          <p:spTgt spid="3"/>
                                        </p:tgtEl>
                                      </p:cBhvr>
                                    </p:animEffect>
                                    <p:set>
                                      <p:cBhvr>
                                        <p:cTn id="44"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4" grpId="1" animBg="1"/>
      <p:bldP spid="3" grpId="0" animBg="1"/>
      <p:bldP spid="3" grpId="1" animBg="1"/>
      <p:bldP spid="6" grpId="0"/>
      <p:bldP spid="8" grpId="0"/>
      <p:bldP spid="8" grpId="2"/>
      <p:bldP spid="8" grpId="3"/>
      <p:bldP spid="10" grpId="0"/>
      <p:bldP spid="10" grpId="1"/>
      <p:bldP spid="10" grpId="2"/>
      <p:bldP spid="11" grpId="0"/>
      <p:bldP spid="11" grpId="1"/>
      <p:bldP spid="11"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123" r="8163"/>
          <a:stretch/>
        </p:blipFill>
        <p:spPr>
          <a:xfrm>
            <a:off x="0" y="0"/>
            <a:ext cx="9144000" cy="6857999"/>
          </a:xfrm>
          <a:prstGeom prst="rect">
            <a:avLst/>
          </a:prstGeom>
        </p:spPr>
      </p:pic>
      <p:sp>
        <p:nvSpPr>
          <p:cNvPr id="5" name="Title 1"/>
          <p:cNvSpPr txBox="1">
            <a:spLocks/>
          </p:cNvSpPr>
          <p:nvPr/>
        </p:nvSpPr>
        <p:spPr>
          <a:xfrm>
            <a:off x="435980" y="3653741"/>
            <a:ext cx="730748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casting all your care upon Him</a:t>
            </a:r>
          </a:p>
        </p:txBody>
      </p:sp>
      <p:sp>
        <p:nvSpPr>
          <p:cNvPr id="3074" name="Rectangle 2"/>
          <p:cNvSpPr>
            <a:spLocks noGrp="1" noChangeArrowheads="1"/>
          </p:cNvSpPr>
          <p:nvPr>
            <p:ph type="title"/>
          </p:nvPr>
        </p:nvSpPr>
        <p:spPr>
          <a:xfrm>
            <a:off x="446315" y="1481549"/>
            <a:ext cx="8229600" cy="391390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Therefore humble yourselves under the mighty hand of God, that He may exalt you in due time,  casting all your care upon Him, for He cares for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Peter 5:6-7  </a:t>
            </a:r>
          </a:p>
        </p:txBody>
      </p:sp>
      <p:sp>
        <p:nvSpPr>
          <p:cNvPr id="8" name="Rectangle 2"/>
          <p:cNvSpPr txBox="1">
            <a:spLocks noChangeArrowheads="1"/>
          </p:cNvSpPr>
          <p:nvPr/>
        </p:nvSpPr>
        <p:spPr bwMode="auto">
          <a:xfrm>
            <a:off x="5430433" y="2986922"/>
            <a:ext cx="3348146"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due time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5613400" y="2964615"/>
            <a:ext cx="78232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p:cNvSpPr txBox="1">
            <a:spLocks noChangeArrowheads="1"/>
          </p:cNvSpPr>
          <p:nvPr/>
        </p:nvSpPr>
        <p:spPr bwMode="auto">
          <a:xfrm>
            <a:off x="6911339" y="2313662"/>
            <a:ext cx="1215223"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3416292" y="1643315"/>
            <a:ext cx="211245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humble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41EA2C67-DB85-478C-9372-21259AE735AD}"/>
              </a:ext>
            </a:extLst>
          </p:cNvPr>
          <p:cNvSpPr txBox="1">
            <a:spLocks noChangeArrowheads="1"/>
          </p:cNvSpPr>
          <p:nvPr/>
        </p:nvSpPr>
        <p:spPr bwMode="auto">
          <a:xfrm>
            <a:off x="149858" y="3720440"/>
            <a:ext cx="7874001" cy="7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casting all your care upon Him</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p:cNvSpPr txBox="1">
            <a:spLocks noChangeArrowheads="1"/>
          </p:cNvSpPr>
          <p:nvPr/>
        </p:nvSpPr>
        <p:spPr bwMode="auto">
          <a:xfrm>
            <a:off x="1469840" y="3631416"/>
            <a:ext cx="131951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4315805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iterate type="lt">
                                    <p:tmAbs val="0"/>
                                  </p:iterate>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iterate type="lt">
                                    <p:tmAbs val="0"/>
                                  </p:iterate>
                                  <p:childTnLst>
                                    <p:set>
                                      <p:cBhvr>
                                        <p:cTn id="8" dur="1" fill="hold">
                                          <p:stCondLst>
                                            <p:cond delay="0"/>
                                          </p:stCondLst>
                                        </p:cTn>
                                        <p:tgtEl>
                                          <p:spTgt spid="10"/>
                                        </p:tgtEl>
                                        <p:attrNameLst>
                                          <p:attrName>style.visibility</p:attrName>
                                        </p:attrNameLst>
                                      </p:cBhvr>
                                      <p:to>
                                        <p:strVal val="visible"/>
                                      </p:to>
                                    </p:set>
                                  </p:childTnLst>
                                </p:cTn>
                              </p:par>
                              <p:par>
                                <p:cTn id="9" presetID="34" presetClass="emph" presetSubtype="0" fill="hold" grpId="1" nodeType="withEffect">
                                  <p:stCondLst>
                                    <p:cond delay="0"/>
                                  </p:stCondLst>
                                  <p:iterate type="lt">
                                    <p:tmPct val="10000"/>
                                  </p:iterate>
                                  <p:childTnLst>
                                    <p:animMotion origin="layout" path="M -2.5E-6 4.44444E-6 L 0.15157 0.20208 " pathEditMode="relative" rAng="0" ptsTypes="AA">
                                      <p:cBhvr>
                                        <p:cTn id="10" dur="500" accel="50000" decel="50000" autoRev="1" fill="hold">
                                          <p:stCondLst>
                                            <p:cond delay="0"/>
                                          </p:stCondLst>
                                        </p:cTn>
                                        <p:tgtEl>
                                          <p:spTgt spid="10"/>
                                        </p:tgtEl>
                                        <p:attrNameLst>
                                          <p:attrName>ppt_x</p:attrName>
                                          <p:attrName>ppt_y</p:attrName>
                                        </p:attrNameLst>
                                      </p:cBhvr>
                                      <p:rCtr x="7569" y="10093"/>
                                    </p:animMotion>
                                    <p:animRot by="1500000">
                                      <p:cBhvr>
                                        <p:cTn id="11" dur="250" fill="hold">
                                          <p:stCondLst>
                                            <p:cond delay="0"/>
                                          </p:stCondLst>
                                        </p:cTn>
                                        <p:tgtEl>
                                          <p:spTgt spid="10"/>
                                        </p:tgtEl>
                                        <p:attrNameLst>
                                          <p:attrName>r</p:attrName>
                                        </p:attrNameLst>
                                      </p:cBhvr>
                                    </p:animRot>
                                    <p:animRot by="-1500000">
                                      <p:cBhvr>
                                        <p:cTn id="12" dur="250" fill="hold">
                                          <p:stCondLst>
                                            <p:cond delay="250"/>
                                          </p:stCondLst>
                                        </p:cTn>
                                        <p:tgtEl>
                                          <p:spTgt spid="10"/>
                                        </p:tgtEl>
                                        <p:attrNameLst>
                                          <p:attrName>r</p:attrName>
                                        </p:attrNameLst>
                                      </p:cBhvr>
                                    </p:animRot>
                                    <p:animRot by="-1500000">
                                      <p:cBhvr>
                                        <p:cTn id="13" dur="250" fill="hold">
                                          <p:stCondLst>
                                            <p:cond delay="500"/>
                                          </p:stCondLst>
                                        </p:cTn>
                                        <p:tgtEl>
                                          <p:spTgt spid="10"/>
                                        </p:tgtEl>
                                        <p:attrNameLst>
                                          <p:attrName>r</p:attrName>
                                        </p:attrNameLst>
                                      </p:cBhvr>
                                    </p:animRot>
                                    <p:animRot by="1500000">
                                      <p:cBhvr>
                                        <p:cTn id="14" dur="250" fill="hold">
                                          <p:stCondLst>
                                            <p:cond delay="750"/>
                                          </p:stCondLst>
                                        </p:cTn>
                                        <p:tgtEl>
                                          <p:spTgt spid="10"/>
                                        </p:tgtEl>
                                        <p:attrNameLst>
                                          <p:attrName>r</p:attrName>
                                        </p:attrNameLst>
                                      </p:cBhvr>
                                    </p:animRo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1000"/>
                                        <p:tgtEl>
                                          <p:spTgt spid="3074"/>
                                        </p:tgtEl>
                                      </p:cBhvr>
                                    </p:animEffect>
                                    <p:anim calcmode="lin" valueType="num">
                                      <p:cBhvr>
                                        <p:cTn id="19" dur="1000" fill="hold"/>
                                        <p:tgtEl>
                                          <p:spTgt spid="3074"/>
                                        </p:tgtEl>
                                        <p:attrNameLst>
                                          <p:attrName>ppt_x</p:attrName>
                                        </p:attrNameLst>
                                      </p:cBhvr>
                                      <p:tavLst>
                                        <p:tav tm="0">
                                          <p:val>
                                            <p:strVal val="#ppt_x"/>
                                          </p:val>
                                        </p:tav>
                                        <p:tav tm="100000">
                                          <p:val>
                                            <p:strVal val="#ppt_x"/>
                                          </p:val>
                                        </p:tav>
                                      </p:tavLst>
                                    </p:anim>
                                    <p:anim calcmode="lin" valueType="num">
                                      <p:cBhvr>
                                        <p:cTn id="20" dur="1000" fill="hold"/>
                                        <p:tgtEl>
                                          <p:spTgt spid="3074"/>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10" presetClass="exit" presetSubtype="0" fill="hold" grpId="3" nodeType="afterEffect">
                                  <p:stCondLst>
                                    <p:cond delay="0"/>
                                  </p:stCondLst>
                                  <p:iterate type="lt">
                                    <p:tmPct val="0"/>
                                  </p:iterate>
                                  <p:childTnLst>
                                    <p:animEffect transition="out" filter="fade">
                                      <p:cBhvr>
                                        <p:cTn id="23" dur="250"/>
                                        <p:tgtEl>
                                          <p:spTgt spid="10"/>
                                        </p:tgtEl>
                                      </p:cBhvr>
                                    </p:animEffect>
                                    <p:set>
                                      <p:cBhvr>
                                        <p:cTn id="24" dur="1" fill="hold">
                                          <p:stCondLst>
                                            <p:cond delay="24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80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stCondLst>
                                            <p:cond delay="0"/>
                                          </p:stCondLst>
                                        </p:cTn>
                                        <p:tgtEl>
                                          <p:spTgt spid="4"/>
                                        </p:tgtEl>
                                      </p:cBhvr>
                                    </p:animEffect>
                                    <p:anim to="" calcmode="lin" valueType="num">
                                      <p:cBhvr>
                                        <p:cTn id="30"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750"/>
                                        <p:tgtEl>
                                          <p:spTgt spid="5"/>
                                        </p:tgtEl>
                                      </p:cBhvr>
                                    </p:animEffect>
                                  </p:childTnLst>
                                </p:cTn>
                              </p:par>
                              <p:par>
                                <p:cTn id="37" presetID="18" presetClass="emph" presetSubtype="0" fill="hold" grpId="1" nodeType="withEffect">
                                  <p:stCondLst>
                                    <p:cond delay="0"/>
                                  </p:stCondLst>
                                  <p:childTnLst>
                                    <p:set>
                                      <p:cBhvr override="childStyle">
                                        <p:cTn id="38" dur="750" fill="hold"/>
                                        <p:tgtEl>
                                          <p:spTgt spid="5"/>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75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250"/>
                                        <p:tgtEl>
                                          <p:spTgt spid="8"/>
                                        </p:tgtEl>
                                      </p:cBhvr>
                                    </p:animEffect>
                                  </p:childTnLst>
                                </p:cTn>
                              </p:par>
                              <p:par>
                                <p:cTn id="50" presetID="0" presetClass="path" presetSubtype="0" accel="50000" decel="50000" fill="hold" grpId="1" nodeType="withEffect">
                                  <p:stCondLst>
                                    <p:cond delay="0"/>
                                  </p:stCondLst>
                                  <p:childTnLst>
                                    <p:animMotion origin="layout" path="M -2.22222E-6 -7.40741E-7 L -0.58923 0.19236 " pathEditMode="relative" rAng="0" ptsTypes="AA">
                                      <p:cBhvr>
                                        <p:cTn id="51" dur="2000" fill="hold"/>
                                        <p:tgtEl>
                                          <p:spTgt spid="6"/>
                                        </p:tgtEl>
                                        <p:attrNameLst>
                                          <p:attrName>ppt_x</p:attrName>
                                          <p:attrName>ppt_y</p:attrName>
                                        </p:attrNameLst>
                                      </p:cBhvr>
                                      <p:rCtr x="-29462" y="9606"/>
                                    </p:animMotion>
                                  </p:childTnLst>
                                </p:cTn>
                              </p:par>
                              <p:par>
                                <p:cTn id="52" presetID="23" presetClass="exit" presetSubtype="272" fill="hold" grpId="1" nodeType="withEffect">
                                  <p:stCondLst>
                                    <p:cond delay="250"/>
                                  </p:stCondLst>
                                  <p:childTnLst>
                                    <p:anim calcmode="lin" valueType="num">
                                      <p:cBhvr>
                                        <p:cTn id="53" dur="2250"/>
                                        <p:tgtEl>
                                          <p:spTgt spid="8"/>
                                        </p:tgtEl>
                                        <p:attrNameLst>
                                          <p:attrName>ppt_w</p:attrName>
                                        </p:attrNameLst>
                                      </p:cBhvr>
                                      <p:tavLst>
                                        <p:tav tm="0">
                                          <p:val>
                                            <p:strVal val="ppt_w"/>
                                          </p:val>
                                        </p:tav>
                                        <p:tav tm="100000">
                                          <p:val>
                                            <p:strVal val="4/3*ppt_w"/>
                                          </p:val>
                                        </p:tav>
                                      </p:tavLst>
                                    </p:anim>
                                    <p:anim calcmode="lin" valueType="num">
                                      <p:cBhvr>
                                        <p:cTn id="54" dur="2250"/>
                                        <p:tgtEl>
                                          <p:spTgt spid="8"/>
                                        </p:tgtEl>
                                        <p:attrNameLst>
                                          <p:attrName>ppt_h</p:attrName>
                                        </p:attrNameLst>
                                      </p:cBhvr>
                                      <p:tavLst>
                                        <p:tav tm="0">
                                          <p:val>
                                            <p:strVal val="ppt_h"/>
                                          </p:val>
                                        </p:tav>
                                        <p:tav tm="100000">
                                          <p:val>
                                            <p:strVal val="4/3*ppt_h"/>
                                          </p:val>
                                        </p:tav>
                                      </p:tavLst>
                                    </p:anim>
                                    <p:set>
                                      <p:cBhvr>
                                        <p:cTn id="55" dur="1" fill="hold">
                                          <p:stCondLst>
                                            <p:cond delay="2249"/>
                                          </p:stCondLst>
                                        </p:cTn>
                                        <p:tgtEl>
                                          <p:spTgt spid="8"/>
                                        </p:tgtEl>
                                        <p:attrNameLst>
                                          <p:attrName>style.visibility</p:attrName>
                                        </p:attrNameLst>
                                      </p:cBhvr>
                                      <p:to>
                                        <p:strVal val="hidden"/>
                                      </p:to>
                                    </p:set>
                                  </p:childTnLst>
                                </p:cTn>
                              </p:par>
                              <p:par>
                                <p:cTn id="56" presetID="10" presetClass="exit" presetSubtype="0" fill="hold" grpId="2" nodeType="withEffect">
                                  <p:stCondLst>
                                    <p:cond delay="250"/>
                                  </p:stCondLst>
                                  <p:childTnLst>
                                    <p:animEffect transition="out" filter="fade">
                                      <p:cBhvr>
                                        <p:cTn id="57" dur="2250"/>
                                        <p:tgtEl>
                                          <p:spTgt spid="8"/>
                                        </p:tgtEl>
                                      </p:cBhvr>
                                    </p:animEffect>
                                    <p:set>
                                      <p:cBhvr>
                                        <p:cTn id="58" dur="1" fill="hold">
                                          <p:stCondLst>
                                            <p:cond delay="224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500"/>
                                        <p:tgtEl>
                                          <p:spTgt spid="3074"/>
                                        </p:tgtEl>
                                      </p:cBhvr>
                                    </p:animEffect>
                                    <p:set>
                                      <p:cBhvr>
                                        <p:cTn id="61" dur="1" fill="hold">
                                          <p:stCondLst>
                                            <p:cond delay="1499"/>
                                          </p:stCondLst>
                                        </p:cTn>
                                        <p:tgtEl>
                                          <p:spTgt spid="307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8" grpId="0"/>
      <p:bldP spid="8" grpId="1"/>
      <p:bldP spid="8" grpId="2"/>
      <p:bldP spid="4" grpId="0"/>
      <p:bldP spid="4" grpId="1"/>
      <p:bldP spid="6" grpId="0"/>
      <p:bldP spid="6" grpId="1"/>
      <p:bldP spid="10" grpId="0"/>
      <p:bldP spid="10" grpId="1"/>
      <p:bldP spid="10" grpId="2"/>
      <p:bldP spid="10" grpId="3"/>
      <p:bldP spid="11" grpId="0"/>
      <p:bldP spid="11"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82063"/>
          </a:xfrm>
          <a:prstGeom prst="rect">
            <a:avLst/>
          </a:prstGeom>
        </p:spPr>
      </p:pic>
      <p:sp>
        <p:nvSpPr>
          <p:cNvPr id="7" name="Title 1"/>
          <p:cNvSpPr txBox="1">
            <a:spLocks/>
          </p:cNvSpPr>
          <p:nvPr/>
        </p:nvSpPr>
        <p:spPr>
          <a:xfrm>
            <a:off x="2710381" y="273789"/>
            <a:ext cx="258115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comforts</a:t>
            </a:r>
          </a:p>
        </p:txBody>
      </p:sp>
      <p:sp>
        <p:nvSpPr>
          <p:cNvPr id="9" name="Title 1"/>
          <p:cNvSpPr txBox="1">
            <a:spLocks/>
          </p:cNvSpPr>
          <p:nvPr/>
        </p:nvSpPr>
        <p:spPr>
          <a:xfrm>
            <a:off x="1219152" y="1620263"/>
            <a:ext cx="234966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comfort</a:t>
            </a:r>
          </a:p>
        </p:txBody>
      </p:sp>
      <p:sp>
        <p:nvSpPr>
          <p:cNvPr id="10" name="Title 1"/>
          <p:cNvSpPr txBox="1">
            <a:spLocks/>
          </p:cNvSpPr>
          <p:nvPr/>
        </p:nvSpPr>
        <p:spPr>
          <a:xfrm>
            <a:off x="4870893" y="2289689"/>
            <a:ext cx="229178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comfort</a:t>
            </a:r>
          </a:p>
        </p:txBody>
      </p:sp>
      <p:sp>
        <p:nvSpPr>
          <p:cNvPr id="11" name="Title 1"/>
          <p:cNvSpPr txBox="1">
            <a:spLocks/>
          </p:cNvSpPr>
          <p:nvPr/>
        </p:nvSpPr>
        <p:spPr>
          <a:xfrm>
            <a:off x="5983967" y="2961021"/>
            <a:ext cx="273162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comforted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who comforts us in all our tribulation, that we may be able to comfort those who are in any trouble, with the comfort with which we ourselves are comforted by God. For as the sufferings of Christ abound in us, so our consolation also abounds through Christ.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Corinthians 1:4-5 </a:t>
            </a:r>
          </a:p>
        </p:txBody>
      </p:sp>
      <p:sp>
        <p:nvSpPr>
          <p:cNvPr id="5" name="Rectangle 4"/>
          <p:cNvSpPr>
            <a:spLocks noChangeArrowheads="1"/>
          </p:cNvSpPr>
          <p:nvPr/>
        </p:nvSpPr>
        <p:spPr bwMode="auto">
          <a:xfrm>
            <a:off x="5629910" y="2540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p:cNvSpPr>
            <a:spLocks noChangeArrowheads="1"/>
          </p:cNvSpPr>
          <p:nvPr/>
        </p:nvSpPr>
        <p:spPr bwMode="auto">
          <a:xfrm>
            <a:off x="4680585" y="42767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1469840" y="3631416"/>
            <a:ext cx="1319514"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533399" y="1892300"/>
            <a:ext cx="8178801"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comforts us in tribulation</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1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able to comfort those in trouble</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br>
              <a:rPr lang="en-US" altLang="en-US" sz="14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as we are comforted by God</a:t>
            </a:r>
          </a:p>
        </p:txBody>
      </p:sp>
      <p:sp>
        <p:nvSpPr>
          <p:cNvPr id="13" name="Rectangle 2"/>
          <p:cNvSpPr txBox="1">
            <a:spLocks noChangeArrowheads="1"/>
          </p:cNvSpPr>
          <p:nvPr/>
        </p:nvSpPr>
        <p:spPr bwMode="auto">
          <a:xfrm>
            <a:off x="2573019" y="272772"/>
            <a:ext cx="406146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comforts us in</a:t>
            </a:r>
          </a:p>
        </p:txBody>
      </p:sp>
      <p:sp>
        <p:nvSpPr>
          <p:cNvPr id="14" name="Rectangle 2"/>
          <p:cNvSpPr txBox="1">
            <a:spLocks noChangeArrowheads="1"/>
          </p:cNvSpPr>
          <p:nvPr/>
        </p:nvSpPr>
        <p:spPr bwMode="auto">
          <a:xfrm>
            <a:off x="610870" y="943967"/>
            <a:ext cx="29083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tribulation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6998970" y="943967"/>
            <a:ext cx="16383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able</a:t>
            </a:r>
          </a:p>
        </p:txBody>
      </p:sp>
      <p:sp>
        <p:nvSpPr>
          <p:cNvPr id="16" name="Rectangle 2" hidden="1"/>
          <p:cNvSpPr txBox="1">
            <a:spLocks noChangeArrowheads="1"/>
          </p:cNvSpPr>
          <p:nvPr/>
        </p:nvSpPr>
        <p:spPr bwMode="auto">
          <a:xfrm>
            <a:off x="570864" y="1615162"/>
            <a:ext cx="4442461"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comfort those</a:t>
            </a:r>
          </a:p>
        </p:txBody>
      </p:sp>
      <p:sp>
        <p:nvSpPr>
          <p:cNvPr id="17" name="Rectangle 2"/>
          <p:cNvSpPr txBox="1">
            <a:spLocks noChangeArrowheads="1"/>
          </p:cNvSpPr>
          <p:nvPr/>
        </p:nvSpPr>
        <p:spPr bwMode="auto">
          <a:xfrm>
            <a:off x="6689725" y="1616432"/>
            <a:ext cx="8509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8" name="Rectangle 2" hidden="1"/>
          <p:cNvSpPr txBox="1">
            <a:spLocks noChangeArrowheads="1"/>
          </p:cNvSpPr>
          <p:nvPr/>
        </p:nvSpPr>
        <p:spPr bwMode="auto">
          <a:xfrm>
            <a:off x="734060" y="2287627"/>
            <a:ext cx="22987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trouble</a:t>
            </a:r>
          </a:p>
        </p:txBody>
      </p:sp>
      <p:sp>
        <p:nvSpPr>
          <p:cNvPr id="19" name="Rectangle 2"/>
          <p:cNvSpPr txBox="1">
            <a:spLocks noChangeArrowheads="1"/>
          </p:cNvSpPr>
          <p:nvPr/>
        </p:nvSpPr>
        <p:spPr bwMode="auto">
          <a:xfrm>
            <a:off x="692150" y="3628747"/>
            <a:ext cx="21844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God</a:t>
            </a:r>
          </a:p>
        </p:txBody>
      </p:sp>
      <p:sp>
        <p:nvSpPr>
          <p:cNvPr id="20" name="Rectangle 2"/>
          <p:cNvSpPr txBox="1">
            <a:spLocks noChangeArrowheads="1"/>
          </p:cNvSpPr>
          <p:nvPr/>
        </p:nvSpPr>
        <p:spPr bwMode="auto">
          <a:xfrm>
            <a:off x="5029200" y="2958822"/>
            <a:ext cx="37592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are comforted</a:t>
            </a:r>
          </a:p>
        </p:txBody>
      </p:sp>
      <p:sp>
        <p:nvSpPr>
          <p:cNvPr id="21" name="Rectangle 2"/>
          <p:cNvSpPr txBox="1">
            <a:spLocks noChangeArrowheads="1"/>
          </p:cNvSpPr>
          <p:nvPr/>
        </p:nvSpPr>
        <p:spPr bwMode="auto">
          <a:xfrm>
            <a:off x="1965960" y="2959457"/>
            <a:ext cx="9398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2" name="Rectangle 2"/>
          <p:cNvSpPr txBox="1">
            <a:spLocks noChangeArrowheads="1"/>
          </p:cNvSpPr>
          <p:nvPr/>
        </p:nvSpPr>
        <p:spPr bwMode="auto">
          <a:xfrm>
            <a:off x="3566795" y="3630017"/>
            <a:ext cx="901700"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3" name="Rectangle 22"/>
          <p:cNvSpPr>
            <a:spLocks noChangeArrowheads="1"/>
          </p:cNvSpPr>
          <p:nvPr/>
        </p:nvSpPr>
        <p:spPr bwMode="auto">
          <a:xfrm>
            <a:off x="1219296" y="4302986"/>
            <a:ext cx="187220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24" name="Rectangle 2">
            <a:extLst>
              <a:ext uri="{FF2B5EF4-FFF2-40B4-BE49-F238E27FC236}">
                <a16:creationId xmlns:a16="http://schemas.microsoft.com/office/drawing/2014/main" id="{629CA76A-03DB-48CC-B9AB-DAF044F63B38}"/>
              </a:ext>
            </a:extLst>
          </p:cNvPr>
          <p:cNvSpPr txBox="1">
            <a:spLocks noChangeArrowheads="1"/>
          </p:cNvSpPr>
          <p:nvPr/>
        </p:nvSpPr>
        <p:spPr bwMode="auto">
          <a:xfrm>
            <a:off x="2760662" y="367641"/>
            <a:ext cx="2466182" cy="715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comforts</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5" name="Rectangle 2">
            <a:extLst>
              <a:ext uri="{FF2B5EF4-FFF2-40B4-BE49-F238E27FC236}">
                <a16:creationId xmlns:a16="http://schemas.microsoft.com/office/drawing/2014/main" id="{C8783DE7-1139-4EE6-913C-1AA2224A58B2}"/>
              </a:ext>
            </a:extLst>
          </p:cNvPr>
          <p:cNvSpPr txBox="1">
            <a:spLocks noChangeArrowheads="1"/>
          </p:cNvSpPr>
          <p:nvPr/>
        </p:nvSpPr>
        <p:spPr bwMode="auto">
          <a:xfrm>
            <a:off x="1235867" y="1683544"/>
            <a:ext cx="2300289" cy="77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comfort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A02B2F84-7278-46E3-A9E3-79453D3DE2E2}"/>
              </a:ext>
            </a:extLst>
          </p:cNvPr>
          <p:cNvSpPr txBox="1">
            <a:spLocks noChangeArrowheads="1"/>
          </p:cNvSpPr>
          <p:nvPr/>
        </p:nvSpPr>
        <p:spPr bwMode="auto">
          <a:xfrm>
            <a:off x="4813300" y="2374240"/>
            <a:ext cx="2397125" cy="73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comfort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A184C7A8-291B-4589-8BAC-90F3FE6A21C4}"/>
              </a:ext>
            </a:extLst>
          </p:cNvPr>
          <p:cNvSpPr txBox="1">
            <a:spLocks noChangeArrowheads="1"/>
          </p:cNvSpPr>
          <p:nvPr/>
        </p:nvSpPr>
        <p:spPr bwMode="auto">
          <a:xfrm>
            <a:off x="5801519" y="3037022"/>
            <a:ext cx="3071019" cy="746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comforted</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1545D7E2-6EF7-4462-9CDE-877D663AFBE0}"/>
              </a:ext>
            </a:extLst>
          </p:cNvPr>
          <p:cNvSpPr txBox="1">
            <a:spLocks noChangeArrowheads="1"/>
          </p:cNvSpPr>
          <p:nvPr/>
        </p:nvSpPr>
        <p:spPr bwMode="auto">
          <a:xfrm>
            <a:off x="6125698" y="352611"/>
            <a:ext cx="105377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297E94AB-29A1-48DD-8F09-A8BA9A48B7D4}"/>
              </a:ext>
            </a:extLst>
          </p:cNvPr>
          <p:cNvSpPr txBox="1">
            <a:spLocks noChangeArrowheads="1"/>
          </p:cNvSpPr>
          <p:nvPr/>
        </p:nvSpPr>
        <p:spPr bwMode="auto">
          <a:xfrm>
            <a:off x="5155027" y="4390039"/>
            <a:ext cx="104882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us</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32739407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8" presetClass="emph" presetSubtype="0" fill="hold" grpId="3" nodeType="withEffect">
                                  <p:stCondLst>
                                    <p:cond delay="0"/>
                                  </p:stCondLst>
                                  <p:childTnLst>
                                    <p:animRot by="-21600000">
                                      <p:cBhvr>
                                        <p:cTn id="10" dur="1000" fill="hold"/>
                                        <p:tgtEl>
                                          <p:spTgt spid="3074"/>
                                        </p:tgtEl>
                                        <p:attrNameLst>
                                          <p:attrName>r</p:attrName>
                                        </p:attrNameLst>
                                      </p:cBhvr>
                                    </p:animRot>
                                  </p:childTnLst>
                                </p:cTn>
                              </p:par>
                              <p:par>
                                <p:cTn id="11" presetID="0" presetClass="path" presetSubtype="0" accel="50000" decel="50000" fill="hold" grpId="2" nodeType="withEffect">
                                  <p:stCondLst>
                                    <p:cond delay="0"/>
                                  </p:stCondLst>
                                  <p:childTnLst>
                                    <p:animMotion origin="layout" path="M 0 4.81481E-6 L 0.2125 0.06296 " pathEditMode="relative" rAng="0" ptsTypes="AA">
                                      <p:cBhvr>
                                        <p:cTn id="12" dur="1000" spd="-100000" fill="hold"/>
                                        <p:tgtEl>
                                          <p:spTgt spid="3074"/>
                                        </p:tgtEl>
                                        <p:attrNameLst>
                                          <p:attrName>ppt_x</p:attrName>
                                          <p:attrName>ppt_y</p:attrName>
                                        </p:attrNameLst>
                                      </p:cBhvr>
                                      <p:rCtr x="10625" y="3148"/>
                                    </p:animMotion>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250"/>
                                        <p:tgtEl>
                                          <p:spTgt spid="8"/>
                                        </p:tgtEl>
                                      </p:cBhvr>
                                    </p:animEffect>
                                    <p:set>
                                      <p:cBhvr>
                                        <p:cTn id="16" dur="1" fill="hold">
                                          <p:stCondLst>
                                            <p:cond delay="24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stCondLst>
                                            <p:cond delay="0"/>
                                          </p:stCondLst>
                                        </p:cTn>
                                        <p:tgtEl>
                                          <p:spTgt spid="5"/>
                                        </p:tgtEl>
                                      </p:cBhvr>
                                    </p:animEffect>
                                    <p:anim to="" calcmode="lin" valueType="num">
                                      <p:cBhvr>
                                        <p:cTn id="22"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4" presetID="23" presetClass="entr" presetSubtype="16" fill="hold" grpId="0" nodeType="withEffect">
                                  <p:stCondLst>
                                    <p:cond delay="25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5" presetID="23" presetClass="entr" presetSubtype="16" fill="hold" grpId="0" nodeType="withEffect">
                                  <p:stCondLst>
                                    <p:cond delay="25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iterate type="lt">
                                    <p:tmPct val="10000"/>
                                  </p:iterate>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stCondLst>
                                            <p:cond delay="0"/>
                                          </p:stCondLst>
                                        </p:cTn>
                                        <p:tgtEl>
                                          <p:spTgt spid="23"/>
                                        </p:tgtEl>
                                      </p:cBhvr>
                                    </p:animEffect>
                                    <p:anim to="" calcmode="lin" valueType="num">
                                      <p:cBhvr>
                                        <p:cTn id="44"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23"/>
                                        </p:tgtEl>
                                        <p:attrNameLst>
                                          <p:attrName>ppt_h</p:attrName>
                                        </p:attrNameLst>
                                      </p:cBhvr>
                                      <p:tavLst>
                                        <p:tav tm="0">
                                          <p:val>
                                            <p:strVal val="#ppt_h*4"/>
                                          </p:val>
                                        </p:tav>
                                        <p:tav tm="100000">
                                          <p:val>
                                            <p:strVal val="#ppt_h"/>
                                          </p:val>
                                        </p:tav>
                                      </p:tavLst>
                                    </p:anim>
                                  </p:childTnLst>
                                </p:cTn>
                              </p:par>
                            </p:childTnLst>
                          </p:cTn>
                        </p:par>
                        <p:par>
                          <p:cTn id="46" fill="hold">
                            <p:stCondLst>
                              <p:cond delay="750"/>
                            </p:stCondLst>
                            <p:childTnLst>
                              <p:par>
                                <p:cTn id="47" presetID="26" presetClass="emph" presetSubtype="0" fill="hold" grpId="1" nodeType="afterEffect">
                                  <p:stCondLst>
                                    <p:cond delay="0"/>
                                  </p:stCondLst>
                                  <p:iterate type="lt">
                                    <p:tmPct val="0"/>
                                  </p:iterate>
                                  <p:childTnLst>
                                    <p:animEffect transition="out" filter="fade">
                                      <p:cBhvr>
                                        <p:cTn id="48" dur="500" tmFilter="0, 0; .2, .5; .8, .5; 1, 0"/>
                                        <p:tgtEl>
                                          <p:spTgt spid="23"/>
                                        </p:tgtEl>
                                      </p:cBhvr>
                                    </p:animEffect>
                                    <p:animScale>
                                      <p:cBhvr>
                                        <p:cTn id="49" dur="250" autoRev="1" fill="hold"/>
                                        <p:tgtEl>
                                          <p:spTgt spid="23"/>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par>
                                <p:cTn id="55" presetID="18" presetClass="emph" presetSubtype="0" fill="hold" grpId="1" nodeType="withEffect">
                                  <p:stCondLst>
                                    <p:cond delay="0"/>
                                  </p:stCondLst>
                                  <p:childTnLst>
                                    <p:set>
                                      <p:cBhvr override="childStyle">
                                        <p:cTn id="56" dur="500" fill="hold"/>
                                        <p:tgtEl>
                                          <p:spTgt spid="7"/>
                                        </p:tgtEl>
                                        <p:attrNameLst>
                                          <p:attrName>style.textDecorationUnderline</p:attrName>
                                        </p:attrNameLst>
                                      </p:cBhvr>
                                      <p:to>
                                        <p:strVal val="true"/>
                                      </p:to>
                                    </p:set>
                                  </p:childTnLst>
                                </p:cTn>
                              </p:par>
                              <p:par>
                                <p:cTn id="57" presetID="22" presetClass="entr" presetSubtype="8"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par>
                                <p:cTn id="60" presetID="18" presetClass="emph" presetSubtype="0" fill="hold" grpId="1" nodeType="withEffect">
                                  <p:stCondLst>
                                    <p:cond delay="0"/>
                                  </p:stCondLst>
                                  <p:childTnLst>
                                    <p:set>
                                      <p:cBhvr override="childStyle">
                                        <p:cTn id="61" dur="500" fill="hold"/>
                                        <p:tgtEl>
                                          <p:spTgt spid="9"/>
                                        </p:tgtEl>
                                        <p:attrNameLst>
                                          <p:attrName>style.textDecorationUnderline</p:attrName>
                                        </p:attrNameLst>
                                      </p:cBhvr>
                                      <p:to>
                                        <p:strVal val="true"/>
                                      </p:to>
                                    </p:set>
                                  </p:childTnLst>
                                </p:cTn>
                              </p:par>
                              <p:par>
                                <p:cTn id="62" presetID="22" presetClass="entr" presetSubtype="8"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ipe(left)">
                                      <p:cBhvr>
                                        <p:cTn id="64" dur="500"/>
                                        <p:tgtEl>
                                          <p:spTgt spid="10"/>
                                        </p:tgtEl>
                                      </p:cBhvr>
                                    </p:animEffect>
                                  </p:childTnLst>
                                </p:cTn>
                              </p:par>
                              <p:par>
                                <p:cTn id="65" presetID="18" presetClass="emph" presetSubtype="0" fill="hold" grpId="1" nodeType="withEffect">
                                  <p:stCondLst>
                                    <p:cond delay="0"/>
                                  </p:stCondLst>
                                  <p:childTnLst>
                                    <p:set>
                                      <p:cBhvr override="childStyle">
                                        <p:cTn id="66" dur="500" fill="hold"/>
                                        <p:tgtEl>
                                          <p:spTgt spid="10"/>
                                        </p:tgtEl>
                                        <p:attrNameLst>
                                          <p:attrName>style.textDecorationUnderline</p:attrName>
                                        </p:attrNameLst>
                                      </p:cBhvr>
                                      <p:to>
                                        <p:strVal val="true"/>
                                      </p:to>
                                    </p:set>
                                  </p:childTnLst>
                                </p:cTn>
                              </p:par>
                              <p:par>
                                <p:cTn id="67" presetID="22" presetClass="entr" presetSubtype="8"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500"/>
                                        <p:tgtEl>
                                          <p:spTgt spid="11"/>
                                        </p:tgtEl>
                                      </p:cBhvr>
                                    </p:animEffect>
                                  </p:childTnLst>
                                </p:cTn>
                              </p:par>
                              <p:par>
                                <p:cTn id="70" presetID="18" presetClass="emph" presetSubtype="0" fill="hold" grpId="1" nodeType="withEffect">
                                  <p:stCondLst>
                                    <p:cond delay="0"/>
                                  </p:stCondLst>
                                  <p:childTnLst>
                                    <p:set>
                                      <p:cBhvr override="childStyle">
                                        <p:cTn id="71" dur="500" fill="hold"/>
                                        <p:tgtEl>
                                          <p:spTgt spid="11"/>
                                        </p:tgtEl>
                                        <p:attrNameLst>
                                          <p:attrName>style.textDecorationUnderline</p:attrName>
                                        </p:attrNameLst>
                                      </p:cBhvr>
                                      <p:to>
                                        <p:strVal val="true"/>
                                      </p:to>
                                    </p:set>
                                  </p:childTnLst>
                                </p:cTn>
                              </p:par>
                              <p:par>
                                <p:cTn id="72" presetID="22" presetClass="entr" presetSubtype="8"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wipe(left)">
                                      <p:cBhvr>
                                        <p:cTn id="77" dur="500"/>
                                        <p:tgtEl>
                                          <p:spTgt spid="25"/>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left)">
                                      <p:cBhvr>
                                        <p:cTn id="80" dur="500"/>
                                        <p:tgtEl>
                                          <p:spTgt spid="26"/>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250"/>
                                        <p:tgtEl>
                                          <p:spTgt spid="13"/>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fade">
                                      <p:cBhvr>
                                        <p:cTn id="91" dur="250"/>
                                        <p:tgtEl>
                                          <p:spTgt spid="14"/>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250"/>
                                        <p:tgtEl>
                                          <p:spTgt spid="1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250"/>
                                        <p:tgtEl>
                                          <p:spTgt spid="1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250"/>
                                        <p:tgtEl>
                                          <p:spTgt spid="17"/>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250"/>
                                        <p:tgtEl>
                                          <p:spTgt spid="1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250"/>
                                        <p:tgtEl>
                                          <p:spTgt spid="19"/>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fade">
                                      <p:cBhvr>
                                        <p:cTn id="109" dur="250"/>
                                        <p:tgtEl>
                                          <p:spTgt spid="2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250"/>
                                        <p:tgtEl>
                                          <p:spTgt spid="21"/>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fade">
                                      <p:cBhvr>
                                        <p:cTn id="115" dur="250"/>
                                        <p:tgtEl>
                                          <p:spTgt spid="22"/>
                                        </p:tgtEl>
                                      </p:cBhvr>
                                    </p:animEffect>
                                  </p:childTnLst>
                                </p:cTn>
                              </p:par>
                              <p:par>
                                <p:cTn id="116" presetID="0" presetClass="path" presetSubtype="0" accel="50000" decel="50000" fill="hold" grpId="1" nodeType="withEffect">
                                  <p:stCondLst>
                                    <p:cond delay="0"/>
                                  </p:stCondLst>
                                  <p:childTnLst>
                                    <p:animMotion origin="layout" path="M 1.94444E-6 -3.7037E-6 L 0.40104 0.14746 " pathEditMode="relative" rAng="0" ptsTypes="AA">
                                      <p:cBhvr>
                                        <p:cTn id="117" dur="2000" fill="hold"/>
                                        <p:tgtEl>
                                          <p:spTgt spid="14"/>
                                        </p:tgtEl>
                                        <p:attrNameLst>
                                          <p:attrName>ppt_x</p:attrName>
                                          <p:attrName>ppt_y</p:attrName>
                                        </p:attrNameLst>
                                      </p:cBhvr>
                                      <p:rCtr x="20052" y="7361"/>
                                    </p:animMotion>
                                  </p:childTnLst>
                                </p:cTn>
                              </p:par>
                              <p:par>
                                <p:cTn id="118" presetID="0" presetClass="path" presetSubtype="0" accel="50000" decel="50000" fill="hold" grpId="1" nodeType="withEffect">
                                  <p:stCondLst>
                                    <p:cond delay="0"/>
                                  </p:stCondLst>
                                  <p:childTnLst>
                                    <p:animMotion origin="layout" path="M -4.72222E-6 -3.7037E-6 L -0.68142 0.27593 " pathEditMode="relative" rAng="0" ptsTypes="AA">
                                      <p:cBhvr>
                                        <p:cTn id="119" dur="2000" fill="hold"/>
                                        <p:tgtEl>
                                          <p:spTgt spid="15"/>
                                        </p:tgtEl>
                                        <p:attrNameLst>
                                          <p:attrName>ppt_x</p:attrName>
                                          <p:attrName>ppt_y</p:attrName>
                                        </p:attrNameLst>
                                      </p:cBhvr>
                                      <p:rCtr x="-34080" y="13796"/>
                                    </p:animMotion>
                                  </p:childTnLst>
                                </p:cTn>
                              </p:par>
                              <p:par>
                                <p:cTn id="120" presetID="0" presetClass="path" presetSubtype="0" accel="50000" decel="50000" fill="hold" grpId="1" nodeType="withEffect">
                                  <p:stCondLst>
                                    <p:cond delay="0"/>
                                  </p:stCondLst>
                                  <p:childTnLst>
                                    <p:animMotion origin="layout" path="M -1.94444E-6 1.11111E-6 L 0.14896 0.17801 " pathEditMode="relative" rAng="0" ptsTypes="AA">
                                      <p:cBhvr>
                                        <p:cTn id="121" dur="2000" fill="hold"/>
                                        <p:tgtEl>
                                          <p:spTgt spid="16"/>
                                        </p:tgtEl>
                                        <p:attrNameLst>
                                          <p:attrName>ppt_x</p:attrName>
                                          <p:attrName>ppt_y</p:attrName>
                                        </p:attrNameLst>
                                      </p:cBhvr>
                                      <p:rCtr x="7448" y="8889"/>
                                    </p:animMotion>
                                  </p:childTnLst>
                                </p:cTn>
                              </p:par>
                              <p:par>
                                <p:cTn id="122" presetID="0" presetClass="path" presetSubtype="0" accel="50000" decel="50000" fill="hold" grpId="1" nodeType="withEffect">
                                  <p:stCondLst>
                                    <p:cond delay="0"/>
                                  </p:stCondLst>
                                  <p:childTnLst>
                                    <p:animMotion origin="layout" path="M -2.77778E-6 2.96296E-6 L 0.62882 0.07986 " pathEditMode="relative" rAng="0" ptsTypes="AA">
                                      <p:cBhvr>
                                        <p:cTn id="123" dur="2000" fill="hold"/>
                                        <p:tgtEl>
                                          <p:spTgt spid="18"/>
                                        </p:tgtEl>
                                        <p:attrNameLst>
                                          <p:attrName>ppt_x</p:attrName>
                                          <p:attrName>ppt_y</p:attrName>
                                        </p:attrNameLst>
                                      </p:cBhvr>
                                      <p:rCtr x="31441" y="3981"/>
                                    </p:animMotion>
                                  </p:childTnLst>
                                </p:cTn>
                              </p:par>
                              <p:par>
                                <p:cTn id="124" presetID="0" presetClass="path" presetSubtype="0" accel="50000" decel="50000" fill="hold" grpId="1" nodeType="withEffect">
                                  <p:stCondLst>
                                    <p:cond delay="0"/>
                                  </p:stCondLst>
                                  <p:childTnLst>
                                    <p:animMotion origin="layout" path="M 4.44444E-6 -3.7037E-6 L -0.29792 0.11111 " pathEditMode="relative" rAng="0" ptsTypes="AA">
                                      <p:cBhvr>
                                        <p:cTn id="125" dur="2000" fill="hold"/>
                                        <p:tgtEl>
                                          <p:spTgt spid="20"/>
                                        </p:tgtEl>
                                        <p:attrNameLst>
                                          <p:attrName>ppt_x</p:attrName>
                                          <p:attrName>ppt_y</p:attrName>
                                        </p:attrNameLst>
                                      </p:cBhvr>
                                      <p:rCtr x="-14896" y="5556"/>
                                    </p:animMotion>
                                  </p:childTnLst>
                                </p:cTn>
                              </p:par>
                              <p:par>
                                <p:cTn id="126" presetID="0" presetClass="path" presetSubtype="0" accel="50000" decel="50000" fill="hold" grpId="1" nodeType="withEffect">
                                  <p:stCondLst>
                                    <p:cond delay="0"/>
                                  </p:stCondLst>
                                  <p:childTnLst>
                                    <p:animMotion origin="layout" path="M 5.55556E-7 -3.7037E-6 L -0.04063 0.11111 " pathEditMode="relative" rAng="0" ptsTypes="AA">
                                      <p:cBhvr>
                                        <p:cTn id="127" dur="2000" fill="hold"/>
                                        <p:tgtEl>
                                          <p:spTgt spid="21"/>
                                        </p:tgtEl>
                                        <p:attrNameLst>
                                          <p:attrName>ppt_x</p:attrName>
                                          <p:attrName>ppt_y</p:attrName>
                                        </p:attrNameLst>
                                      </p:cBhvr>
                                      <p:rCtr x="-2031" y="5556"/>
                                    </p:animMotion>
                                  </p:childTnLst>
                                </p:cTn>
                              </p:par>
                              <p:par>
                                <p:cTn id="128" presetID="0" presetClass="path" presetSubtype="0" accel="62000" decel="38000" fill="hold" grpId="1" nodeType="withEffect">
                                  <p:stCondLst>
                                    <p:cond delay="0"/>
                                  </p:stCondLst>
                                  <p:childTnLst>
                                    <p:animMotion origin="layout" path="M -2.22222E-6 -0.00116 C -0.0151 -0.00278 -0.03021 -0.0044 -0.04653 -0.00463 C -0.06337 -0.00486 -0.08194 -0.00672 -0.10017 -0.00278 C -0.11788 0.00115 -0.13993 0.00856 -0.15469 0.01898 C -0.16944 0.0294 -0.17986 0.04004 -0.18784 0.05949 C -0.19566 0.07893 -0.19826 0.10509 -0.20173 0.13565 C -0.20521 0.1662 -0.20503 0.22152 -0.20538 0.24467 " pathEditMode="relative" rAng="0" ptsTypes="AAAAAAA">
                                      <p:cBhvr>
                                        <p:cTn id="129" dur="2000" fill="hold"/>
                                        <p:tgtEl>
                                          <p:spTgt spid="13"/>
                                        </p:tgtEl>
                                        <p:attrNameLst>
                                          <p:attrName>ppt_x</p:attrName>
                                          <p:attrName>ppt_y</p:attrName>
                                        </p:attrNameLst>
                                      </p:cBhvr>
                                      <p:rCtr x="-10278" y="12083"/>
                                    </p:animMotion>
                                  </p:childTnLst>
                                </p:cTn>
                              </p:par>
                              <p:par>
                                <p:cTn id="130" presetID="0" presetClass="path" presetSubtype="0" accel="50000" decel="50000" fill="hold" grpId="1" nodeType="withEffect">
                                  <p:stCondLst>
                                    <p:cond delay="0"/>
                                  </p:stCondLst>
                                  <p:childTnLst>
                                    <p:animMotion origin="layout" path="M 5E-6 -3.7037E-7 C -0.00695 0.00301 -0.02743 0.01134 -0.03715 0.02014 C -0.04652 0.02894 -0.05243 0.03796 -0.05782 0.05046 C -0.0632 0.06273 -0.06632 0.07107 -0.06962 0.09213 C -0.0724 0.11319 -0.07379 0.15926 -0.07413 0.17801 " pathEditMode="relative" rAng="0" ptsTypes="AAAAA">
                                      <p:cBhvr>
                                        <p:cTn id="131" dur="2000" fill="hold"/>
                                        <p:tgtEl>
                                          <p:spTgt spid="17"/>
                                        </p:tgtEl>
                                        <p:attrNameLst>
                                          <p:attrName>ppt_x</p:attrName>
                                          <p:attrName>ppt_y</p:attrName>
                                        </p:attrNameLst>
                                      </p:cBhvr>
                                      <p:rCtr x="-3715" y="8889"/>
                                    </p:animMotion>
                                  </p:childTnLst>
                                </p:cTn>
                              </p:par>
                              <p:par>
                                <p:cTn id="132" presetID="0" presetClass="path" presetSubtype="0" accel="50000" decel="50000" fill="hold" grpId="1" nodeType="withEffect">
                                  <p:stCondLst>
                                    <p:cond delay="0"/>
                                  </p:stCondLst>
                                  <p:childTnLst>
                                    <p:animMotion origin="layout" path="M 1.11111E-6 1.11111E-6 C 0.00382 0.01505 0.0066 0.0669 0.02292 0.09167 C 0.0401 0.11643 0.06476 0.13588 0.09809 0.14884 C 0.13194 0.1618 0.18455 0.16574 0.22465 0.16921 C 0.2651 0.17268 0.30434 0.17315 0.33993 0.16921 C 0.37535 0.16528 0.40972 0.15764 0.43854 0.1456 C 0.46753 0.13356 0.49462 0.11875 0.51319 0.09676 C 0.53177 0.07477 0.54028 0.03171 0.54618 0.01412 " pathEditMode="relative" rAng="0" ptsTypes="AAAAAAAA">
                                      <p:cBhvr>
                                        <p:cTn id="133" dur="2000" fill="hold"/>
                                        <p:tgtEl>
                                          <p:spTgt spid="19"/>
                                        </p:tgtEl>
                                        <p:attrNameLst>
                                          <p:attrName>ppt_x</p:attrName>
                                          <p:attrName>ppt_y</p:attrName>
                                        </p:attrNameLst>
                                      </p:cBhvr>
                                      <p:rCtr x="27309" y="8588"/>
                                    </p:animMotion>
                                  </p:childTnLst>
                                </p:cTn>
                              </p:par>
                              <p:par>
                                <p:cTn id="134" presetID="0" presetClass="path" presetSubtype="0" accel="50000" decel="50000" fill="hold" grpId="1" nodeType="withEffect">
                                  <p:stCondLst>
                                    <p:cond delay="0"/>
                                  </p:stCondLst>
                                  <p:childTnLst>
                                    <p:animMotion origin="layout" path="M 2.77778E-7 -3.7037E-7 C -0.00885 0.00857 -0.03403 0.04167 -0.05208 0.0537 C -0.07083 0.06574 -0.08993 0.06806 -0.11181 0.07222 C -0.1342 0.07639 -0.16476 0.07847 -0.18646 0.07894 C -0.20833 0.0794 -0.22795 0.07963 -0.24358 0.07569 C -0.25885 0.07176 -0.27014 0.06597 -0.27899 0.05532 C -0.28767 0.04468 -0.29132 0.02361 -0.29288 0.01296 " pathEditMode="relative" rAng="0" ptsTypes="AAAAAAA">
                                      <p:cBhvr>
                                        <p:cTn id="135" dur="2000" fill="hold"/>
                                        <p:tgtEl>
                                          <p:spTgt spid="22"/>
                                        </p:tgtEl>
                                        <p:attrNameLst>
                                          <p:attrName>ppt_x</p:attrName>
                                          <p:attrName>ppt_y</p:attrName>
                                        </p:attrNameLst>
                                      </p:cBhvr>
                                      <p:rCtr x="-14653" y="3958"/>
                                    </p:animMotion>
                                  </p:childTnLst>
                                </p:cTn>
                              </p:par>
                              <p:par>
                                <p:cTn id="136" presetID="10" presetClass="exit" presetSubtype="0" fill="hold" grpId="1" nodeType="withEffect">
                                  <p:stCondLst>
                                    <p:cond delay="0"/>
                                  </p:stCondLst>
                                  <p:childTnLst>
                                    <p:animEffect transition="out" filter="fade">
                                      <p:cBhvr>
                                        <p:cTn id="137" dur="1500"/>
                                        <p:tgtEl>
                                          <p:spTgt spid="3074"/>
                                        </p:tgtEl>
                                      </p:cBhvr>
                                    </p:animEffect>
                                    <p:set>
                                      <p:cBhvr>
                                        <p:cTn id="138" dur="1" fill="hold">
                                          <p:stCondLst>
                                            <p:cond delay="1499"/>
                                          </p:stCondLst>
                                        </p:cTn>
                                        <p:tgtEl>
                                          <p:spTgt spid="307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250"/>
                                        <p:tgtEl>
                                          <p:spTgt spid="5"/>
                                        </p:tgtEl>
                                      </p:cBhvr>
                                    </p:animEffect>
                                    <p:set>
                                      <p:cBhvr>
                                        <p:cTn id="141" dur="1" fill="hold">
                                          <p:stCondLst>
                                            <p:cond delay="249"/>
                                          </p:stCondLst>
                                        </p:cTn>
                                        <p:tgtEl>
                                          <p:spTgt spid="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250"/>
                                        <p:tgtEl>
                                          <p:spTgt spid="6"/>
                                        </p:tgtEl>
                                      </p:cBhvr>
                                    </p:animEffect>
                                    <p:set>
                                      <p:cBhvr>
                                        <p:cTn id="144" dur="1" fill="hold">
                                          <p:stCondLst>
                                            <p:cond delay="249"/>
                                          </p:stCondLst>
                                        </p:cTn>
                                        <p:tgtEl>
                                          <p:spTgt spid="6"/>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7"/>
                                        </p:tgtEl>
                                      </p:cBhvr>
                                    </p:animEffect>
                                    <p:set>
                                      <p:cBhvr>
                                        <p:cTn id="147" dur="1" fill="hold">
                                          <p:stCondLst>
                                            <p:cond delay="499"/>
                                          </p:stCondLst>
                                        </p:cTn>
                                        <p:tgtEl>
                                          <p:spTgt spid="7"/>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9"/>
                                        </p:tgtEl>
                                      </p:cBhvr>
                                    </p:animEffect>
                                    <p:set>
                                      <p:cBhvr>
                                        <p:cTn id="150" dur="1" fill="hold">
                                          <p:stCondLst>
                                            <p:cond delay="499"/>
                                          </p:stCondLst>
                                        </p:cTn>
                                        <p:tgtEl>
                                          <p:spTgt spid="9"/>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0"/>
                                        </p:tgtEl>
                                      </p:cBhvr>
                                    </p:animEffect>
                                    <p:set>
                                      <p:cBhvr>
                                        <p:cTn id="153" dur="1" fill="hold">
                                          <p:stCondLst>
                                            <p:cond delay="499"/>
                                          </p:stCondLst>
                                        </p:cTn>
                                        <p:tgtEl>
                                          <p:spTgt spid="10"/>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1"/>
                                        </p:tgtEl>
                                      </p:cBhvr>
                                    </p:animEffect>
                                    <p:set>
                                      <p:cBhvr>
                                        <p:cTn id="156" dur="1" fill="hold">
                                          <p:stCondLst>
                                            <p:cond delay="499"/>
                                          </p:stCondLst>
                                        </p:cTn>
                                        <p:tgtEl>
                                          <p:spTgt spid="11"/>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4"/>
                                        </p:tgtEl>
                                      </p:cBhvr>
                                    </p:animEffect>
                                    <p:set>
                                      <p:cBhvr>
                                        <p:cTn id="159" dur="1" fill="hold">
                                          <p:stCondLst>
                                            <p:cond delay="499"/>
                                          </p:stCondLst>
                                        </p:cTn>
                                        <p:tgtEl>
                                          <p:spTgt spid="2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5"/>
                                        </p:tgtEl>
                                      </p:cBhvr>
                                    </p:animEffect>
                                    <p:set>
                                      <p:cBhvr>
                                        <p:cTn id="162" dur="1" fill="hold">
                                          <p:stCondLst>
                                            <p:cond delay="499"/>
                                          </p:stCondLst>
                                        </p:cTn>
                                        <p:tgtEl>
                                          <p:spTgt spid="2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6"/>
                                        </p:tgtEl>
                                      </p:cBhvr>
                                    </p:animEffect>
                                    <p:set>
                                      <p:cBhvr>
                                        <p:cTn id="165" dur="1" fill="hold">
                                          <p:stCondLst>
                                            <p:cond delay="499"/>
                                          </p:stCondLst>
                                        </p:cTn>
                                        <p:tgtEl>
                                          <p:spTgt spid="26"/>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7"/>
                                        </p:tgtEl>
                                      </p:cBhvr>
                                    </p:animEffect>
                                    <p:set>
                                      <p:cBhvr>
                                        <p:cTn id="168" dur="1" fill="hold">
                                          <p:stCondLst>
                                            <p:cond delay="499"/>
                                          </p:stCondLst>
                                        </p:cTn>
                                        <p:tgtEl>
                                          <p:spTgt spid="27"/>
                                        </p:tgtEl>
                                        <p:attrNameLst>
                                          <p:attrName>style.visibility</p:attrName>
                                        </p:attrNameLst>
                                      </p:cBhvr>
                                      <p:to>
                                        <p:strVal val="hidden"/>
                                      </p:to>
                                    </p:set>
                                  </p:childTnLst>
                                </p:cTn>
                              </p:par>
                              <p:par>
                                <p:cTn id="169" presetID="10" presetClass="exit" presetSubtype="0" fill="hold" grpId="2" nodeType="withEffect">
                                  <p:stCondLst>
                                    <p:cond delay="0"/>
                                  </p:stCondLst>
                                  <p:iterate type="lt">
                                    <p:tmPct val="0"/>
                                  </p:iterate>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8"/>
                                        </p:tgtEl>
                                      </p:cBhvr>
                                    </p:animEffect>
                                    <p:set>
                                      <p:cBhvr>
                                        <p:cTn id="174" dur="1" fill="hold">
                                          <p:stCondLst>
                                            <p:cond delay="499"/>
                                          </p:stCondLst>
                                        </p:cTn>
                                        <p:tgtEl>
                                          <p:spTgt spid="28"/>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9"/>
                                        </p:tgtEl>
                                      </p:cBhvr>
                                    </p:animEffect>
                                    <p:set>
                                      <p:cBhvr>
                                        <p:cTn id="177" dur="1" fill="hold">
                                          <p:stCondLst>
                                            <p:cond delay="499"/>
                                          </p:stCondLst>
                                        </p:cTn>
                                        <p:tgtEl>
                                          <p:spTgt spid="29"/>
                                        </p:tgtEl>
                                        <p:attrNameLst>
                                          <p:attrName>style.visibility</p:attrName>
                                        </p:attrNameLst>
                                      </p:cBhvr>
                                      <p:to>
                                        <p:strVal val="hidden"/>
                                      </p:to>
                                    </p:set>
                                  </p:childTnLst>
                                </p:cTn>
                              </p:par>
                            </p:childTnLst>
                          </p:cTn>
                        </p:par>
                        <p:par>
                          <p:cTn id="178" fill="hold">
                            <p:stCondLst>
                              <p:cond delay="2000"/>
                            </p:stCondLst>
                            <p:childTnLst>
                              <p:par>
                                <p:cTn id="179" presetID="10" presetClass="entr" presetSubtype="0" fill="hold" grpId="0" nodeType="afterEffect">
                                  <p:stCondLst>
                                    <p:cond delay="0"/>
                                  </p:stCondLst>
                                  <p:childTnLst>
                                    <p:set>
                                      <p:cBhvr>
                                        <p:cTn id="180" dur="1" fill="hold">
                                          <p:stCondLst>
                                            <p:cond delay="0"/>
                                          </p:stCondLst>
                                        </p:cTn>
                                        <p:tgtEl>
                                          <p:spTgt spid="12"/>
                                        </p:tgtEl>
                                        <p:attrNameLst>
                                          <p:attrName>style.visibility</p:attrName>
                                        </p:attrNameLst>
                                      </p:cBhvr>
                                      <p:to>
                                        <p:strVal val="visible"/>
                                      </p:to>
                                    </p:set>
                                    <p:animEffect transition="in" filter="fade">
                                      <p:cBhvr>
                                        <p:cTn id="181" dur="150"/>
                                        <p:tgtEl>
                                          <p:spTgt spid="12"/>
                                        </p:tgtEl>
                                      </p:cBhvr>
                                    </p:animEffect>
                                  </p:childTnLst>
                                </p:cTn>
                              </p:par>
                              <p:par>
                                <p:cTn id="182" presetID="10" presetClass="exit" presetSubtype="0" fill="hold" grpId="2" nodeType="withEffect">
                                  <p:stCondLst>
                                    <p:cond delay="0"/>
                                  </p:stCondLst>
                                  <p:childTnLst>
                                    <p:animEffect transition="out" filter="fade">
                                      <p:cBhvr>
                                        <p:cTn id="183" dur="500"/>
                                        <p:tgtEl>
                                          <p:spTgt spid="13"/>
                                        </p:tgtEl>
                                      </p:cBhvr>
                                    </p:animEffect>
                                    <p:set>
                                      <p:cBhvr>
                                        <p:cTn id="184" dur="1" fill="hold">
                                          <p:stCondLst>
                                            <p:cond delay="499"/>
                                          </p:stCondLst>
                                        </p:cTn>
                                        <p:tgtEl>
                                          <p:spTgt spid="13"/>
                                        </p:tgtEl>
                                        <p:attrNameLst>
                                          <p:attrName>style.visibility</p:attrName>
                                        </p:attrNameLst>
                                      </p:cBhvr>
                                      <p:to>
                                        <p:strVal val="hidden"/>
                                      </p:to>
                                    </p:set>
                                  </p:childTnLst>
                                </p:cTn>
                              </p:par>
                              <p:par>
                                <p:cTn id="185" presetID="10" presetClass="exit" presetSubtype="0" fill="hold" grpId="2" nodeType="withEffect">
                                  <p:stCondLst>
                                    <p:cond delay="0"/>
                                  </p:stCondLst>
                                  <p:childTnLst>
                                    <p:animEffect transition="out" filter="fade">
                                      <p:cBhvr>
                                        <p:cTn id="186" dur="500"/>
                                        <p:tgtEl>
                                          <p:spTgt spid="14"/>
                                        </p:tgtEl>
                                      </p:cBhvr>
                                    </p:animEffect>
                                    <p:set>
                                      <p:cBhvr>
                                        <p:cTn id="187" dur="1" fill="hold">
                                          <p:stCondLst>
                                            <p:cond delay="499"/>
                                          </p:stCondLst>
                                        </p:cTn>
                                        <p:tgtEl>
                                          <p:spTgt spid="14"/>
                                        </p:tgtEl>
                                        <p:attrNameLst>
                                          <p:attrName>style.visibility</p:attrName>
                                        </p:attrNameLst>
                                      </p:cBhvr>
                                      <p:to>
                                        <p:strVal val="hidden"/>
                                      </p:to>
                                    </p:set>
                                  </p:childTnLst>
                                </p:cTn>
                              </p:par>
                              <p:par>
                                <p:cTn id="188" presetID="10" presetClass="exit" presetSubtype="0" fill="hold" grpId="2" nodeType="withEffect">
                                  <p:stCondLst>
                                    <p:cond delay="0"/>
                                  </p:stCondLst>
                                  <p:childTnLst>
                                    <p:animEffect transition="out" filter="fade">
                                      <p:cBhvr>
                                        <p:cTn id="189" dur="500"/>
                                        <p:tgtEl>
                                          <p:spTgt spid="15"/>
                                        </p:tgtEl>
                                      </p:cBhvr>
                                    </p:animEffect>
                                    <p:set>
                                      <p:cBhvr>
                                        <p:cTn id="190" dur="1" fill="hold">
                                          <p:stCondLst>
                                            <p:cond delay="499"/>
                                          </p:stCondLst>
                                        </p:cTn>
                                        <p:tgtEl>
                                          <p:spTgt spid="15"/>
                                        </p:tgtEl>
                                        <p:attrNameLst>
                                          <p:attrName>style.visibility</p:attrName>
                                        </p:attrNameLst>
                                      </p:cBhvr>
                                      <p:to>
                                        <p:strVal val="hidden"/>
                                      </p:to>
                                    </p:set>
                                  </p:childTnLst>
                                </p:cTn>
                              </p:par>
                              <p:par>
                                <p:cTn id="191" presetID="10" presetClass="exit" presetSubtype="0" fill="hold" grpId="2" nodeType="withEffect">
                                  <p:stCondLst>
                                    <p:cond delay="0"/>
                                  </p:stCondLst>
                                  <p:childTnLst>
                                    <p:animEffect transition="out" filter="fade">
                                      <p:cBhvr>
                                        <p:cTn id="192" dur="350"/>
                                        <p:tgtEl>
                                          <p:spTgt spid="16"/>
                                        </p:tgtEl>
                                      </p:cBhvr>
                                    </p:animEffect>
                                    <p:set>
                                      <p:cBhvr>
                                        <p:cTn id="193" dur="1" fill="hold">
                                          <p:stCondLst>
                                            <p:cond delay="349"/>
                                          </p:stCondLst>
                                        </p:cTn>
                                        <p:tgtEl>
                                          <p:spTgt spid="16"/>
                                        </p:tgtEl>
                                        <p:attrNameLst>
                                          <p:attrName>style.visibility</p:attrName>
                                        </p:attrNameLst>
                                      </p:cBhvr>
                                      <p:to>
                                        <p:strVal val="hidden"/>
                                      </p:to>
                                    </p:set>
                                  </p:childTnLst>
                                </p:cTn>
                              </p:par>
                              <p:par>
                                <p:cTn id="194" presetID="10" presetClass="exit" presetSubtype="0" fill="hold" grpId="2" nodeType="withEffect">
                                  <p:stCondLst>
                                    <p:cond delay="0"/>
                                  </p:stCondLst>
                                  <p:childTnLst>
                                    <p:animEffect transition="out" filter="fade">
                                      <p:cBhvr>
                                        <p:cTn id="195" dur="500"/>
                                        <p:tgtEl>
                                          <p:spTgt spid="17"/>
                                        </p:tgtEl>
                                      </p:cBhvr>
                                    </p:animEffect>
                                    <p:set>
                                      <p:cBhvr>
                                        <p:cTn id="196" dur="1" fill="hold">
                                          <p:stCondLst>
                                            <p:cond delay="499"/>
                                          </p:stCondLst>
                                        </p:cTn>
                                        <p:tgtEl>
                                          <p:spTgt spid="17"/>
                                        </p:tgtEl>
                                        <p:attrNameLst>
                                          <p:attrName>style.visibility</p:attrName>
                                        </p:attrNameLst>
                                      </p:cBhvr>
                                      <p:to>
                                        <p:strVal val="hidden"/>
                                      </p:to>
                                    </p:set>
                                  </p:childTnLst>
                                </p:cTn>
                              </p:par>
                              <p:par>
                                <p:cTn id="197" presetID="10" presetClass="exit" presetSubtype="0" fill="hold" grpId="2" nodeType="withEffect">
                                  <p:stCondLst>
                                    <p:cond delay="0"/>
                                  </p:stCondLst>
                                  <p:childTnLst>
                                    <p:animEffect transition="out" filter="fade">
                                      <p:cBhvr>
                                        <p:cTn id="198" dur="350"/>
                                        <p:tgtEl>
                                          <p:spTgt spid="18"/>
                                        </p:tgtEl>
                                      </p:cBhvr>
                                    </p:animEffect>
                                    <p:set>
                                      <p:cBhvr>
                                        <p:cTn id="199" dur="1" fill="hold">
                                          <p:stCondLst>
                                            <p:cond delay="349"/>
                                          </p:stCondLst>
                                        </p:cTn>
                                        <p:tgtEl>
                                          <p:spTgt spid="18"/>
                                        </p:tgtEl>
                                        <p:attrNameLst>
                                          <p:attrName>style.visibility</p:attrName>
                                        </p:attrNameLst>
                                      </p:cBhvr>
                                      <p:to>
                                        <p:strVal val="hidden"/>
                                      </p:to>
                                    </p:set>
                                  </p:childTnLst>
                                </p:cTn>
                              </p:par>
                              <p:par>
                                <p:cTn id="200" presetID="10" presetClass="exit" presetSubtype="0" fill="hold" grpId="2" nodeType="withEffect">
                                  <p:stCondLst>
                                    <p:cond delay="0"/>
                                  </p:stCondLst>
                                  <p:childTnLst>
                                    <p:animEffect transition="out" filter="fade">
                                      <p:cBhvr>
                                        <p:cTn id="201" dur="500"/>
                                        <p:tgtEl>
                                          <p:spTgt spid="19"/>
                                        </p:tgtEl>
                                      </p:cBhvr>
                                    </p:animEffect>
                                    <p:set>
                                      <p:cBhvr>
                                        <p:cTn id="202" dur="1" fill="hold">
                                          <p:stCondLst>
                                            <p:cond delay="499"/>
                                          </p:stCondLst>
                                        </p:cTn>
                                        <p:tgtEl>
                                          <p:spTgt spid="19"/>
                                        </p:tgtEl>
                                        <p:attrNameLst>
                                          <p:attrName>style.visibility</p:attrName>
                                        </p:attrNameLst>
                                      </p:cBhvr>
                                      <p:to>
                                        <p:strVal val="hidden"/>
                                      </p:to>
                                    </p:set>
                                  </p:childTnLst>
                                </p:cTn>
                              </p:par>
                              <p:par>
                                <p:cTn id="203" presetID="10" presetClass="exit" presetSubtype="0" fill="hold" grpId="2" nodeType="withEffect">
                                  <p:stCondLst>
                                    <p:cond delay="0"/>
                                  </p:stCondLst>
                                  <p:childTnLst>
                                    <p:animEffect transition="out" filter="fade">
                                      <p:cBhvr>
                                        <p:cTn id="204" dur="500"/>
                                        <p:tgtEl>
                                          <p:spTgt spid="20"/>
                                        </p:tgtEl>
                                      </p:cBhvr>
                                    </p:animEffect>
                                    <p:set>
                                      <p:cBhvr>
                                        <p:cTn id="205" dur="1" fill="hold">
                                          <p:stCondLst>
                                            <p:cond delay="499"/>
                                          </p:stCondLst>
                                        </p:cTn>
                                        <p:tgtEl>
                                          <p:spTgt spid="20"/>
                                        </p:tgtEl>
                                        <p:attrNameLst>
                                          <p:attrName>style.visibility</p:attrName>
                                        </p:attrNameLst>
                                      </p:cBhvr>
                                      <p:to>
                                        <p:strVal val="hidden"/>
                                      </p:to>
                                    </p:set>
                                  </p:childTnLst>
                                </p:cTn>
                              </p:par>
                              <p:par>
                                <p:cTn id="206" presetID="10" presetClass="exit" presetSubtype="0" fill="hold" grpId="2" nodeType="withEffect">
                                  <p:stCondLst>
                                    <p:cond delay="0"/>
                                  </p:stCondLst>
                                  <p:childTnLst>
                                    <p:animEffect transition="out" filter="fade">
                                      <p:cBhvr>
                                        <p:cTn id="207" dur="500"/>
                                        <p:tgtEl>
                                          <p:spTgt spid="21"/>
                                        </p:tgtEl>
                                      </p:cBhvr>
                                    </p:animEffect>
                                    <p:set>
                                      <p:cBhvr>
                                        <p:cTn id="208" dur="1" fill="hold">
                                          <p:stCondLst>
                                            <p:cond delay="499"/>
                                          </p:stCondLst>
                                        </p:cTn>
                                        <p:tgtEl>
                                          <p:spTgt spid="21"/>
                                        </p:tgtEl>
                                        <p:attrNameLst>
                                          <p:attrName>style.visibility</p:attrName>
                                        </p:attrNameLst>
                                      </p:cBhvr>
                                      <p:to>
                                        <p:strVal val="hidden"/>
                                      </p:to>
                                    </p:set>
                                  </p:childTnLst>
                                </p:cTn>
                              </p:par>
                              <p:par>
                                <p:cTn id="209" presetID="10" presetClass="exit" presetSubtype="0" fill="hold" grpId="2" nodeType="withEffect">
                                  <p:stCondLst>
                                    <p:cond delay="0"/>
                                  </p:stCondLst>
                                  <p:childTnLst>
                                    <p:animEffect transition="out" filter="fade">
                                      <p:cBhvr>
                                        <p:cTn id="210" dur="500"/>
                                        <p:tgtEl>
                                          <p:spTgt spid="22"/>
                                        </p:tgtEl>
                                      </p:cBhvr>
                                    </p:animEffect>
                                    <p:set>
                                      <p:cBhvr>
                                        <p:cTn id="2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10" grpId="0"/>
      <p:bldP spid="10" grpId="1"/>
      <p:bldP spid="10" grpId="2"/>
      <p:bldP spid="11" grpId="0"/>
      <p:bldP spid="11" grpId="1"/>
      <p:bldP spid="11" grpId="2"/>
      <p:bldP spid="3074" grpId="0"/>
      <p:bldP spid="3074" grpId="1"/>
      <p:bldP spid="3074" grpId="2"/>
      <p:bldP spid="3074" grpId="3"/>
      <p:bldP spid="5" grpId="0"/>
      <p:bldP spid="5" grpId="1"/>
      <p:bldP spid="6" grpId="0"/>
      <p:bldP spid="6" grpId="1"/>
      <p:bldP spid="8" grpId="0"/>
      <p:bldP spid="12" grpId="0"/>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5" grpId="0"/>
      <p:bldP spid="25" grpId="1"/>
      <p:bldP spid="26" grpId="0"/>
      <p:bldP spid="26" grpId="1"/>
      <p:bldP spid="27" grpId="0"/>
      <p:bldP spid="27" grpId="1"/>
      <p:bldP spid="28" grpId="0"/>
      <p:bldP spid="28" grpId="1"/>
      <p:bldP spid="29" grpId="0"/>
      <p:bldP spid="2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64316" cy="6858000"/>
          </a:xfrm>
          <a:prstGeom prst="rect">
            <a:avLst/>
          </a:prstGeom>
        </p:spPr>
      </p:pic>
      <p:sp>
        <p:nvSpPr>
          <p:cNvPr id="3074" name="Rectangle 2"/>
          <p:cNvSpPr>
            <a:spLocks noGrp="1" noChangeArrowheads="1"/>
          </p:cNvSpPr>
          <p:nvPr>
            <p:ph type="title"/>
          </p:nvPr>
        </p:nvSpPr>
        <p:spPr>
          <a:xfrm>
            <a:off x="443552" y="1707653"/>
            <a:ext cx="8229600" cy="353308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Take heed to yourself and to     the doctrine. Continue in them, for in doing this you will save both yourself and those who hear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Timothy 4:16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3"/>
          <p:cNvSpPr>
            <a:spLocks noChangeArrowheads="1"/>
          </p:cNvSpPr>
          <p:nvPr/>
        </p:nvSpPr>
        <p:spPr bwMode="auto">
          <a:xfrm>
            <a:off x="6083300" y="234950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5" name="Rectangle 2"/>
          <p:cNvSpPr txBox="1">
            <a:spLocks noChangeArrowheads="1"/>
          </p:cNvSpPr>
          <p:nvPr/>
        </p:nvSpPr>
        <p:spPr bwMode="auto">
          <a:xfrm>
            <a:off x="1335092" y="2237946"/>
            <a:ext cx="2896548" cy="118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doctrine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3707564" y="2507896"/>
            <a:ext cx="1500014" cy="91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evil</a:t>
            </a:r>
          </a:p>
        </p:txBody>
      </p:sp>
      <p:sp>
        <p:nvSpPr>
          <p:cNvPr id="7" name="Rectangle 2"/>
          <p:cNvSpPr txBox="1">
            <a:spLocks noChangeArrowheads="1"/>
          </p:cNvSpPr>
          <p:nvPr/>
        </p:nvSpPr>
        <p:spPr bwMode="auto">
          <a:xfrm>
            <a:off x="5306775" y="3046215"/>
            <a:ext cx="892150" cy="91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vil</a:t>
            </a:r>
            <a:endPar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3289138" y="2374884"/>
            <a:ext cx="654163" cy="91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p>
        </p:txBody>
      </p:sp>
    </p:spTree>
    <p:extLst>
      <p:ext uri="{BB962C8B-B14F-4D97-AF65-F5344CB8AC3E}">
        <p14:creationId xmlns:p14="http://schemas.microsoft.com/office/powerpoint/2010/main" val="332739407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 presetClass="entr" presetSubtype="32"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box(out)">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stCondLst>
                                            <p:cond delay="0"/>
                                          </p:stCondLst>
                                        </p:cTn>
                                        <p:tgtEl>
                                          <p:spTgt spid="4"/>
                                        </p:tgtEl>
                                      </p:cBhvr>
                                    </p:animEffect>
                                    <p:anim to="" calcmode="lin" valueType="num">
                                      <p:cBhvr>
                                        <p:cTn id="1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
                                        <p:tgtEl>
                                          <p:spTgt spid="5"/>
                                        </p:tgtEl>
                                      </p:cBhvr>
                                    </p:animEffect>
                                  </p:childTnLst>
                                </p:cTn>
                              </p:par>
                              <p:par>
                                <p:cTn id="24" presetID="3" presetClass="emph" presetSubtype="10" fill="hold" grpId="3" nodeType="withEffect">
                                  <p:stCondLst>
                                    <p:cond delay="0"/>
                                  </p:stCondLst>
                                  <p:childTnLst>
                                    <p:animClr clrSpc="hsl" dir="ccw">
                                      <p:cBhvr override="childStyle">
                                        <p:cTn id="25" dur="2000" fill="hold"/>
                                        <p:tgtEl>
                                          <p:spTgt spid="5"/>
                                        </p:tgtEl>
                                        <p:attrNameLst>
                                          <p:attrName>style.color</p:attrName>
                                        </p:attrNameLst>
                                      </p:cBhvr>
                                      <p:to>
                                        <a:srgbClr val="FF66FF"/>
                                      </p:to>
                                    </p:animClr>
                                  </p:childTnLst>
                                </p:cTn>
                              </p:par>
                              <p:par>
                                <p:cTn id="26" presetID="0" presetClass="path" presetSubtype="0" accel="50000" decel="50000" fill="hold" grpId="2" nodeType="withEffect">
                                  <p:stCondLst>
                                    <p:cond delay="0"/>
                                  </p:stCondLst>
                                  <p:childTnLst>
                                    <p:animMotion origin="layout" path="M -2.77778E-7 -1.48148E-6 C 0.00174 -0.02986 0.0026 -0.06042 0.01667 -0.09074 C 0.03073 -0.12106 0.05625 -0.15949 0.0849 -0.18241 C 0.11354 -0.20532 0.15035 -0.22037 0.18906 -0.2287 C 0.22778 -0.23704 0.27379 -0.23958 0.31684 -0.23241 C 0.3599 -0.22523 0.41389 -0.20717 0.4474 -0.18611 C 0.4809 -0.16504 0.50278 -0.13773 0.51823 -0.10648 C 0.53368 -0.07523 0.53576 -0.02153 0.54045 0.00093 " pathEditMode="relative" rAng="0" ptsTypes="AAAAAAAA">
                                      <p:cBhvr>
                                        <p:cTn id="27" dur="2000" fill="hold"/>
                                        <p:tgtEl>
                                          <p:spTgt spid="5"/>
                                        </p:tgtEl>
                                        <p:attrNameLst>
                                          <p:attrName>ppt_x</p:attrName>
                                          <p:attrName>ppt_y</p:attrName>
                                        </p:attrNameLst>
                                      </p:cBhvr>
                                      <p:rCtr x="27014" y="-11806"/>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
                                        <p:tgtEl>
                                          <p:spTgt spid="7"/>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
                                        <p:tgtEl>
                                          <p:spTgt spid="8"/>
                                        </p:tgtEl>
                                      </p:cBhvr>
                                    </p:animEffect>
                                  </p:childTnLst>
                                </p:cTn>
                              </p:par>
                              <p:par>
                                <p:cTn id="36" presetID="0" presetClass="path" presetSubtype="0" accel="50000" decel="50000" fill="hold" grpId="0" nodeType="withEffect">
                                  <p:stCondLst>
                                    <p:cond delay="0"/>
                                  </p:stCondLst>
                                  <p:childTnLst>
                                    <p:animMotion origin="layout" path="M 3.33333E-6 1.85185E-6 L -0.12639 -0.07847 " pathEditMode="relative" rAng="0" ptsTypes="AA">
                                      <p:cBhvr>
                                        <p:cTn id="37" dur="1250" fill="hold"/>
                                        <p:tgtEl>
                                          <p:spTgt spid="7"/>
                                        </p:tgtEl>
                                        <p:attrNameLst>
                                          <p:attrName>ppt_x</p:attrName>
                                          <p:attrName>ppt_y</p:attrName>
                                        </p:attrNameLst>
                                      </p:cBhvr>
                                      <p:rCtr x="-6319" y="-3935"/>
                                    </p:animMotion>
                                  </p:childTnLst>
                                </p:cTn>
                              </p:par>
                              <p:par>
                                <p:cTn id="38" presetID="0" presetClass="path" presetSubtype="0" accel="50000" decel="50000" fill="hold" grpId="0" nodeType="withEffect">
                                  <p:stCondLst>
                                    <p:cond delay="0"/>
                                  </p:stCondLst>
                                  <p:childTnLst>
                                    <p:animMotion origin="layout" path="M 3.88889E-6 -1.48148E-6 L 0.06284 0.01968 " pathEditMode="relative" rAng="0" ptsTypes="AA">
                                      <p:cBhvr>
                                        <p:cTn id="39" dur="1250" fill="hold"/>
                                        <p:tgtEl>
                                          <p:spTgt spid="8"/>
                                        </p:tgtEl>
                                        <p:attrNameLst>
                                          <p:attrName>ppt_x</p:attrName>
                                          <p:attrName>ppt_y</p:attrName>
                                        </p:attrNameLst>
                                      </p:cBhvr>
                                      <p:rCtr x="3142" y="972"/>
                                    </p:animMotion>
                                  </p:childTnLst>
                                </p:cTn>
                              </p:par>
                              <p:par>
                                <p:cTn id="40" presetID="23" presetClass="exit" presetSubtype="32" fill="hold" grpId="1" nodeType="withEffect">
                                  <p:stCondLst>
                                    <p:cond delay="0"/>
                                  </p:stCondLst>
                                  <p:childTnLst>
                                    <p:anim calcmode="lin" valueType="num">
                                      <p:cBhvr>
                                        <p:cTn id="41" dur="1250"/>
                                        <p:tgtEl>
                                          <p:spTgt spid="5"/>
                                        </p:tgtEl>
                                        <p:attrNameLst>
                                          <p:attrName>ppt_w</p:attrName>
                                        </p:attrNameLst>
                                      </p:cBhvr>
                                      <p:tavLst>
                                        <p:tav tm="0">
                                          <p:val>
                                            <p:strVal val="ppt_w"/>
                                          </p:val>
                                        </p:tav>
                                        <p:tav tm="100000">
                                          <p:val>
                                            <p:fltVal val="0"/>
                                          </p:val>
                                        </p:tav>
                                      </p:tavLst>
                                    </p:anim>
                                    <p:anim calcmode="lin" valueType="num">
                                      <p:cBhvr>
                                        <p:cTn id="42" dur="1250"/>
                                        <p:tgtEl>
                                          <p:spTgt spid="5"/>
                                        </p:tgtEl>
                                        <p:attrNameLst>
                                          <p:attrName>ppt_h</p:attrName>
                                        </p:attrNameLst>
                                      </p:cBhvr>
                                      <p:tavLst>
                                        <p:tav tm="0">
                                          <p:val>
                                            <p:strVal val="ppt_h"/>
                                          </p:val>
                                        </p:tav>
                                        <p:tav tm="100000">
                                          <p:val>
                                            <p:fltVal val="0"/>
                                          </p:val>
                                        </p:tav>
                                      </p:tavLst>
                                    </p:anim>
                                    <p:set>
                                      <p:cBhvr>
                                        <p:cTn id="43" dur="1" fill="hold">
                                          <p:stCondLst>
                                            <p:cond delay="1249"/>
                                          </p:stCondLst>
                                        </p:cTn>
                                        <p:tgtEl>
                                          <p:spTgt spid="5"/>
                                        </p:tgtEl>
                                        <p:attrNameLst>
                                          <p:attrName>style.visibility</p:attrName>
                                        </p:attrNameLst>
                                      </p:cBhvr>
                                      <p:to>
                                        <p:strVal val="hidden"/>
                                      </p:to>
                                    </p:set>
                                  </p:childTnLst>
                                </p:cTn>
                              </p:par>
                              <p:par>
                                <p:cTn id="44" presetID="0" presetClass="path" presetSubtype="0" accel="50000" decel="50000" fill="hold" grpId="4" nodeType="withEffect">
                                  <p:stCondLst>
                                    <p:cond delay="0"/>
                                  </p:stCondLst>
                                  <p:childTnLst>
                                    <p:animMotion origin="layout" path="M 0.54045 0.00093 L 0.18073 0.06852 " pathEditMode="relative" rAng="0" ptsTypes="AA">
                                      <p:cBhvr>
                                        <p:cTn id="45" dur="1250" fill="hold"/>
                                        <p:tgtEl>
                                          <p:spTgt spid="5"/>
                                        </p:tgtEl>
                                        <p:attrNameLst>
                                          <p:attrName>ppt_x</p:attrName>
                                          <p:attrName>ppt_y</p:attrName>
                                        </p:attrNameLst>
                                      </p:cBhvr>
                                      <p:rCtr x="-17986" y="3380"/>
                                    </p:animMotion>
                                  </p:childTnLst>
                                </p:cTn>
                              </p:par>
                              <p:par>
                                <p:cTn id="46" presetID="10" presetClass="exit" presetSubtype="0" fill="hold" grpId="1" nodeType="withEffect">
                                  <p:stCondLst>
                                    <p:cond delay="0"/>
                                  </p:stCondLst>
                                  <p:childTnLst>
                                    <p:animEffect transition="out" filter="fade">
                                      <p:cBhvr>
                                        <p:cTn id="47" dur="1000"/>
                                        <p:tgtEl>
                                          <p:spTgt spid="3074"/>
                                        </p:tgtEl>
                                      </p:cBhvr>
                                    </p:animEffect>
                                    <p:set>
                                      <p:cBhvr>
                                        <p:cTn id="48" dur="1" fill="hold">
                                          <p:stCondLst>
                                            <p:cond delay="999"/>
                                          </p:stCondLst>
                                        </p:cTn>
                                        <p:tgtEl>
                                          <p:spTgt spid="307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250"/>
                                        <p:tgtEl>
                                          <p:spTgt spid="4"/>
                                        </p:tgtEl>
                                      </p:cBhvr>
                                    </p:animEffect>
                                    <p:set>
                                      <p:cBhvr>
                                        <p:cTn id="51" dur="1" fill="hold">
                                          <p:stCondLst>
                                            <p:cond delay="249"/>
                                          </p:stCondLst>
                                        </p:cTn>
                                        <p:tgtEl>
                                          <p:spTgt spid="4"/>
                                        </p:tgtEl>
                                        <p:attrNameLst>
                                          <p:attrName>style.visibility</p:attrName>
                                        </p:attrNameLst>
                                      </p:cBhvr>
                                      <p:to>
                                        <p:strVal val="hidden"/>
                                      </p:to>
                                    </p:set>
                                  </p:childTnLst>
                                </p:cTn>
                              </p:par>
                            </p:childTnLst>
                          </p:cTn>
                        </p:par>
                        <p:par>
                          <p:cTn id="52" fill="hold">
                            <p:stCondLst>
                              <p:cond delay="1250"/>
                            </p:stCondLst>
                            <p:childTnLst>
                              <p:par>
                                <p:cTn id="53" presetID="10" presetClass="entr" presetSubtype="0"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
                                        <p:tgtEl>
                                          <p:spTgt spid="6"/>
                                        </p:tgtEl>
                                      </p:cBhvr>
                                    </p:animEffect>
                                  </p:childTnLst>
                                </p:cTn>
                              </p:par>
                              <p:par>
                                <p:cTn id="56" presetID="10" presetClass="exit" presetSubtype="0" fill="hold" grpId="2" nodeType="withEffect">
                                  <p:stCondLst>
                                    <p:cond delay="0"/>
                                  </p:stCondLst>
                                  <p:childTnLst>
                                    <p:animEffect transition="out" filter="fade">
                                      <p:cBhvr>
                                        <p:cTn id="57" dur="250"/>
                                        <p:tgtEl>
                                          <p:spTgt spid="7"/>
                                        </p:tgtEl>
                                      </p:cBhvr>
                                    </p:animEffect>
                                    <p:set>
                                      <p:cBhvr>
                                        <p:cTn id="58" dur="1" fill="hold">
                                          <p:stCondLst>
                                            <p:cond delay="249"/>
                                          </p:stCondLst>
                                        </p:cTn>
                                        <p:tgtEl>
                                          <p:spTgt spid="7"/>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250"/>
                                        <p:tgtEl>
                                          <p:spTgt spid="8"/>
                                        </p:tgtEl>
                                      </p:cBhvr>
                                    </p:animEffect>
                                    <p:set>
                                      <p:cBhvr>
                                        <p:cTn id="61"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5" grpId="0"/>
      <p:bldP spid="5" grpId="1"/>
      <p:bldP spid="5" grpId="2"/>
      <p:bldP spid="5" grpId="3"/>
      <p:bldP spid="5" grpId="4"/>
      <p:bldP spid="6" grpId="0"/>
      <p:bldP spid="7" grpId="0"/>
      <p:bldP spid="7" grpId="1"/>
      <p:bldP spid="7" grpId="2"/>
      <p:bldP spid="8" grpId="0"/>
      <p:bldP spid="8" grpId="1"/>
      <p:bldP spid="8"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itle 1"/>
          <p:cNvSpPr txBox="1">
            <a:spLocks/>
          </p:cNvSpPr>
          <p:nvPr/>
        </p:nvSpPr>
        <p:spPr>
          <a:xfrm>
            <a:off x="1257396" y="3187827"/>
            <a:ext cx="175554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Seek</a:t>
            </a:r>
          </a:p>
        </p:txBody>
      </p:sp>
      <p:sp>
        <p:nvSpPr>
          <p:cNvPr id="7" name="Rectangle 2"/>
          <p:cNvSpPr txBox="1">
            <a:spLocks noChangeArrowheads="1"/>
          </p:cNvSpPr>
          <p:nvPr/>
        </p:nvSpPr>
        <p:spPr bwMode="auto">
          <a:xfrm>
            <a:off x="3707564" y="2507896"/>
            <a:ext cx="1500014" cy="91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evil</a:t>
            </a:r>
          </a:p>
        </p:txBody>
      </p:sp>
      <p:sp>
        <p:nvSpPr>
          <p:cNvPr id="3074" name="Rectangle 2"/>
          <p:cNvSpPr>
            <a:spLocks noGrp="1" noChangeArrowheads="1"/>
          </p:cNvSpPr>
          <p:nvPr>
            <p:ph type="title"/>
          </p:nvPr>
        </p:nvSpPr>
        <p:spPr>
          <a:xfrm>
            <a:off x="442451" y="2368909"/>
            <a:ext cx="8229600" cy="24833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Depart from evil and do good; Seek peace and pursue it.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Psalms 34:14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2"/>
          <p:cNvSpPr txBox="1">
            <a:spLocks noChangeArrowheads="1"/>
          </p:cNvSpPr>
          <p:nvPr/>
        </p:nvSpPr>
        <p:spPr bwMode="auto">
          <a:xfrm>
            <a:off x="5781675" y="2464672"/>
            <a:ext cx="10414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6463030" y="2464672"/>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C3DFCBEA-3391-4F65-B7B8-0BEE712ED50A}"/>
              </a:ext>
            </a:extLst>
          </p:cNvPr>
          <p:cNvSpPr txBox="1">
            <a:spLocks noChangeArrowheads="1"/>
          </p:cNvSpPr>
          <p:nvPr/>
        </p:nvSpPr>
        <p:spPr bwMode="auto">
          <a:xfrm>
            <a:off x="1312069" y="3263240"/>
            <a:ext cx="1659732" cy="753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p:cNvSpPr txBox="1">
            <a:spLocks noChangeArrowheads="1"/>
          </p:cNvSpPr>
          <p:nvPr/>
        </p:nvSpPr>
        <p:spPr bwMode="auto">
          <a:xfrm>
            <a:off x="503564" y="2849880"/>
            <a:ext cx="10414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12" name="Rectangle 2" hidden="1"/>
          <p:cNvSpPr txBox="1">
            <a:spLocks noChangeArrowheads="1"/>
          </p:cNvSpPr>
          <p:nvPr/>
        </p:nvSpPr>
        <p:spPr bwMode="auto">
          <a:xfrm>
            <a:off x="1890565" y="2853529"/>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good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4315805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2)">
                                      <p:cBhvr>
                                        <p:cTn id="7" dur="1000"/>
                                        <p:tgtEl>
                                          <p:spTgt spid="3074"/>
                                        </p:tgtEl>
                                      </p:cBhvr>
                                    </p:animEffect>
                                  </p:childTnLst>
                                </p:cTn>
                              </p:par>
                            </p:childTnLst>
                          </p:cTn>
                        </p:par>
                        <p:par>
                          <p:cTn id="8" fill="hold">
                            <p:stCondLst>
                              <p:cond delay="1000"/>
                            </p:stCondLst>
                            <p:childTnLst>
                              <p:par>
                                <p:cTn id="9" presetID="10" presetClass="exit" presetSubtype="0" fill="hold" grpId="1" nodeType="afterEffect">
                                  <p:stCondLst>
                                    <p:cond delay="0"/>
                                  </p:stCondLst>
                                  <p:childTnLst>
                                    <p:animEffect transition="out" filter="fade">
                                      <p:cBhvr>
                                        <p:cTn id="10" dur="250"/>
                                        <p:tgtEl>
                                          <p:spTgt spid="7"/>
                                        </p:tgtEl>
                                      </p:cBhvr>
                                    </p:animEffect>
                                    <p:set>
                                      <p:cBhvr>
                                        <p:cTn id="11" dur="1" fill="hold">
                                          <p:stCondLst>
                                            <p:cond delay="24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8" presetClass="emph" presetSubtype="0" fill="hold" grpId="1" nodeType="withEffect">
                                  <p:stCondLst>
                                    <p:cond delay="0"/>
                                  </p:stCondLst>
                                  <p:childTnLst>
                                    <p:set>
                                      <p:cBhvr override="childStyle">
                                        <p:cTn id="18" dur="500" fill="hold"/>
                                        <p:tgtEl>
                                          <p:spTgt spid="9"/>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childTnLst>
                                </p:cTn>
                              </p:par>
                              <p:par>
                                <p:cTn id="30" presetID="0" presetClass="path" presetSubtype="0" accel="50000" decel="50000" fill="hold" grpId="2" nodeType="withEffect">
                                  <p:stCondLst>
                                    <p:cond delay="0"/>
                                  </p:stCondLst>
                                  <p:childTnLst>
                                    <p:animMotion origin="layout" path="M 3.88889E-6 1.11111E-6 L -0.57709 0.05602 " pathEditMode="relative" rAng="0" ptsTypes="AA">
                                      <p:cBhvr>
                                        <p:cTn id="31" dur="2000" fill="hold"/>
                                        <p:tgtEl>
                                          <p:spTgt spid="5"/>
                                        </p:tgtEl>
                                        <p:attrNameLst>
                                          <p:attrName>ppt_x</p:attrName>
                                          <p:attrName>ppt_y</p:attrName>
                                        </p:attrNameLst>
                                      </p:cBhvr>
                                      <p:rCtr x="-28854" y="2801"/>
                                    </p:animMotion>
                                  </p:childTnLst>
                                </p:cTn>
                              </p:par>
                              <p:par>
                                <p:cTn id="32" presetID="0" presetClass="path" presetSubtype="0" accel="50000" decel="50000" fill="hold" grpId="2" nodeType="withEffect">
                                  <p:stCondLst>
                                    <p:cond delay="0"/>
                                  </p:stCondLst>
                                  <p:childTnLst>
                                    <p:animMotion origin="layout" path="M -1.94444E-6 1.11111E-6 L -0.5 0.05671 " pathEditMode="relative" rAng="0" ptsTypes="AA">
                                      <p:cBhvr>
                                        <p:cTn id="33" dur="2000" fill="hold"/>
                                        <p:tgtEl>
                                          <p:spTgt spid="6"/>
                                        </p:tgtEl>
                                        <p:attrNameLst>
                                          <p:attrName>ppt_x</p:attrName>
                                          <p:attrName>ppt_y</p:attrName>
                                        </p:attrNameLst>
                                      </p:cBhvr>
                                      <p:rCtr x="-25000" y="2824"/>
                                    </p:animMotion>
                                  </p:childTnLst>
                                </p:cTn>
                              </p:par>
                              <p:par>
                                <p:cTn id="34" presetID="10" presetClass="exit" presetSubtype="0" fill="hold" grpId="1" nodeType="withEffect">
                                  <p:stCondLst>
                                    <p:cond delay="0"/>
                                  </p:stCondLst>
                                  <p:childTnLst>
                                    <p:animEffect transition="out" filter="fade">
                                      <p:cBhvr>
                                        <p:cTn id="35" dur="1500"/>
                                        <p:tgtEl>
                                          <p:spTgt spid="3074"/>
                                        </p:tgtEl>
                                      </p:cBhvr>
                                    </p:animEffect>
                                    <p:set>
                                      <p:cBhvr>
                                        <p:cTn id="36" dur="1" fill="hold">
                                          <p:stCondLst>
                                            <p:cond delay="1499"/>
                                          </p:stCondLst>
                                        </p:cTn>
                                        <p:tgtEl>
                                          <p:spTgt spid="307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250"/>
                                        <p:tgtEl>
                                          <p:spTgt spid="9"/>
                                        </p:tgtEl>
                                      </p:cBhvr>
                                    </p:animEffect>
                                    <p:set>
                                      <p:cBhvr>
                                        <p:cTn id="42" dur="1" fill="hold">
                                          <p:stCondLst>
                                            <p:cond delay="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7" grpId="1"/>
      <p:bldP spid="3074" grpId="0"/>
      <p:bldP spid="3074" grpId="1"/>
      <p:bldP spid="5" grpId="0"/>
      <p:bldP spid="5" grpId="2"/>
      <p:bldP spid="6" grpId="0"/>
      <p:bldP spid="6" grpId="2"/>
      <p:bldP spid="11" grpId="0"/>
      <p:bldP spid="11"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0457"/>
          <a:stretch/>
        </p:blipFill>
        <p:spPr>
          <a:xfrm>
            <a:off x="0" y="-12700"/>
            <a:ext cx="9182100" cy="6946900"/>
          </a:xfrm>
          <a:prstGeom prst="rect">
            <a:avLst/>
          </a:prstGeom>
        </p:spPr>
      </p:pic>
      <p:sp>
        <p:nvSpPr>
          <p:cNvPr id="12" name="Rectangle 2"/>
          <p:cNvSpPr txBox="1">
            <a:spLocks noChangeArrowheads="1"/>
          </p:cNvSpPr>
          <p:nvPr/>
        </p:nvSpPr>
        <p:spPr bwMode="auto">
          <a:xfrm rot="18593870">
            <a:off x="7743125" y="-727805"/>
            <a:ext cx="4040569" cy="134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8000" b="1" kern="0" dirty="0">
                <a:ln w="17780" cmpd="sng">
                  <a:solidFill>
                    <a:srgbClr val="FFFFFF"/>
                  </a:solidFill>
                  <a:prstDash val="solid"/>
                  <a:miter lim="800000"/>
                </a:ln>
                <a:gradFill>
                  <a:gsLst>
                    <a:gs pos="0">
                      <a:srgbClr val="FF3399"/>
                    </a:gs>
                    <a:gs pos="25000">
                      <a:srgbClr val="FF6633"/>
                    </a:gs>
                    <a:gs pos="50000">
                      <a:srgbClr val="FFFF00"/>
                    </a:gs>
                    <a:gs pos="75000">
                      <a:srgbClr val="01A78F"/>
                    </a:gs>
                    <a:gs pos="100000">
                      <a:srgbClr val="3366FF"/>
                    </a:gs>
                  </a:gsLst>
                  <a:lin ang="5400000" scaled="0"/>
                </a:gradFill>
                <a:effectLst>
                  <a:glow rad="63500">
                    <a:schemeClr val="tx1"/>
                  </a:glow>
                  <a:outerShdw blurRad="50800" algn="tl" rotWithShape="0">
                    <a:srgbClr val="000000"/>
                  </a:outerShdw>
                </a:effectLst>
                <a:latin typeface="Calibri" panose="020F0502020204030204" pitchFamily="34" charset="0"/>
              </a:rPr>
              <a:t>His Light</a:t>
            </a:r>
            <a:endParaRPr lang="en-US" altLang="en-US" sz="8000" b="1" i="1" kern="0" dirty="0">
              <a:ln w="17780" cmpd="sng">
                <a:solidFill>
                  <a:srgbClr val="FFFFFF"/>
                </a:solidFill>
                <a:prstDash val="solid"/>
                <a:miter lim="800000"/>
              </a:ln>
              <a:gradFill>
                <a:gsLst>
                  <a:gs pos="0">
                    <a:srgbClr val="FF3399"/>
                  </a:gs>
                  <a:gs pos="25000">
                    <a:srgbClr val="FF6633"/>
                  </a:gs>
                  <a:gs pos="50000">
                    <a:srgbClr val="FFFF00"/>
                  </a:gs>
                  <a:gs pos="75000">
                    <a:srgbClr val="01A78F"/>
                  </a:gs>
                  <a:gs pos="100000">
                    <a:srgbClr val="3366FF"/>
                  </a:gs>
                </a:gsLst>
                <a:lin ang="5400000" scaled="0"/>
              </a:gradFill>
              <a:effectLst>
                <a:glow rad="63500">
                  <a:schemeClr val="tx1"/>
                </a:glow>
                <a:outerShdw blurRad="50800" algn="tl" rotWithShape="0">
                  <a:srgbClr val="000000"/>
                </a:outerShdw>
              </a:effectLst>
              <a:latin typeface="Calibri" panose="020F050202020403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0811" r="10457"/>
          <a:stretch/>
        </p:blipFill>
        <p:spPr>
          <a:xfrm>
            <a:off x="8286750" y="-31750"/>
            <a:ext cx="895350" cy="6946900"/>
          </a:xfrm>
          <a:prstGeom prst="rect">
            <a:avLst/>
          </a:prstGeom>
        </p:spPr>
      </p:pic>
      <p:sp>
        <p:nvSpPr>
          <p:cNvPr id="7" name="Rectangle 2"/>
          <p:cNvSpPr txBox="1">
            <a:spLocks noChangeArrowheads="1"/>
          </p:cNvSpPr>
          <p:nvPr/>
        </p:nvSpPr>
        <p:spPr bwMode="auto">
          <a:xfrm>
            <a:off x="503564" y="2849880"/>
            <a:ext cx="10414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890565" y="2853529"/>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good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4842173" y="3573746"/>
            <a:ext cx="3657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lose heart</a:t>
            </a:r>
          </a:p>
        </p:txBody>
      </p:sp>
      <p:sp>
        <p:nvSpPr>
          <p:cNvPr id="3074" name="Rectangle 2"/>
          <p:cNvSpPr>
            <a:spLocks noGrp="1" noChangeArrowheads="1"/>
          </p:cNvSpPr>
          <p:nvPr>
            <p:ph type="title"/>
          </p:nvPr>
        </p:nvSpPr>
        <p:spPr>
          <a:xfrm>
            <a:off x="443552" y="2226268"/>
            <a:ext cx="8229600" cy="286434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us not grow weary while doing good, for in due season we shall reap if we do not lose heart.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Galatians 6:9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5" name="Rectangle 4"/>
          <p:cNvSpPr>
            <a:spLocks noChangeArrowheads="1"/>
          </p:cNvSpPr>
          <p:nvPr/>
        </p:nvSpPr>
        <p:spPr bwMode="auto">
          <a:xfrm>
            <a:off x="4216400" y="287401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2"/>
          <p:cNvSpPr txBox="1">
            <a:spLocks noChangeArrowheads="1"/>
          </p:cNvSpPr>
          <p:nvPr/>
        </p:nvSpPr>
        <p:spPr bwMode="auto">
          <a:xfrm>
            <a:off x="6820222" y="3523615"/>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4096933" y="2898022"/>
            <a:ext cx="3764368" cy="90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due season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323D448-656D-4EB1-B40D-F3CFCFFA459E}"/>
              </a:ext>
            </a:extLst>
          </p:cNvPr>
          <p:cNvSpPr txBox="1">
            <a:spLocks noChangeArrowheads="1"/>
          </p:cNvSpPr>
          <p:nvPr/>
        </p:nvSpPr>
        <p:spPr bwMode="auto">
          <a:xfrm>
            <a:off x="4874180" y="3656941"/>
            <a:ext cx="3593845" cy="73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lose heart</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001A5C91-35DE-463C-806C-A72510003908}"/>
              </a:ext>
            </a:extLst>
          </p:cNvPr>
          <p:cNvSpPr txBox="1">
            <a:spLocks noChangeArrowheads="1"/>
          </p:cNvSpPr>
          <p:nvPr/>
        </p:nvSpPr>
        <p:spPr bwMode="auto">
          <a:xfrm>
            <a:off x="4717144" y="2985950"/>
            <a:ext cx="3090976" cy="73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due season</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p:cNvSpPr txBox="1">
            <a:spLocks noChangeArrowheads="1"/>
          </p:cNvSpPr>
          <p:nvPr/>
        </p:nvSpPr>
        <p:spPr bwMode="auto">
          <a:xfrm>
            <a:off x="2015989" y="2684979"/>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27394078"/>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1+#ppt_w/2"/>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0" presetClass="path" presetSubtype="0" accel="50000" decel="50000" fill="hold" grpId="2" nodeType="withEffect">
                                  <p:stCondLst>
                                    <p:cond delay="0"/>
                                  </p:stCondLst>
                                  <p:childTnLst>
                                    <p:animMotion origin="layout" path="M 0 0 L 0.39497 -0.36586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8"/>
                                        </p:tgtEl>
                                      </p:cBhvr>
                                    </p:animEffect>
                                    <p:set>
                                      <p:cBhvr>
                                        <p:cTn id="17" dur="1" fill="hold">
                                          <p:stCondLst>
                                            <p:cond delay="24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stCondLst>
                                            <p:cond delay="0"/>
                                          </p:stCondLst>
                                        </p:cTn>
                                        <p:tgtEl>
                                          <p:spTgt spid="5"/>
                                        </p:tgtEl>
                                      </p:cBhvr>
                                    </p:animEffect>
                                    <p:anim to="" calcmode="lin" valueType="num">
                                      <p:cBhvr>
                                        <p:cTn id="2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25" presetID="23" presetClass="entr" presetSubtype="16" fill="hold" grpId="0" nodeType="withEffect">
                                  <p:stCondLst>
                                    <p:cond delay="4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par>
                                <p:cTn id="34" presetID="18" presetClass="emph" presetSubtype="0" fill="hold" grpId="1" nodeType="withEffect">
                                  <p:stCondLst>
                                    <p:cond delay="0"/>
                                  </p:stCondLst>
                                  <p:childTnLst>
                                    <p:set>
                                      <p:cBhvr override="childStyle">
                                        <p:cTn id="35" dur="500" fill="hold"/>
                                        <p:tgtEl>
                                          <p:spTgt spid="11"/>
                                        </p:tgtEl>
                                        <p:attrNameLst>
                                          <p:attrName>style.textDecorationUnderline</p:attrName>
                                        </p:attrNameLst>
                                      </p:cBhvr>
                                      <p:to>
                                        <p:strVal val="true"/>
                                      </p:to>
                                    </p:set>
                                  </p:childTnLst>
                                </p:cTn>
                              </p:par>
                              <p:par>
                                <p:cTn id="36" presetID="22" presetClass="entr" presetSubtype="8"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25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50"/>
                                        <p:tgtEl>
                                          <p:spTgt spid="10"/>
                                        </p:tgtEl>
                                      </p:cBhvr>
                                    </p:animEffect>
                                  </p:childTnLst>
                                </p:cTn>
                              </p:par>
                              <p:par>
                                <p:cTn id="47" presetID="0" presetClass="path" presetSubtype="0" accel="50000" decel="50000" fill="hold" grpId="2" nodeType="withEffect">
                                  <p:stCondLst>
                                    <p:cond delay="0"/>
                                  </p:stCondLst>
                                  <p:childTnLst>
                                    <p:animMotion origin="layout" path="M -4.44444E-6 2.96296E-6 L -0.52534 -0.12223 " pathEditMode="relative" rAng="0" ptsTypes="AA">
                                      <p:cBhvr>
                                        <p:cTn id="48" dur="2000" fill="hold"/>
                                        <p:tgtEl>
                                          <p:spTgt spid="6"/>
                                        </p:tgtEl>
                                        <p:attrNameLst>
                                          <p:attrName>ppt_x</p:attrName>
                                          <p:attrName>ppt_y</p:attrName>
                                        </p:attrNameLst>
                                      </p:cBhvr>
                                      <p:rCtr x="-26267" y="-6111"/>
                                    </p:animMotion>
                                  </p:childTnLst>
                                </p:cTn>
                              </p:par>
                              <p:par>
                                <p:cTn id="49" presetID="23" presetClass="exit" presetSubtype="272" fill="hold" grpId="1" nodeType="withEffect">
                                  <p:stCondLst>
                                    <p:cond delay="250"/>
                                  </p:stCondLst>
                                  <p:childTnLst>
                                    <p:anim calcmode="lin" valueType="num">
                                      <p:cBhvr>
                                        <p:cTn id="50" dur="2250"/>
                                        <p:tgtEl>
                                          <p:spTgt spid="10"/>
                                        </p:tgtEl>
                                        <p:attrNameLst>
                                          <p:attrName>ppt_w</p:attrName>
                                        </p:attrNameLst>
                                      </p:cBhvr>
                                      <p:tavLst>
                                        <p:tav tm="0">
                                          <p:val>
                                            <p:strVal val="ppt_w"/>
                                          </p:val>
                                        </p:tav>
                                        <p:tav tm="100000">
                                          <p:val>
                                            <p:strVal val="4/3*ppt_w"/>
                                          </p:val>
                                        </p:tav>
                                      </p:tavLst>
                                    </p:anim>
                                    <p:anim calcmode="lin" valueType="num">
                                      <p:cBhvr>
                                        <p:cTn id="51" dur="2250"/>
                                        <p:tgtEl>
                                          <p:spTgt spid="10"/>
                                        </p:tgtEl>
                                        <p:attrNameLst>
                                          <p:attrName>ppt_h</p:attrName>
                                        </p:attrNameLst>
                                      </p:cBhvr>
                                      <p:tavLst>
                                        <p:tav tm="0">
                                          <p:val>
                                            <p:strVal val="ppt_h"/>
                                          </p:val>
                                        </p:tav>
                                        <p:tav tm="100000">
                                          <p:val>
                                            <p:strVal val="4/3*ppt_h"/>
                                          </p:val>
                                        </p:tav>
                                      </p:tavLst>
                                    </p:anim>
                                    <p:set>
                                      <p:cBhvr>
                                        <p:cTn id="52" dur="1" fill="hold">
                                          <p:stCondLst>
                                            <p:cond delay="2249"/>
                                          </p:stCondLst>
                                        </p:cTn>
                                        <p:tgtEl>
                                          <p:spTgt spid="10"/>
                                        </p:tgtEl>
                                        <p:attrNameLst>
                                          <p:attrName>style.visibility</p:attrName>
                                        </p:attrNameLst>
                                      </p:cBhvr>
                                      <p:to>
                                        <p:strVal val="hidden"/>
                                      </p:to>
                                    </p:set>
                                  </p:childTnLst>
                                </p:cTn>
                              </p:par>
                              <p:par>
                                <p:cTn id="53" presetID="10" presetClass="exit" presetSubtype="0" fill="hold" grpId="2" nodeType="withEffect">
                                  <p:stCondLst>
                                    <p:cond delay="250"/>
                                  </p:stCondLst>
                                  <p:childTnLst>
                                    <p:animEffect transition="out" filter="fade">
                                      <p:cBhvr>
                                        <p:cTn id="54" dur="2250"/>
                                        <p:tgtEl>
                                          <p:spTgt spid="10"/>
                                        </p:tgtEl>
                                      </p:cBhvr>
                                    </p:animEffect>
                                    <p:set>
                                      <p:cBhvr>
                                        <p:cTn id="55" dur="1" fill="hold">
                                          <p:stCondLst>
                                            <p:cond delay="224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500"/>
                                        <p:tgtEl>
                                          <p:spTgt spid="3074"/>
                                        </p:tgtEl>
                                      </p:cBhvr>
                                    </p:animEffect>
                                    <p:set>
                                      <p:cBhvr>
                                        <p:cTn id="58" dur="1" fill="hold">
                                          <p:stCondLst>
                                            <p:cond delay="149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5"/>
                                        </p:tgtEl>
                                      </p:cBhvr>
                                    </p:animEffect>
                                    <p:set>
                                      <p:cBhvr>
                                        <p:cTn id="64" dur="1" fill="hold">
                                          <p:stCondLst>
                                            <p:cond delay="499"/>
                                          </p:stCondLst>
                                        </p:cTn>
                                        <p:tgtEl>
                                          <p:spTgt spid="1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childTnLst>
                                </p:cTn>
                              </p:par>
                              <p:par>
                                <p:cTn id="75" presetID="0" presetClass="path" presetSubtype="0" decel="100000" fill="hold" grpId="1" nodeType="withEffect">
                                  <p:stCondLst>
                                    <p:cond delay="0"/>
                                  </p:stCondLst>
                                  <p:childTnLst>
                                    <p:animMotion origin="layout" path="M 1.66667E-6 3.7037E-7 L -0.52431 0.92083 " pathEditMode="relative" rAng="0" ptsTypes="AA">
                                      <p:cBhvr>
                                        <p:cTn id="76" dur="2500" fill="hold"/>
                                        <p:tgtEl>
                                          <p:spTgt spid="12"/>
                                        </p:tgtEl>
                                        <p:attrNameLst>
                                          <p:attrName>ppt_x</p:attrName>
                                          <p:attrName>ppt_y</p:attrName>
                                        </p:attrNameLst>
                                      </p:cBhvr>
                                      <p:rCtr x="-26215" y="46042"/>
                                    </p:animMotion>
                                  </p:childTnLst>
                                </p:cTn>
                              </p:par>
                              <p:par>
                                <p:cTn id="77" presetID="23" presetClass="exit" presetSubtype="32" fill="hold" grpId="2" nodeType="withEffect">
                                  <p:stCondLst>
                                    <p:cond delay="0"/>
                                  </p:stCondLst>
                                  <p:childTnLst>
                                    <p:anim calcmode="lin" valueType="num">
                                      <p:cBhvr>
                                        <p:cTn id="78" dur="2750"/>
                                        <p:tgtEl>
                                          <p:spTgt spid="12"/>
                                        </p:tgtEl>
                                        <p:attrNameLst>
                                          <p:attrName>ppt_w</p:attrName>
                                        </p:attrNameLst>
                                      </p:cBhvr>
                                      <p:tavLst>
                                        <p:tav tm="0">
                                          <p:val>
                                            <p:strVal val="ppt_w"/>
                                          </p:val>
                                        </p:tav>
                                        <p:tav tm="100000">
                                          <p:val>
                                            <p:fltVal val="0"/>
                                          </p:val>
                                        </p:tav>
                                      </p:tavLst>
                                    </p:anim>
                                    <p:anim calcmode="lin" valueType="num">
                                      <p:cBhvr>
                                        <p:cTn id="79" dur="2750"/>
                                        <p:tgtEl>
                                          <p:spTgt spid="12"/>
                                        </p:tgtEl>
                                        <p:attrNameLst>
                                          <p:attrName>ppt_h</p:attrName>
                                        </p:attrNameLst>
                                      </p:cBhvr>
                                      <p:tavLst>
                                        <p:tav tm="0">
                                          <p:val>
                                            <p:strVal val="ppt_h"/>
                                          </p:val>
                                        </p:tav>
                                        <p:tav tm="100000">
                                          <p:val>
                                            <p:fltVal val="0"/>
                                          </p:val>
                                        </p:tav>
                                      </p:tavLst>
                                    </p:anim>
                                    <p:set>
                                      <p:cBhvr>
                                        <p:cTn id="80" dur="1" fill="hold">
                                          <p:stCondLst>
                                            <p:cond delay="2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7" grpId="0"/>
      <p:bldP spid="8" grpId="0"/>
      <p:bldP spid="11" grpId="0"/>
      <p:bldP spid="11" grpId="1"/>
      <p:bldP spid="11" grpId="2"/>
      <p:bldP spid="3074" grpId="0"/>
      <p:bldP spid="3074" grpId="1"/>
      <p:bldP spid="3074" grpId="2"/>
      <p:bldP spid="5" grpId="0"/>
      <p:bldP spid="5" grpId="1"/>
      <p:bldP spid="6" grpId="0"/>
      <p:bldP spid="6" grpId="2"/>
      <p:bldP spid="10" grpId="0"/>
      <p:bldP spid="10" grpId="1"/>
      <p:bldP spid="10" grpId="2"/>
      <p:bldP spid="14" grpId="0"/>
      <p:bldP spid="14" grpId="1"/>
      <p:bldP spid="15" grpId="0"/>
      <p:bldP spid="1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232" r="11930"/>
          <a:stretch/>
        </p:blipFill>
        <p:spPr>
          <a:xfrm>
            <a:off x="0" y="0"/>
            <a:ext cx="9144000" cy="6858000"/>
          </a:xfrm>
          <a:prstGeom prst="rect">
            <a:avLst/>
          </a:prstGeom>
        </p:spPr>
      </p:pic>
      <p:sp>
        <p:nvSpPr>
          <p:cNvPr id="7" name="Rectangle 2"/>
          <p:cNvSpPr txBox="1">
            <a:spLocks noChangeArrowheads="1"/>
          </p:cNvSpPr>
          <p:nvPr/>
        </p:nvSpPr>
        <p:spPr bwMode="auto">
          <a:xfrm>
            <a:off x="2015989" y="2684979"/>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29904" y="2035200"/>
            <a:ext cx="8229600" cy="29735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let the peace of God rule in your hearts, to which also you were called in one body; and       be thankful.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Colossians 3:15 </a:t>
            </a:r>
          </a:p>
        </p:txBody>
      </p:sp>
      <p:sp>
        <p:nvSpPr>
          <p:cNvPr id="5" name="Rectangle 4"/>
          <p:cNvSpPr>
            <a:spLocks noChangeArrowheads="1"/>
          </p:cNvSpPr>
          <p:nvPr/>
        </p:nvSpPr>
        <p:spPr bwMode="auto">
          <a:xfrm>
            <a:off x="7607935" y="20377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p:cNvSpPr>
            <a:spLocks noChangeArrowheads="1"/>
          </p:cNvSpPr>
          <p:nvPr/>
        </p:nvSpPr>
        <p:spPr bwMode="auto">
          <a:xfrm>
            <a:off x="3811270" y="3383280"/>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p:cNvSpPr txBox="1">
            <a:spLocks noChangeArrowheads="1"/>
          </p:cNvSpPr>
          <p:nvPr/>
        </p:nvSpPr>
        <p:spPr bwMode="auto">
          <a:xfrm>
            <a:off x="2100846" y="2682953"/>
            <a:ext cx="1743854"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hearts</a:t>
            </a:r>
          </a:p>
        </p:txBody>
      </p:sp>
      <p:sp>
        <p:nvSpPr>
          <p:cNvPr id="11" name="Rectangle 2"/>
          <p:cNvSpPr txBox="1">
            <a:spLocks noChangeArrowheads="1"/>
          </p:cNvSpPr>
          <p:nvPr/>
        </p:nvSpPr>
        <p:spPr bwMode="auto">
          <a:xfrm>
            <a:off x="343764" y="2028574"/>
            <a:ext cx="8229600" cy="297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worry            rule in your hearts, to which you were not called in separate bodies; and       be unthankful. </a:t>
            </a:r>
            <a:r>
              <a:rPr lang="en-US" altLang="en-US" sz="3200" b="1" i="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Not called</a:t>
            </a:r>
          </a:p>
        </p:txBody>
      </p:sp>
      <p:sp>
        <p:nvSpPr>
          <p:cNvPr id="12" name="Title 1"/>
          <p:cNvSpPr txBox="1">
            <a:spLocks/>
          </p:cNvSpPr>
          <p:nvPr/>
        </p:nvSpPr>
        <p:spPr>
          <a:xfrm>
            <a:off x="3275463" y="2091520"/>
            <a:ext cx="2182651"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worry</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3" name="Title 1"/>
          <p:cNvSpPr txBox="1">
            <a:spLocks/>
          </p:cNvSpPr>
          <p:nvPr/>
        </p:nvSpPr>
        <p:spPr>
          <a:xfrm>
            <a:off x="272955" y="3429000"/>
            <a:ext cx="2824097"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not called</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4" name="Title 1"/>
          <p:cNvSpPr txBox="1">
            <a:spLocks/>
          </p:cNvSpPr>
          <p:nvPr/>
        </p:nvSpPr>
        <p:spPr>
          <a:xfrm>
            <a:off x="3301166" y="3429000"/>
            <a:ext cx="2441959"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separate</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5" name="Title 1"/>
          <p:cNvSpPr txBox="1">
            <a:spLocks/>
          </p:cNvSpPr>
          <p:nvPr/>
        </p:nvSpPr>
        <p:spPr>
          <a:xfrm>
            <a:off x="2074459" y="4111388"/>
            <a:ext cx="2933279"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unthankful</a:t>
            </a:r>
            <a:endParaRPr lang="en-US"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16" name="Title 1"/>
          <p:cNvSpPr txBox="1">
            <a:spLocks/>
          </p:cNvSpPr>
          <p:nvPr/>
        </p:nvSpPr>
        <p:spPr>
          <a:xfrm>
            <a:off x="3148880" y="2093795"/>
            <a:ext cx="2182651"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peace</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7" name="Title 1"/>
          <p:cNvSpPr txBox="1">
            <a:spLocks/>
          </p:cNvSpPr>
          <p:nvPr/>
        </p:nvSpPr>
        <p:spPr>
          <a:xfrm>
            <a:off x="2292344" y="3435768"/>
            <a:ext cx="1777767"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called</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8" name="Title 1"/>
          <p:cNvSpPr txBox="1">
            <a:spLocks/>
          </p:cNvSpPr>
          <p:nvPr/>
        </p:nvSpPr>
        <p:spPr>
          <a:xfrm>
            <a:off x="4229327" y="3439578"/>
            <a:ext cx="2834185"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one body</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9" name="Title 1"/>
          <p:cNvSpPr txBox="1">
            <a:spLocks/>
          </p:cNvSpPr>
          <p:nvPr/>
        </p:nvSpPr>
        <p:spPr>
          <a:xfrm>
            <a:off x="2088533" y="4112128"/>
            <a:ext cx="2301923"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thankful</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20" name="Heart 10">
            <a:extLst>
              <a:ext uri="{FF2B5EF4-FFF2-40B4-BE49-F238E27FC236}">
                <a16:creationId xmlns:a16="http://schemas.microsoft.com/office/drawing/2014/main" id="{6A295C0C-39CA-4268-B302-3D98E74D5DD7}"/>
              </a:ext>
            </a:extLst>
          </p:cNvPr>
          <p:cNvSpPr/>
          <p:nvPr/>
        </p:nvSpPr>
        <p:spPr bwMode="auto">
          <a:xfrm>
            <a:off x="2978788" y="3011082"/>
            <a:ext cx="400628" cy="385836"/>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
        <p:nvSpPr>
          <p:cNvPr id="9" name="Rectangle 2" hidden="1"/>
          <p:cNvSpPr txBox="1">
            <a:spLocks noChangeArrowheads="1"/>
          </p:cNvSpPr>
          <p:nvPr/>
        </p:nvSpPr>
        <p:spPr bwMode="auto">
          <a:xfrm>
            <a:off x="3737931" y="4615180"/>
            <a:ext cx="1777043"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hearts</a:t>
            </a:r>
          </a:p>
        </p:txBody>
      </p:sp>
    </p:spTree>
    <p:extLst>
      <p:ext uri="{BB962C8B-B14F-4D97-AF65-F5344CB8AC3E}">
        <p14:creationId xmlns:p14="http://schemas.microsoft.com/office/powerpoint/2010/main" val="173908352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5972 -0.06296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ppt_w</p:attrName>
                                        </p:attrNameLst>
                                      </p:cBhvr>
                                      <p:tavLst>
                                        <p:tav tm="0" fmla="#ppt_w*sin(2.5*pi*$)">
                                          <p:val>
                                            <p:fltVal val="0"/>
                                          </p:val>
                                        </p:tav>
                                        <p:tav tm="100000">
                                          <p:val>
                                            <p:fltVal val="1"/>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childTnLst>
                                </p:cTn>
                              </p:par>
                              <p:par>
                                <p:cTn id="22" presetID="45" presetClass="exit" presetSubtype="0" fill="hold" grpId="3" nodeType="withEffect">
                                  <p:stCondLst>
                                    <p:cond delay="0"/>
                                  </p:stCondLst>
                                  <p:childTnLst>
                                    <p:animEffect transition="out" filter="fade">
                                      <p:cBhvr>
                                        <p:cTn id="23" dur="1750"/>
                                        <p:tgtEl>
                                          <p:spTgt spid="3074"/>
                                        </p:tgtEl>
                                      </p:cBhvr>
                                    </p:animEffect>
                                    <p:anim calcmode="lin" valueType="num">
                                      <p:cBhvr>
                                        <p:cTn id="24" dur="1750"/>
                                        <p:tgtEl>
                                          <p:spTgt spid="307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5" dur="1750"/>
                                        <p:tgtEl>
                                          <p:spTgt spid="3074"/>
                                        </p:tgtEl>
                                        <p:attrNameLst>
                                          <p:attrName>ppt_h</p:attrName>
                                        </p:attrNameLst>
                                      </p:cBhvr>
                                      <p:tavLst>
                                        <p:tav tm="0">
                                          <p:val>
                                            <p:strVal val="ppt_h"/>
                                          </p:val>
                                        </p:tav>
                                        <p:tav tm="100000">
                                          <p:val>
                                            <p:strVal val="ppt_h"/>
                                          </p:val>
                                        </p:tav>
                                      </p:tavLst>
                                    </p:anim>
                                    <p:set>
                                      <p:cBhvr>
                                        <p:cTn id="26" dur="1" fill="hold">
                                          <p:stCondLst>
                                            <p:cond delay="1749"/>
                                          </p:stCondLst>
                                        </p:cTn>
                                        <p:tgtEl>
                                          <p:spTgt spid="30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par>
                          <p:cTn id="40" fill="hold">
                            <p:stCondLst>
                              <p:cond delay="15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0" presetClass="entr" presetSubtype="0" decel="100000" fill="hold" grpId="4" nodeType="clickEffect">
                                  <p:stCondLst>
                                    <p:cond delay="0"/>
                                  </p:stCondLst>
                                  <p:childTnLst>
                                    <p:set>
                                      <p:cBhvr>
                                        <p:cTn id="47" dur="1" fill="hold">
                                          <p:stCondLst>
                                            <p:cond delay="0"/>
                                          </p:stCondLst>
                                        </p:cTn>
                                        <p:tgtEl>
                                          <p:spTgt spid="3074"/>
                                        </p:tgtEl>
                                        <p:attrNameLst>
                                          <p:attrName>style.visibility</p:attrName>
                                        </p:attrNameLst>
                                      </p:cBhvr>
                                      <p:to>
                                        <p:strVal val="visible"/>
                                      </p:to>
                                    </p:set>
                                    <p:anim calcmode="lin" valueType="num">
                                      <p:cBhvr>
                                        <p:cTn id="48" dur="1000" fill="hold"/>
                                        <p:tgtEl>
                                          <p:spTgt spid="3074"/>
                                        </p:tgtEl>
                                        <p:attrNameLst>
                                          <p:attrName>ppt_w</p:attrName>
                                        </p:attrNameLst>
                                      </p:cBhvr>
                                      <p:tavLst>
                                        <p:tav tm="0">
                                          <p:val>
                                            <p:strVal val="#ppt_w+.3"/>
                                          </p:val>
                                        </p:tav>
                                        <p:tav tm="100000">
                                          <p:val>
                                            <p:strVal val="#ppt_w"/>
                                          </p:val>
                                        </p:tav>
                                      </p:tavLst>
                                    </p:anim>
                                    <p:anim calcmode="lin" valueType="num">
                                      <p:cBhvr>
                                        <p:cTn id="49" dur="1000" fill="hold"/>
                                        <p:tgtEl>
                                          <p:spTgt spid="3074"/>
                                        </p:tgtEl>
                                        <p:attrNameLst>
                                          <p:attrName>ppt_h</p:attrName>
                                        </p:attrNameLst>
                                      </p:cBhvr>
                                      <p:tavLst>
                                        <p:tav tm="0">
                                          <p:val>
                                            <p:strVal val="#ppt_h"/>
                                          </p:val>
                                        </p:tav>
                                        <p:tav tm="100000">
                                          <p:val>
                                            <p:strVal val="#ppt_h"/>
                                          </p:val>
                                        </p:tav>
                                      </p:tavLst>
                                    </p:anim>
                                    <p:animEffect transition="in" filter="fade">
                                      <p:cBhvr>
                                        <p:cTn id="50" dur="1000"/>
                                        <p:tgtEl>
                                          <p:spTgt spid="3074"/>
                                        </p:tgtEl>
                                      </p:cBhvr>
                                    </p:animEffect>
                                  </p:childTnLst>
                                </p:cTn>
                              </p:par>
                              <p:par>
                                <p:cTn id="51" presetID="50" presetClass="exit" presetSubtype="0" accel="100000" fill="hold" grpId="1" nodeType="withEffect">
                                  <p:stCondLst>
                                    <p:cond delay="0"/>
                                  </p:stCondLst>
                                  <p:childTnLst>
                                    <p:anim calcmode="lin" valueType="num">
                                      <p:cBhvr>
                                        <p:cTn id="52" dur="1000"/>
                                        <p:tgtEl>
                                          <p:spTgt spid="11"/>
                                        </p:tgtEl>
                                        <p:attrNameLst>
                                          <p:attrName>ppt_w</p:attrName>
                                        </p:attrNameLst>
                                      </p:cBhvr>
                                      <p:tavLst>
                                        <p:tav tm="0">
                                          <p:val>
                                            <p:strVal val="ppt_w"/>
                                          </p:val>
                                        </p:tav>
                                        <p:tav tm="100000">
                                          <p:val>
                                            <p:strVal val="ppt_w+.3"/>
                                          </p:val>
                                        </p:tav>
                                      </p:tavLst>
                                    </p:anim>
                                    <p:anim calcmode="lin" valueType="num">
                                      <p:cBhvr>
                                        <p:cTn id="53" dur="1000"/>
                                        <p:tgtEl>
                                          <p:spTgt spid="11"/>
                                        </p:tgtEl>
                                        <p:attrNameLst>
                                          <p:attrName>ppt_h</p:attrName>
                                        </p:attrNameLst>
                                      </p:cBhvr>
                                      <p:tavLst>
                                        <p:tav tm="0">
                                          <p:val>
                                            <p:strVal val="ppt_h"/>
                                          </p:val>
                                        </p:tav>
                                        <p:tav tm="100000">
                                          <p:val>
                                            <p:strVal val="ppt_h"/>
                                          </p:val>
                                        </p:tav>
                                      </p:tavLst>
                                    </p:anim>
                                    <p:animEffect transition="out" filter="fade">
                                      <p:cBhvr>
                                        <p:cTn id="54" dur="1000"/>
                                        <p:tgtEl>
                                          <p:spTgt spid="11"/>
                                        </p:tgtEl>
                                      </p:cBhvr>
                                    </p:animEffect>
                                    <p:set>
                                      <p:cBhvr>
                                        <p:cTn id="55" dur="1" fill="hold">
                                          <p:stCondLst>
                                            <p:cond delay="9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par>
                          <p:cTn id="68" fill="hold">
                            <p:stCondLst>
                              <p:cond delay="1000"/>
                            </p:stCondLst>
                            <p:childTnLst>
                              <p:par>
                                <p:cTn id="69" presetID="22" presetClass="entr" presetSubtype="8" fill="hold" grpId="0" nodeType="afterEffect">
                                  <p:stCondLst>
                                    <p:cond delay="25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1750"/>
                            </p:stCondLst>
                            <p:childTnLst>
                              <p:par>
                                <p:cTn id="73" presetID="22" presetClass="entr" presetSubtype="8" fill="hold" grpId="0" nodeType="afterEffect">
                                  <p:stCondLst>
                                    <p:cond delay="25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par>
                          <p:cTn id="76" fill="hold">
                            <p:stCondLst>
                              <p:cond delay="2500"/>
                            </p:stCondLst>
                            <p:childTnLst>
                              <p:par>
                                <p:cTn id="77" presetID="22" presetClass="entr" presetSubtype="8" fill="hold" grpId="0" nodeType="afterEffect">
                                  <p:stCondLst>
                                    <p:cond delay="250"/>
                                  </p:stCondLst>
                                  <p:childTnLst>
                                    <p:set>
                                      <p:cBhvr>
                                        <p:cTn id="78" dur="1" fill="hold">
                                          <p:stCondLst>
                                            <p:cond delay="0"/>
                                          </p:stCondLst>
                                        </p:cTn>
                                        <p:tgtEl>
                                          <p:spTgt spid="18"/>
                                        </p:tgtEl>
                                        <p:attrNameLst>
                                          <p:attrName>style.visibility</p:attrName>
                                        </p:attrNameLst>
                                      </p:cBhvr>
                                      <p:to>
                                        <p:strVal val="visible"/>
                                      </p:to>
                                    </p:set>
                                    <p:animEffect transition="in" filter="wipe(left)">
                                      <p:cBhvr>
                                        <p:cTn id="79" dur="500"/>
                                        <p:tgtEl>
                                          <p:spTgt spid="18"/>
                                        </p:tgtEl>
                                      </p:cBhvr>
                                    </p:animEffect>
                                  </p:childTnLst>
                                </p:cTn>
                              </p:par>
                            </p:childTnLst>
                          </p:cTn>
                        </p:par>
                        <p:par>
                          <p:cTn id="80" fill="hold">
                            <p:stCondLst>
                              <p:cond delay="3250"/>
                            </p:stCondLst>
                            <p:childTnLst>
                              <p:par>
                                <p:cTn id="81" presetID="22" presetClass="entr" presetSubtype="8" fill="hold" grpId="0" nodeType="afterEffect">
                                  <p:stCondLst>
                                    <p:cond delay="250"/>
                                  </p:stCondLst>
                                  <p:childTnLst>
                                    <p:set>
                                      <p:cBhvr>
                                        <p:cTn id="82" dur="1" fill="hold">
                                          <p:stCondLst>
                                            <p:cond delay="0"/>
                                          </p:stCondLst>
                                        </p:cTn>
                                        <p:tgtEl>
                                          <p:spTgt spid="19"/>
                                        </p:tgtEl>
                                        <p:attrNameLst>
                                          <p:attrName>style.visibility</p:attrName>
                                        </p:attrNameLst>
                                      </p:cBhvr>
                                      <p:to>
                                        <p:strVal val="visible"/>
                                      </p:to>
                                    </p:set>
                                    <p:animEffect transition="in" filter="wipe(left)">
                                      <p:cBhvr>
                                        <p:cTn id="83" dur="500"/>
                                        <p:tgtEl>
                                          <p:spTgt spid="19"/>
                                        </p:tgtEl>
                                      </p:cBhvr>
                                    </p:animEffect>
                                  </p:childTnLst>
                                </p:cTn>
                              </p:par>
                            </p:childTnLst>
                          </p:cTn>
                        </p:par>
                      </p:childTnLst>
                    </p:cTn>
                  </p:par>
                  <p:par>
                    <p:cTn id="84" fill="hold">
                      <p:stCondLst>
                        <p:cond delay="indefinite"/>
                      </p:stCondLst>
                      <p:childTnLst>
                        <p:par>
                          <p:cTn id="85" fill="hold">
                            <p:stCondLst>
                              <p:cond delay="0"/>
                            </p:stCondLst>
                            <p:childTnLst>
                              <p:par>
                                <p:cTn id="86" presetID="0" presetClass="entr" presetSubtype="0"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dissolve">
                                      <p:cBhvr>
                                        <p:cTn id="88" dur="500">
                                          <p:stCondLst>
                                            <p:cond delay="0"/>
                                          </p:stCondLst>
                                        </p:cTn>
                                        <p:tgtEl>
                                          <p:spTgt spid="5"/>
                                        </p:tgtEl>
                                      </p:cBhvr>
                                    </p:animEffect>
                                    <p:anim to="" calcmode="lin" valueType="num">
                                      <p:cBhvr>
                                        <p:cTn id="89"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0" dur="5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1" presetID="23" presetClass="entr" presetSubtype="16" fill="hold" grpId="0" nodeType="withEffect">
                                  <p:stCondLst>
                                    <p:cond delay="40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ppt_w</p:attrName>
                                        </p:attrNameLst>
                                      </p:cBhvr>
                                      <p:tavLst>
                                        <p:tav tm="0">
                                          <p:val>
                                            <p:fltVal val="0"/>
                                          </p:val>
                                        </p:tav>
                                        <p:tav tm="100000">
                                          <p:val>
                                            <p:strVal val="#ppt_w"/>
                                          </p:val>
                                        </p:tav>
                                      </p:tavLst>
                                    </p:anim>
                                    <p:anim calcmode="lin" valueType="num">
                                      <p:cBhvr>
                                        <p:cTn id="94" dur="500" fill="hold"/>
                                        <p:tgtEl>
                                          <p:spTgt spid="20"/>
                                        </p:tgtEl>
                                        <p:attrNameLst>
                                          <p:attrName>ppt_h</p:attrName>
                                        </p:attrNameLst>
                                      </p:cBhvr>
                                      <p:tavLst>
                                        <p:tav tm="0">
                                          <p:val>
                                            <p:fltVal val="0"/>
                                          </p:val>
                                        </p:tav>
                                        <p:tav tm="100000">
                                          <p:val>
                                            <p:strVal val="#ppt_h"/>
                                          </p:val>
                                        </p:tav>
                                      </p:tavLst>
                                    </p:anim>
                                  </p:childTnLst>
                                </p:cTn>
                              </p:par>
                              <p:par>
                                <p:cTn id="95" presetID="0" presetClass="entr" presetSubtype="0" fill="hold" grpId="0" nodeType="withEffect">
                                  <p:stCondLst>
                                    <p:cond delay="800"/>
                                  </p:stCondLst>
                                  <p:childTnLst>
                                    <p:set>
                                      <p:cBhvr>
                                        <p:cTn id="96" dur="1" fill="hold">
                                          <p:stCondLst>
                                            <p:cond delay="0"/>
                                          </p:stCondLst>
                                        </p:cTn>
                                        <p:tgtEl>
                                          <p:spTgt spid="6"/>
                                        </p:tgtEl>
                                        <p:attrNameLst>
                                          <p:attrName>style.visibility</p:attrName>
                                        </p:attrNameLst>
                                      </p:cBhvr>
                                      <p:to>
                                        <p:strVal val="visible"/>
                                      </p:to>
                                    </p:set>
                                    <p:animEffect transition="in" filter="dissolve">
                                      <p:cBhvr>
                                        <p:cTn id="97" dur="500">
                                          <p:stCondLst>
                                            <p:cond delay="0"/>
                                          </p:stCondLst>
                                        </p:cTn>
                                        <p:tgtEl>
                                          <p:spTgt spid="6"/>
                                        </p:tgtEl>
                                      </p:cBhvr>
                                    </p:animEffect>
                                    <p:anim to="" calcmode="lin" valueType="num">
                                      <p:cBhvr>
                                        <p:cTn id="9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2"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250"/>
                                        <p:tgtEl>
                                          <p:spTgt spid="10"/>
                                        </p:tgtEl>
                                      </p:cBhvr>
                                    </p:animEffect>
                                  </p:childTnLst>
                                </p:cTn>
                              </p:par>
                              <p:par>
                                <p:cTn id="105" presetID="0" presetClass="path" presetSubtype="0" accel="50000" decel="50000" fill="hold" grpId="1" nodeType="withEffect">
                                  <p:stCondLst>
                                    <p:cond delay="0"/>
                                  </p:stCondLst>
                                  <p:childTnLst>
                                    <p:animMotion origin="layout" path="M 5.55112E-17 -1.85185E-6 L 0.18125 0.28195 " pathEditMode="relative" rAng="0" ptsTypes="AA">
                                      <p:cBhvr>
                                        <p:cTn id="106" dur="2000" fill="hold"/>
                                        <p:tgtEl>
                                          <p:spTgt spid="10"/>
                                        </p:tgtEl>
                                        <p:attrNameLst>
                                          <p:attrName>ppt_x</p:attrName>
                                          <p:attrName>ppt_y</p:attrName>
                                        </p:attrNameLst>
                                      </p:cBhvr>
                                      <p:rCtr x="9063" y="14097"/>
                                    </p:animMotion>
                                  </p:childTnLst>
                                </p:cTn>
                              </p:par>
                              <p:par>
                                <p:cTn id="107" presetID="10" presetClass="exit" presetSubtype="0" fill="hold" grpId="1" nodeType="withEffect">
                                  <p:stCondLst>
                                    <p:cond delay="0"/>
                                  </p:stCondLst>
                                  <p:childTnLst>
                                    <p:animEffect transition="out" filter="fade">
                                      <p:cBhvr>
                                        <p:cTn id="108" dur="1500"/>
                                        <p:tgtEl>
                                          <p:spTgt spid="3074"/>
                                        </p:tgtEl>
                                      </p:cBhvr>
                                    </p:animEffect>
                                    <p:set>
                                      <p:cBhvr>
                                        <p:cTn id="109" dur="1" fill="hold">
                                          <p:stCondLst>
                                            <p:cond delay="1499"/>
                                          </p:stCondLst>
                                        </p:cTn>
                                        <p:tgtEl>
                                          <p:spTgt spid="3074"/>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5"/>
                                        </p:tgtEl>
                                      </p:cBhvr>
                                    </p:animEffect>
                                    <p:set>
                                      <p:cBhvr>
                                        <p:cTn id="112" dur="1" fill="hold">
                                          <p:stCondLst>
                                            <p:cond delay="499"/>
                                          </p:stCondLst>
                                        </p:cTn>
                                        <p:tgtEl>
                                          <p:spTgt spid="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6"/>
                                        </p:tgtEl>
                                      </p:cBhvr>
                                    </p:animEffect>
                                    <p:set>
                                      <p:cBhvr>
                                        <p:cTn id="118" dur="1" fill="hold">
                                          <p:stCondLst>
                                            <p:cond delay="499"/>
                                          </p:stCondLst>
                                        </p:cTn>
                                        <p:tgtEl>
                                          <p:spTgt spid="16"/>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7"/>
                                        </p:tgtEl>
                                      </p:cBhvr>
                                    </p:animEffect>
                                    <p:set>
                                      <p:cBhvr>
                                        <p:cTn id="121" dur="1" fill="hold">
                                          <p:stCondLst>
                                            <p:cond delay="499"/>
                                          </p:stCondLst>
                                        </p:cTn>
                                        <p:tgtEl>
                                          <p:spTgt spid="17"/>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8"/>
                                        </p:tgtEl>
                                      </p:cBhvr>
                                    </p:animEffect>
                                    <p:set>
                                      <p:cBhvr>
                                        <p:cTn id="124" dur="1" fill="hold">
                                          <p:stCondLst>
                                            <p:cond delay="499"/>
                                          </p:stCondLst>
                                        </p:cTn>
                                        <p:tgtEl>
                                          <p:spTgt spid="1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19"/>
                                        </p:tgtEl>
                                      </p:cBhvr>
                                    </p:animEffect>
                                    <p:set>
                                      <p:cBhvr>
                                        <p:cTn id="127" dur="1" fill="hold">
                                          <p:stCondLst>
                                            <p:cond delay="499"/>
                                          </p:stCondLst>
                                        </p:cTn>
                                        <p:tgtEl>
                                          <p:spTgt spid="19"/>
                                        </p:tgtEl>
                                        <p:attrNameLst>
                                          <p:attrName>style.visibility</p:attrName>
                                        </p:attrNameLst>
                                      </p:cBhvr>
                                      <p:to>
                                        <p:strVal val="hidden"/>
                                      </p:to>
                                    </p:set>
                                  </p:childTnLst>
                                </p:cTn>
                              </p:par>
                              <p:par>
                                <p:cTn id="128" presetID="23" presetClass="exit" presetSubtype="16" fill="hold" grpId="1" nodeType="withEffect">
                                  <p:stCondLst>
                                    <p:cond delay="250"/>
                                  </p:stCondLst>
                                  <p:childTnLst>
                                    <p:anim calcmode="lin" valueType="num">
                                      <p:cBhvr>
                                        <p:cTn id="129" dur="750"/>
                                        <p:tgtEl>
                                          <p:spTgt spid="20"/>
                                        </p:tgtEl>
                                        <p:attrNameLst>
                                          <p:attrName>ppt_w</p:attrName>
                                        </p:attrNameLst>
                                      </p:cBhvr>
                                      <p:tavLst>
                                        <p:tav tm="0">
                                          <p:val>
                                            <p:strVal val="ppt_w"/>
                                          </p:val>
                                        </p:tav>
                                        <p:tav tm="100000">
                                          <p:val>
                                            <p:strVal val="4*ppt_w"/>
                                          </p:val>
                                        </p:tav>
                                      </p:tavLst>
                                    </p:anim>
                                    <p:anim calcmode="lin" valueType="num">
                                      <p:cBhvr>
                                        <p:cTn id="130" dur="750"/>
                                        <p:tgtEl>
                                          <p:spTgt spid="20"/>
                                        </p:tgtEl>
                                        <p:attrNameLst>
                                          <p:attrName>ppt_h</p:attrName>
                                        </p:attrNameLst>
                                      </p:cBhvr>
                                      <p:tavLst>
                                        <p:tav tm="0">
                                          <p:val>
                                            <p:strVal val="ppt_h"/>
                                          </p:val>
                                        </p:tav>
                                        <p:tav tm="100000">
                                          <p:val>
                                            <p:strVal val="4*ppt_h"/>
                                          </p:val>
                                        </p:tav>
                                      </p:tavLst>
                                    </p:anim>
                                    <p:set>
                                      <p:cBhvr>
                                        <p:cTn id="131" dur="1" fill="hold">
                                          <p:stCondLst>
                                            <p:cond delay="749"/>
                                          </p:stCondLst>
                                        </p:cTn>
                                        <p:tgtEl>
                                          <p:spTgt spid="20"/>
                                        </p:tgtEl>
                                        <p:attrNameLst>
                                          <p:attrName>style.visibility</p:attrName>
                                        </p:attrNameLst>
                                      </p:cBhvr>
                                      <p:to>
                                        <p:strVal val="hidden"/>
                                      </p:to>
                                    </p:set>
                                  </p:childTnLst>
                                </p:cTn>
                              </p:par>
                              <p:par>
                                <p:cTn id="132" presetID="10" presetClass="exit" presetSubtype="0" fill="hold" grpId="2" nodeType="withEffect">
                                  <p:stCondLst>
                                    <p:cond delay="250"/>
                                  </p:stCondLst>
                                  <p:childTnLst>
                                    <p:animEffect transition="out" filter="fade">
                                      <p:cBhvr>
                                        <p:cTn id="133" dur="750"/>
                                        <p:tgtEl>
                                          <p:spTgt spid="20"/>
                                        </p:tgtEl>
                                      </p:cBhvr>
                                    </p:animEffect>
                                    <p:set>
                                      <p:cBhvr>
                                        <p:cTn id="134" dur="1" fill="hold">
                                          <p:stCondLst>
                                            <p:cond delay="749"/>
                                          </p:stCondLst>
                                        </p:cTn>
                                        <p:tgtEl>
                                          <p:spTgt spid="20"/>
                                        </p:tgtEl>
                                        <p:attrNameLst>
                                          <p:attrName>style.visibility</p:attrName>
                                        </p:attrNameLst>
                                      </p:cBhvr>
                                      <p:to>
                                        <p:strVal val="hidden"/>
                                      </p:to>
                                    </p:set>
                                  </p:childTnLst>
                                </p:cTn>
                              </p:par>
                              <p:par>
                                <p:cTn id="135" presetID="42" presetClass="path" presetSubtype="0" accel="50000" decel="50000" fill="hold" grpId="3" nodeType="withEffect">
                                  <p:stCondLst>
                                    <p:cond delay="250"/>
                                  </p:stCondLst>
                                  <p:childTnLst>
                                    <p:animMotion origin="layout" path="M 5.55556E-7 3.7037E-7 L 5.55556E-7 -0.09792 " pathEditMode="relative" rAng="0" ptsTypes="AA">
                                      <p:cBhvr>
                                        <p:cTn id="136" dur="750" fill="hold"/>
                                        <p:tgtEl>
                                          <p:spTgt spid="20"/>
                                        </p:tgtEl>
                                        <p:attrNameLst>
                                          <p:attrName>ppt_x</p:attrName>
                                          <p:attrName>ppt_y</p:attrName>
                                        </p:attrNameLst>
                                      </p:cBhvr>
                                      <p:rCtr x="0" y="-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3074" grpId="0"/>
      <p:bldP spid="3074" grpId="1"/>
      <p:bldP spid="3074" grpId="2"/>
      <p:bldP spid="3074" grpId="3"/>
      <p:bldP spid="3074" grpId="4"/>
      <p:bldP spid="5" grpId="0"/>
      <p:bldP spid="5" grpId="1"/>
      <p:bldP spid="6" grpId="0"/>
      <p:bldP spid="6" grpId="1"/>
      <p:bldP spid="10" grpId="1"/>
      <p:bldP spid="10" grpId="2"/>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animBg="1"/>
      <p:bldP spid="20" grpId="1" animBg="1"/>
      <p:bldP spid="20" grpId="2" animBg="1"/>
      <p:bldP spid="20" grpId="3"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778" b="1369"/>
          <a:stretch/>
        </p:blipFill>
        <p:spPr>
          <a:xfrm>
            <a:off x="0" y="-1"/>
            <a:ext cx="9144000" cy="6858001"/>
          </a:xfrm>
          <a:prstGeom prst="rect">
            <a:avLst/>
          </a:prstGeom>
        </p:spPr>
      </p:pic>
      <p:sp>
        <p:nvSpPr>
          <p:cNvPr id="7" name="Title 1"/>
          <p:cNvSpPr txBox="1">
            <a:spLocks/>
          </p:cNvSpPr>
          <p:nvPr/>
        </p:nvSpPr>
        <p:spPr>
          <a:xfrm>
            <a:off x="229541" y="5337785"/>
            <a:ext cx="514301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through Christ Jesus</a:t>
            </a:r>
          </a:p>
        </p:txBody>
      </p:sp>
      <p:sp>
        <p:nvSpPr>
          <p:cNvPr id="15" name="Title 1">
            <a:extLst>
              <a:ext uri="{FF2B5EF4-FFF2-40B4-BE49-F238E27FC236}">
                <a16:creationId xmlns:a16="http://schemas.microsoft.com/office/drawing/2014/main" id="{D505D83A-C2FA-4726-917C-7F2888756023}"/>
              </a:ext>
            </a:extLst>
          </p:cNvPr>
          <p:cNvSpPr txBox="1">
            <a:spLocks/>
          </p:cNvSpPr>
          <p:nvPr/>
        </p:nvSpPr>
        <p:spPr>
          <a:xfrm>
            <a:off x="562204" y="4103078"/>
            <a:ext cx="6917119" cy="7403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surpasses all understanding</a:t>
            </a:r>
          </a:p>
        </p:txBody>
      </p:sp>
      <p:sp>
        <p:nvSpPr>
          <p:cNvPr id="5" name="Rectangle 2"/>
          <p:cNvSpPr txBox="1">
            <a:spLocks noChangeArrowheads="1"/>
          </p:cNvSpPr>
          <p:nvPr/>
        </p:nvSpPr>
        <p:spPr bwMode="auto">
          <a:xfrm>
            <a:off x="3737931" y="4615180"/>
            <a:ext cx="1777043"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hearts</a:t>
            </a:r>
          </a:p>
        </p:txBody>
      </p:sp>
      <p:sp>
        <p:nvSpPr>
          <p:cNvPr id="3074" name="Rectangle 2"/>
          <p:cNvSpPr>
            <a:spLocks noGrp="1" noChangeArrowheads="1"/>
          </p:cNvSpPr>
          <p:nvPr>
            <p:ph type="title"/>
          </p:nvPr>
        </p:nvSpPr>
        <p:spPr>
          <a:xfrm>
            <a:off x="324463" y="613851"/>
            <a:ext cx="8495071" cy="56542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Be anxious for nothing,                    but in everything by prayer and supplication, with thanksgiving, let your requests be made known to God; and the peace of God, which surpasses all understanding, will guard your hearts and minds through Christ Jesus.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4:6-7 </a:t>
            </a:r>
          </a:p>
        </p:txBody>
      </p:sp>
      <p:sp>
        <p:nvSpPr>
          <p:cNvPr id="4" name="Rectangle 3"/>
          <p:cNvSpPr>
            <a:spLocks noChangeArrowheads="1"/>
          </p:cNvSpPr>
          <p:nvPr/>
        </p:nvSpPr>
        <p:spPr bwMode="auto">
          <a:xfrm>
            <a:off x="1651000" y="12843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p:cNvSpPr txBox="1">
            <a:spLocks noChangeArrowheads="1"/>
          </p:cNvSpPr>
          <p:nvPr/>
        </p:nvSpPr>
        <p:spPr bwMode="auto">
          <a:xfrm>
            <a:off x="3578715" y="289508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6385673" y="3942688"/>
            <a:ext cx="100293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ing</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866313" y="1929069"/>
            <a:ext cx="779715"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4041582" y="1929215"/>
            <a:ext cx="783011"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326D2B5-3749-45EE-8BAF-E123B8835BA1}"/>
              </a:ext>
            </a:extLst>
          </p:cNvPr>
          <p:cNvSpPr txBox="1">
            <a:spLocks noChangeArrowheads="1"/>
          </p:cNvSpPr>
          <p:nvPr/>
        </p:nvSpPr>
        <p:spPr bwMode="auto">
          <a:xfrm>
            <a:off x="550800" y="4067175"/>
            <a:ext cx="6950364" cy="76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surpasses all understanding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Title 1"/>
          <p:cNvSpPr txBox="1">
            <a:spLocks/>
          </p:cNvSpPr>
          <p:nvPr/>
        </p:nvSpPr>
        <p:spPr>
          <a:xfrm>
            <a:off x="2320426" y="3962548"/>
            <a:ext cx="3447327"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C00000"/>
                  </a:glow>
                  <a:outerShdw blurRad="50800" algn="tl" rotWithShape="0">
                    <a:srgbClr val="000000"/>
                  </a:outerShdw>
                </a:effectLst>
                <a:latin typeface="Calibri" panose="020F0502020204030204" pitchFamily="34" charset="0"/>
              </a:rPr>
              <a:t>lifts higher</a:t>
            </a:r>
          </a:p>
        </p:txBody>
      </p:sp>
      <p:sp>
        <p:nvSpPr>
          <p:cNvPr id="12" name="Rectangle 2">
            <a:extLst>
              <a:ext uri="{FF2B5EF4-FFF2-40B4-BE49-F238E27FC236}">
                <a16:creationId xmlns:a16="http://schemas.microsoft.com/office/drawing/2014/main" id="{690CBA83-6921-42E6-BAF7-E11D078A4892}"/>
              </a:ext>
            </a:extLst>
          </p:cNvPr>
          <p:cNvSpPr txBox="1">
            <a:spLocks noChangeArrowheads="1"/>
          </p:cNvSpPr>
          <p:nvPr/>
        </p:nvSpPr>
        <p:spPr bwMode="auto">
          <a:xfrm>
            <a:off x="184149" y="5423783"/>
            <a:ext cx="5247482" cy="73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Christ Jesus</a:t>
            </a:r>
            <a:endParaRPr kumimoji="0" lang="en-US" altLang="en-US"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9">
            <a:extLst>
              <a:ext uri="{FF2B5EF4-FFF2-40B4-BE49-F238E27FC236}">
                <a16:creationId xmlns:a16="http://schemas.microsoft.com/office/drawing/2014/main" id="{B9D7D35E-D2D0-49ED-9707-ECA18935F0FD}"/>
              </a:ext>
            </a:extLst>
          </p:cNvPr>
          <p:cNvSpPr>
            <a:spLocks noChangeArrowheads="1"/>
          </p:cNvSpPr>
          <p:nvPr/>
        </p:nvSpPr>
        <p:spPr bwMode="auto">
          <a:xfrm>
            <a:off x="2172474" y="5428839"/>
            <a:ext cx="3251296" cy="72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2">
            <a:extLst>
              <a:ext uri="{FF2B5EF4-FFF2-40B4-BE49-F238E27FC236}">
                <a16:creationId xmlns:a16="http://schemas.microsoft.com/office/drawing/2014/main" id="{8EA8F53F-B070-4037-BA3A-A8E5E0BC7B1A}"/>
              </a:ext>
            </a:extLst>
          </p:cNvPr>
          <p:cNvSpPr txBox="1">
            <a:spLocks noChangeArrowheads="1"/>
          </p:cNvSpPr>
          <p:nvPr/>
        </p:nvSpPr>
        <p:spPr bwMode="auto">
          <a:xfrm>
            <a:off x="2099023" y="1397782"/>
            <a:ext cx="3090976" cy="728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everything</a:t>
            </a:r>
            <a:endParaRPr kumimoji="0" lang="en-US" altLang="en-US"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143158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1+#ppt_h/2"/>
                                          </p:val>
                                        </p:tav>
                                        <p:tav tm="100000">
                                          <p:val>
                                            <p:strVal val="#ppt_y"/>
                                          </p:val>
                                        </p:tav>
                                      </p:tavLst>
                                    </p:anim>
                                  </p:childTnLst>
                                </p:cTn>
                              </p:par>
                              <p:par>
                                <p:cTn id="9" presetID="17" presetClass="entr" presetSubtype="10"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5"/>
                                        </p:tgtEl>
                                      </p:cBhvr>
                                    </p:animEffect>
                                    <p:set>
                                      <p:cBhvr>
                                        <p:cTn id="16" dur="1" fill="hold">
                                          <p:stCondLst>
                                            <p:cond delay="24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stCondLst>
                                            <p:cond delay="0"/>
                                          </p:stCondLst>
                                        </p:cTn>
                                        <p:tgtEl>
                                          <p:spTgt spid="4"/>
                                        </p:tgtEl>
                                      </p:cBhvr>
                                    </p:animEffect>
                                    <p:anim to="" calcmode="lin" valueType="num">
                                      <p:cBhvr>
                                        <p:cTn id="22"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4" presetID="23" presetClass="entr" presetSubtype="16" fill="hold" grpId="0" nodeType="withEffect">
                                  <p:stCondLst>
                                    <p:cond delay="4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75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18" presetClass="emph" presetSubtype="0" fill="hold" grpId="1" nodeType="withEffect">
                                  <p:stCondLst>
                                    <p:cond delay="0"/>
                                  </p:stCondLst>
                                  <p:childTnLst>
                                    <p:set>
                                      <p:cBhvr override="childStyle">
                                        <p:cTn id="39" dur="500" fill="hold"/>
                                        <p:tgtEl>
                                          <p:spTgt spid="15"/>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10" presetClass="exit" presetSubtype="0" fill="hold" grpId="1" nodeType="withEffect">
                                  <p:stCondLst>
                                    <p:cond delay="125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6" presetClass="exit" presetSubtype="21" fill="hold" grpId="2" nodeType="withEffect">
                                  <p:stCondLst>
                                    <p:cond delay="1250"/>
                                  </p:stCondLst>
                                  <p:childTnLst>
                                    <p:animEffect transition="out" filter="barn(inVertic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par>
                                <p:cTn id="54" presetID="18" presetClass="emph" presetSubtype="0" fill="hold" grpId="1" nodeType="withEffect">
                                  <p:stCondLst>
                                    <p:cond delay="0"/>
                                  </p:stCondLst>
                                  <p:childTnLst>
                                    <p:set>
                                      <p:cBhvr override="childStyle">
                                        <p:cTn id="55" dur="500" fill="hold"/>
                                        <p:tgtEl>
                                          <p:spTgt spid="7"/>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par>
                                <p:cTn id="59" presetID="0" presetClass="entr" presetSubtype="0" fill="hold" grpId="0" nodeType="withEffect">
                                  <p:stCondLst>
                                    <p:cond delay="500"/>
                                  </p:stCondLst>
                                  <p:iterate type="lt">
                                    <p:tmPct val="10000"/>
                                  </p:iterate>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stCondLst>
                                            <p:cond delay="0"/>
                                          </p:stCondLst>
                                        </p:cTn>
                                        <p:tgtEl>
                                          <p:spTgt spid="13"/>
                                        </p:tgtEl>
                                      </p:cBhvr>
                                    </p:animEffect>
                                    <p:anim to="" calcmode="lin" valueType="num">
                                      <p:cBhvr>
                                        <p:cTn id="62"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64" fill="hold">
                            <p:stCondLst>
                              <p:cond delay="1500"/>
                            </p:stCondLst>
                            <p:childTnLst>
                              <p:par>
                                <p:cTn id="65" presetID="26" presetClass="emph" presetSubtype="0" fill="hold" grpId="1" nodeType="afterEffect">
                                  <p:stCondLst>
                                    <p:cond delay="0"/>
                                  </p:stCondLst>
                                  <p:iterate type="lt">
                                    <p:tmPct val="0"/>
                                  </p:iterate>
                                  <p:childTnLst>
                                    <p:animEffect transition="out" filter="fade">
                                      <p:cBhvr>
                                        <p:cTn id="66" dur="500" tmFilter="0, 0; .2, .5; .8, .5; 1, 0"/>
                                        <p:tgtEl>
                                          <p:spTgt spid="13"/>
                                        </p:tgtEl>
                                      </p:cBhvr>
                                    </p:animEffect>
                                    <p:animScale>
                                      <p:cBhvr>
                                        <p:cTn id="67" dur="250" autoRev="1" fill="hold"/>
                                        <p:tgtEl>
                                          <p:spTgt spid="13"/>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25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25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50"/>
                                        <p:tgtEl>
                                          <p:spTgt spid="10"/>
                                        </p:tgtEl>
                                      </p:cBhvr>
                                    </p:animEffect>
                                  </p:childTnLst>
                                </p:cTn>
                              </p:par>
                              <p:par>
                                <p:cTn id="79" presetID="0" presetClass="path" presetSubtype="0" accel="50000" decel="50000" fill="hold" grpId="2" nodeType="withEffect">
                                  <p:stCondLst>
                                    <p:cond delay="0"/>
                                  </p:stCondLst>
                                  <p:childTnLst>
                                    <p:animMotion origin="layout" path="M 5E-6 1.85185E-6 L -0.25435 -0.15278 " pathEditMode="relative" rAng="0" ptsTypes="AA">
                                      <p:cBhvr>
                                        <p:cTn id="80" dur="1250" fill="hold"/>
                                        <p:tgtEl>
                                          <p:spTgt spid="9"/>
                                        </p:tgtEl>
                                        <p:attrNameLst>
                                          <p:attrName>ppt_x</p:attrName>
                                          <p:attrName>ppt_y</p:attrName>
                                        </p:attrNameLst>
                                      </p:cBhvr>
                                      <p:rCtr x="-12726" y="-7639"/>
                                    </p:animMotion>
                                  </p:childTnLst>
                                </p:cTn>
                              </p:par>
                              <p:par>
                                <p:cTn id="81" presetID="0" presetClass="path" presetSubtype="0" accel="50000" decel="50000" fill="hold" grpId="2" nodeType="withEffect">
                                  <p:stCondLst>
                                    <p:cond delay="0"/>
                                  </p:stCondLst>
                                  <p:childTnLst>
                                    <p:animMotion origin="layout" path="M 2.22222E-6 1.85185E-6 L -0.13472 0.14097 " pathEditMode="relative" rAng="0" ptsTypes="AA">
                                      <p:cBhvr>
                                        <p:cTn id="82" dur="1250" fill="hold"/>
                                        <p:tgtEl>
                                          <p:spTgt spid="10"/>
                                        </p:tgtEl>
                                        <p:attrNameLst>
                                          <p:attrName>ppt_x</p:attrName>
                                          <p:attrName>ppt_y</p:attrName>
                                        </p:attrNameLst>
                                      </p:cBhvr>
                                      <p:rCtr x="-6736" y="7037"/>
                                    </p:animMotion>
                                  </p:childTnLst>
                                </p:cTn>
                              </p:par>
                              <p:par>
                                <p:cTn id="83" presetID="0" presetClass="path" presetSubtype="0" accel="50000" decel="50000" fill="hold" grpId="2" nodeType="withEffect">
                                  <p:stCondLst>
                                    <p:cond delay="0"/>
                                  </p:stCondLst>
                                  <p:childTnLst>
                                    <p:animMotion origin="layout" path="M -2.22222E-6 1.85185E-6 L -0.05139 0.1412 " pathEditMode="relative" rAng="0" ptsTypes="AA">
                                      <p:cBhvr>
                                        <p:cTn id="84" dur="1250" fill="hold"/>
                                        <p:tgtEl>
                                          <p:spTgt spid="11"/>
                                        </p:tgtEl>
                                        <p:attrNameLst>
                                          <p:attrName>ppt_x</p:attrName>
                                          <p:attrName>ppt_y</p:attrName>
                                        </p:attrNameLst>
                                      </p:cBhvr>
                                      <p:rCtr x="-2569" y="7060"/>
                                    </p:animMotion>
                                  </p:childTnLst>
                                </p:cTn>
                              </p:par>
                              <p:par>
                                <p:cTn id="85" presetID="10" presetClass="exit" presetSubtype="0" fill="hold" grpId="1" nodeType="withEffect">
                                  <p:stCondLst>
                                    <p:cond delay="0"/>
                                  </p:stCondLst>
                                  <p:childTnLst>
                                    <p:animEffect transition="out" filter="fade">
                                      <p:cBhvr>
                                        <p:cTn id="86" dur="1500"/>
                                        <p:tgtEl>
                                          <p:spTgt spid="3074"/>
                                        </p:tgtEl>
                                      </p:cBhvr>
                                    </p:animEffect>
                                    <p:set>
                                      <p:cBhvr>
                                        <p:cTn id="87" dur="1" fill="hold">
                                          <p:stCondLst>
                                            <p:cond delay="1499"/>
                                          </p:stCondLst>
                                        </p:cTn>
                                        <p:tgtEl>
                                          <p:spTgt spid="3074"/>
                                        </p:tgtEl>
                                        <p:attrNameLst>
                                          <p:attrName>style.visibility</p:attrName>
                                        </p:attrNameLst>
                                      </p:cBhvr>
                                      <p:to>
                                        <p:strVal val="hidden"/>
                                      </p:to>
                                    </p:set>
                                  </p:childTnLst>
                                </p:cTn>
                              </p:par>
                              <p:par>
                                <p:cTn id="88" presetID="0" presetClass="exit" presetSubtype="0" fill="hold" grpId="1" nodeType="withEffect">
                                  <p:stCondLst>
                                    <p:cond delay="0"/>
                                  </p:stCondLst>
                                  <p:childTnLst>
                                    <p:set>
                                      <p:cBhvr>
                                        <p:cTn id="89" dur="1" fill="hold">
                                          <p:stCondLst>
                                            <p:cond delay="999"/>
                                          </p:stCondLst>
                                        </p:cTn>
                                        <p:tgtEl>
                                          <p:spTgt spid="6"/>
                                        </p:tgtEl>
                                        <p:attrNameLst>
                                          <p:attrName>style.visibility</p:attrName>
                                        </p:attrNameLst>
                                      </p:cBhvr>
                                      <p:to>
                                        <p:strVal val="hidden"/>
                                      </p:to>
                                    </p:set>
                                    <p:animEffect transition="out" filter="dissolve">
                                      <p:cBhvr>
                                        <p:cTn id="90" dur="1000">
                                          <p:stCondLst>
                                            <p:cond delay="0"/>
                                          </p:stCondLst>
                                        </p:cTn>
                                        <p:tgtEl>
                                          <p:spTgt spid="6"/>
                                        </p:tgtEl>
                                      </p:cBhvr>
                                    </p:animEffect>
                                    <p:anim to="" calcmode="lin" valueType="num">
                                      <p:cBhvr>
                                        <p:cTn id="91"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92" dur="1000" fill="hold">
                                          <p:stCondLst>
                                            <p:cond delay="0"/>
                                          </p:stCondLst>
                                        </p:cTn>
                                        <p:tgtEl>
                                          <p:spTgt spid="6"/>
                                        </p:tgtEl>
                                        <p:attrNameLst>
                                          <p:attrName>ppt_h</p:attrName>
                                        </p:attrNameLst>
                                      </p:cBhvr>
                                      <p:tavLst>
                                        <p:tav tm="0">
                                          <p:val>
                                            <p:strVal val="#ppt_h"/>
                                          </p:val>
                                        </p:tav>
                                        <p:tav tm="100000">
                                          <p:val>
                                            <p:strVal val="#ppt_h*4"/>
                                          </p:val>
                                        </p:tav>
                                      </p:tavLst>
                                    </p:anim>
                                  </p:childTnLst>
                                </p:cTn>
                              </p:par>
                              <p:par>
                                <p:cTn id="93" presetID="42" presetClass="path" presetSubtype="0" accel="50000" decel="50000" fill="hold" grpId="2" nodeType="withEffect">
                                  <p:stCondLst>
                                    <p:cond delay="0"/>
                                  </p:stCondLst>
                                  <p:childTnLst>
                                    <p:animMotion origin="layout" path="M 2.5E-6 2.59259E-6 L 0.09635 -0.24005 " pathEditMode="relative" rAng="0" ptsTypes="AA">
                                      <p:cBhvr>
                                        <p:cTn id="94" dur="1000" fill="hold"/>
                                        <p:tgtEl>
                                          <p:spTgt spid="6"/>
                                        </p:tgtEl>
                                        <p:attrNameLst>
                                          <p:attrName>ppt_x</p:attrName>
                                          <p:attrName>ppt_y</p:attrName>
                                        </p:attrNameLst>
                                      </p:cBhvr>
                                      <p:rCtr x="4809" y="-12014"/>
                                    </p:animMotion>
                                  </p:childTnLst>
                                </p:cTn>
                              </p:par>
                              <p:par>
                                <p:cTn id="95" presetID="8" presetClass="emph" presetSubtype="0" fill="hold" grpId="3" nodeType="withEffect">
                                  <p:stCondLst>
                                    <p:cond delay="0"/>
                                  </p:stCondLst>
                                  <p:childTnLst>
                                    <p:animRot by="-1800000">
                                      <p:cBhvr>
                                        <p:cTn id="96" dur="1000" fill="hold"/>
                                        <p:tgtEl>
                                          <p:spTgt spid="6"/>
                                        </p:tgtEl>
                                        <p:attrNameLst>
                                          <p:attrName>r</p:attrName>
                                        </p:attrNameLst>
                                      </p:cBhvr>
                                    </p:animRot>
                                  </p:childTnLst>
                                </p:cTn>
                              </p:par>
                              <p:par>
                                <p:cTn id="97" presetID="10" presetClass="exit" presetSubtype="0" fill="hold" grpId="1" nodeType="withEffect">
                                  <p:stCondLst>
                                    <p:cond delay="0"/>
                                  </p:stCondLst>
                                  <p:childTnLst>
                                    <p:animEffect transition="out" filter="fade">
                                      <p:cBhvr>
                                        <p:cTn id="98" dur="500"/>
                                        <p:tgtEl>
                                          <p:spTgt spid="12"/>
                                        </p:tgtEl>
                                      </p:cBhvr>
                                    </p:animEffect>
                                    <p:set>
                                      <p:cBhvr>
                                        <p:cTn id="99" dur="1" fill="hold">
                                          <p:stCondLst>
                                            <p:cond delay="499"/>
                                          </p:stCondLst>
                                        </p:cTn>
                                        <p:tgtEl>
                                          <p:spTgt spid="12"/>
                                        </p:tgtEl>
                                        <p:attrNameLst>
                                          <p:attrName>style.visibility</p:attrName>
                                        </p:attrNameLst>
                                      </p:cBhvr>
                                      <p:to>
                                        <p:strVal val="hidden"/>
                                      </p:to>
                                    </p:set>
                                  </p:childTnLst>
                                </p:cTn>
                              </p:par>
                              <p:par>
                                <p:cTn id="100" presetID="10" presetClass="exit" presetSubtype="0" fill="hold" grpId="2" nodeType="withEffect">
                                  <p:stCondLst>
                                    <p:cond delay="0"/>
                                  </p:stCondLst>
                                  <p:childTnLst>
                                    <p:animEffect transition="out" filter="fade">
                                      <p:cBhvr>
                                        <p:cTn id="101" dur="500"/>
                                        <p:tgtEl>
                                          <p:spTgt spid="7"/>
                                        </p:tgtEl>
                                      </p:cBhvr>
                                    </p:animEffect>
                                    <p:set>
                                      <p:cBhvr>
                                        <p:cTn id="102" dur="1" fill="hold">
                                          <p:stCondLst>
                                            <p:cond delay="499"/>
                                          </p:stCondLst>
                                        </p:cTn>
                                        <p:tgtEl>
                                          <p:spTgt spid="7"/>
                                        </p:tgtEl>
                                        <p:attrNameLst>
                                          <p:attrName>style.visibility</p:attrName>
                                        </p:attrNameLst>
                                      </p:cBhvr>
                                      <p:to>
                                        <p:strVal val="hidden"/>
                                      </p:to>
                                    </p:set>
                                  </p:childTnLst>
                                </p:cTn>
                              </p:par>
                              <p:par>
                                <p:cTn id="103" presetID="10" presetClass="exit" presetSubtype="0" fill="hold" grpId="2" nodeType="withEffect">
                                  <p:stCondLst>
                                    <p:cond delay="0"/>
                                  </p:stCondLst>
                                  <p:iterate type="lt">
                                    <p:tmPct val="0"/>
                                  </p:iterate>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4"/>
                                        </p:tgtEl>
                                      </p:cBhvr>
                                    </p:animEffect>
                                    <p:set>
                                      <p:cBhvr>
                                        <p:cTn id="108" dur="1" fill="hold">
                                          <p:stCondLst>
                                            <p:cond delay="499"/>
                                          </p:stCondLst>
                                        </p:cTn>
                                        <p:tgtEl>
                                          <p:spTgt spid="14"/>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250"/>
                                        <p:tgtEl>
                                          <p:spTgt spid="4"/>
                                        </p:tgtEl>
                                      </p:cBhvr>
                                    </p:animEffect>
                                    <p:set>
                                      <p:cBhvr>
                                        <p:cTn id="111" dur="1" fill="hold">
                                          <p:stCondLst>
                                            <p:cond delay="249"/>
                                          </p:stCondLst>
                                        </p:cTn>
                                        <p:tgtEl>
                                          <p:spTgt spid="4"/>
                                        </p:tgtEl>
                                        <p:attrNameLst>
                                          <p:attrName>style.visibility</p:attrName>
                                        </p:attrNameLst>
                                      </p:cBhvr>
                                      <p:to>
                                        <p:strVal val="hidden"/>
                                      </p:to>
                                    </p:set>
                                  </p:childTnLst>
                                </p:cTn>
                              </p:par>
                            </p:childTnLst>
                          </p:cTn>
                        </p:par>
                        <p:par>
                          <p:cTn id="112" fill="hold">
                            <p:stCondLst>
                              <p:cond delay="1500"/>
                            </p:stCondLst>
                            <p:childTnLst>
                              <p:par>
                                <p:cTn id="113" presetID="10" presetClass="entr" presetSubtype="0" fill="hold" grpId="0" nodeType="after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fade">
                                      <p:cBhvr>
                                        <p:cTn id="115" dur="100"/>
                                        <p:tgtEl>
                                          <p:spTgt spid="8"/>
                                        </p:tgtEl>
                                      </p:cBhvr>
                                    </p:animEffect>
                                  </p:childTnLst>
                                </p:cTn>
                              </p:par>
                              <p:par>
                                <p:cTn id="116" presetID="10" presetClass="exit" presetSubtype="0" fill="hold" grpId="3" nodeType="withEffect">
                                  <p:stCondLst>
                                    <p:cond delay="0"/>
                                  </p:stCondLst>
                                  <p:childTnLst>
                                    <p:animEffect transition="out" filter="fade">
                                      <p:cBhvr>
                                        <p:cTn id="117" dur="500"/>
                                        <p:tgtEl>
                                          <p:spTgt spid="11"/>
                                        </p:tgtEl>
                                      </p:cBhvr>
                                    </p:animEffect>
                                    <p:set>
                                      <p:cBhvr>
                                        <p:cTn id="118" dur="1" fill="hold">
                                          <p:stCondLst>
                                            <p:cond delay="499"/>
                                          </p:stCondLst>
                                        </p:cTn>
                                        <p:tgtEl>
                                          <p:spTgt spid="11"/>
                                        </p:tgtEl>
                                        <p:attrNameLst>
                                          <p:attrName>style.visibility</p:attrName>
                                        </p:attrNameLst>
                                      </p:cBhvr>
                                      <p:to>
                                        <p:strVal val="hidden"/>
                                      </p:to>
                                    </p:set>
                                  </p:childTnLst>
                                </p:cTn>
                              </p:par>
                              <p:par>
                                <p:cTn id="119" presetID="10" presetClass="exit" presetSubtype="0" fill="hold" grpId="3" nodeType="withEffect">
                                  <p:stCondLst>
                                    <p:cond delay="0"/>
                                  </p:stCondLst>
                                  <p:childTnLst>
                                    <p:animEffect transition="out" filter="fade">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par>
                                <p:cTn id="122" presetID="10" presetClass="exit" presetSubtype="0" fill="hold" grpId="3" nodeType="withEffect">
                                  <p:stCondLst>
                                    <p:cond delay="0"/>
                                  </p:stCondLst>
                                  <p:childTnLst>
                                    <p:animEffect transition="out" filter="fade">
                                      <p:cBhvr>
                                        <p:cTn id="123" dur="500"/>
                                        <p:tgtEl>
                                          <p:spTgt spid="10"/>
                                        </p:tgtEl>
                                      </p:cBhvr>
                                    </p:animEffect>
                                    <p:set>
                                      <p:cBhvr>
                                        <p:cTn id="12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5" grpId="0"/>
      <p:bldP spid="15" grpId="1"/>
      <p:bldP spid="15" grpId="2"/>
      <p:bldP spid="5" grpId="1"/>
      <p:bldP spid="3074" grpId="0"/>
      <p:bldP spid="3074" grpId="1"/>
      <p:bldP spid="3074" grpId="2"/>
      <p:bldP spid="4" grpId="0"/>
      <p:bldP spid="4" grpId="1"/>
      <p:bldP spid="8" grpId="0"/>
      <p:bldP spid="9" grpId="0"/>
      <p:bldP spid="9" grpId="2"/>
      <p:bldP spid="9" grpId="3"/>
      <p:bldP spid="10" grpId="0"/>
      <p:bldP spid="10" grpId="2"/>
      <p:bldP spid="10" grpId="3"/>
      <p:bldP spid="11" grpId="0"/>
      <p:bldP spid="11" grpId="2"/>
      <p:bldP spid="11" grpId="3"/>
      <p:bldP spid="16" grpId="0"/>
      <p:bldP spid="16" grpId="1"/>
      <p:bldP spid="6" grpId="0"/>
      <p:bldP spid="6" grpId="1"/>
      <p:bldP spid="6" grpId="2"/>
      <p:bldP spid="6" grpId="3"/>
      <p:bldP spid="12" grpId="0"/>
      <p:bldP spid="12" grpId="1"/>
      <p:bldP spid="13" grpId="0"/>
      <p:bldP spid="13" grpId="1"/>
      <p:bldP spid="13" grpId="2"/>
      <p:bldP spid="14" grpId="0"/>
      <p:bldP spid="1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75CA6-D050-4621-89F3-0096064CF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gradFill>
            <a:gsLst>
              <a:gs pos="70000">
                <a:srgbClr val="9C9CFD"/>
              </a:gs>
              <a:gs pos="17000">
                <a:srgbClr val="92D050"/>
              </a:gs>
              <a:gs pos="50000">
                <a:srgbClr val="0070C0"/>
              </a:gs>
              <a:gs pos="92000">
                <a:srgbClr val="FFC000"/>
              </a:gs>
            </a:gsLst>
            <a:lin ang="16200000" scaled="1"/>
          </a:gradFill>
        </p:spPr>
      </p:pic>
      <p:pic>
        <p:nvPicPr>
          <p:cNvPr id="3" name="Picture 1">
            <a:extLst>
              <a:ext uri="{FF2B5EF4-FFF2-40B4-BE49-F238E27FC236}">
                <a16:creationId xmlns:a16="http://schemas.microsoft.com/office/drawing/2014/main" id="{B4997596-1084-47B4-BB5C-013B7AD01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48"/>
          <a:stretch/>
        </p:blipFill>
        <p:spPr>
          <a:xfrm>
            <a:off x="1" y="0"/>
            <a:ext cx="9144000" cy="6858000"/>
          </a:xfrm>
          <a:prstGeom prst="rect">
            <a:avLst/>
          </a:prstGeom>
        </p:spPr>
      </p:pic>
      <p:pic>
        <p:nvPicPr>
          <p:cNvPr id="4" name="Picture 1">
            <a:extLst>
              <a:ext uri="{FF2B5EF4-FFF2-40B4-BE49-F238E27FC236}">
                <a16:creationId xmlns:a16="http://schemas.microsoft.com/office/drawing/2014/main" id="{0919DA03-4F62-4413-81B1-3E4FE3A7FD10}"/>
              </a:ext>
            </a:extLst>
          </p:cNvPr>
          <p:cNvPicPr>
            <a:picLocks noChangeAspect="1"/>
          </p:cNvPicPr>
          <p:nvPr/>
        </p:nvPicPr>
        <p:blipFill rotWithShape="1">
          <a:blip r:embed="rId5">
            <a:extLst>
              <a:ext uri="{28A0092B-C50C-407E-A947-70E740481C1C}">
                <a14:useLocalDpi xmlns:a14="http://schemas.microsoft.com/office/drawing/2010/main" val="0"/>
              </a:ext>
            </a:extLst>
          </a:blip>
          <a:srcRect r="1099" b="1099"/>
          <a:stretch/>
        </p:blipFill>
        <p:spPr>
          <a:xfrm>
            <a:off x="0" y="0"/>
            <a:ext cx="9144000" cy="6858000"/>
          </a:xfrm>
          <a:prstGeom prst="rect">
            <a:avLst/>
          </a:prstGeom>
        </p:spPr>
      </p:pic>
      <p:pic>
        <p:nvPicPr>
          <p:cNvPr id="5" name="Picture 1">
            <a:extLst>
              <a:ext uri="{FF2B5EF4-FFF2-40B4-BE49-F238E27FC236}">
                <a16:creationId xmlns:a16="http://schemas.microsoft.com/office/drawing/2014/main" id="{D5921A8E-F034-46B6-92D6-63D329744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F515B512-A054-49BD-A026-5D5D91E35D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4537B7C9-8A06-4FED-8F99-102C126C89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1">
            <a:extLst>
              <a:ext uri="{FF2B5EF4-FFF2-40B4-BE49-F238E27FC236}">
                <a16:creationId xmlns:a16="http://schemas.microsoft.com/office/drawing/2014/main" id="{86928F24-722D-4B78-82C4-8115F8FC473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
            <a:ext cx="9144000" cy="6894285"/>
          </a:xfrm>
          <a:prstGeom prst="rect">
            <a:avLst/>
          </a:prstGeom>
        </p:spPr>
      </p:pic>
      <p:pic>
        <p:nvPicPr>
          <p:cNvPr id="10" name="Picture 1">
            <a:extLst>
              <a:ext uri="{FF2B5EF4-FFF2-40B4-BE49-F238E27FC236}">
                <a16:creationId xmlns:a16="http://schemas.microsoft.com/office/drawing/2014/main" id="{B5F74270-25AD-461A-9A41-694678B569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6870032"/>
          </a:xfrm>
          <a:prstGeom prst="rect">
            <a:avLst/>
          </a:prstGeom>
        </p:spPr>
      </p:pic>
      <p:pic>
        <p:nvPicPr>
          <p:cNvPr id="11" name="Picture 1">
            <a:extLst>
              <a:ext uri="{FF2B5EF4-FFF2-40B4-BE49-F238E27FC236}">
                <a16:creationId xmlns:a16="http://schemas.microsoft.com/office/drawing/2014/main" id="{302934D9-78B1-468C-8AC6-0609C5C147F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
            <a:extLst>
              <a:ext uri="{FF2B5EF4-FFF2-40B4-BE49-F238E27FC236}">
                <a16:creationId xmlns:a16="http://schemas.microsoft.com/office/drawing/2014/main" id="{B39D0676-93FA-4F17-9E1D-542D4DAF0BC9}"/>
              </a:ext>
            </a:extLst>
          </p:cNvPr>
          <p:cNvPicPr>
            <a:picLocks noChangeAspect="1"/>
          </p:cNvPicPr>
          <p:nvPr/>
        </p:nvPicPr>
        <p:blipFill rotWithShape="1">
          <a:blip r:embed="rId12">
            <a:extLst>
              <a:ext uri="{28A0092B-C50C-407E-A947-70E740481C1C}">
                <a14:useLocalDpi xmlns:a14="http://schemas.microsoft.com/office/drawing/2010/main" val="0"/>
              </a:ext>
            </a:extLst>
          </a:blip>
          <a:srcRect l="1558" t="1584" r="1584" b="4898"/>
          <a:stretch/>
        </p:blipFill>
        <p:spPr>
          <a:xfrm>
            <a:off x="0" y="0"/>
            <a:ext cx="4735286" cy="6858000"/>
          </a:xfrm>
          <a:prstGeom prst="rect">
            <a:avLst/>
          </a:prstGeom>
        </p:spPr>
      </p:pic>
      <p:pic>
        <p:nvPicPr>
          <p:cNvPr id="13" name="Picture 1">
            <a:extLst>
              <a:ext uri="{FF2B5EF4-FFF2-40B4-BE49-F238E27FC236}">
                <a16:creationId xmlns:a16="http://schemas.microsoft.com/office/drawing/2014/main" id="{BD0AECC8-7EDB-41C3-8D5B-EBD0BAFC01F8}"/>
              </a:ext>
            </a:extLst>
          </p:cNvPr>
          <p:cNvPicPr>
            <a:picLocks noChangeAspect="1"/>
          </p:cNvPicPr>
          <p:nvPr/>
        </p:nvPicPr>
        <p:blipFill rotWithShape="1">
          <a:blip r:embed="rId13">
            <a:extLst>
              <a:ext uri="{28A0092B-C50C-407E-A947-70E740481C1C}">
                <a14:useLocalDpi xmlns:a14="http://schemas.microsoft.com/office/drawing/2010/main" val="0"/>
              </a:ext>
            </a:extLst>
          </a:blip>
          <a:srcRect l="1991" t="6528" r="10229"/>
          <a:stretch/>
        </p:blipFill>
        <p:spPr>
          <a:xfrm>
            <a:off x="0" y="0"/>
            <a:ext cx="9144000" cy="6858000"/>
          </a:xfrm>
          <a:prstGeom prst="rect">
            <a:avLst/>
          </a:prstGeom>
        </p:spPr>
      </p:pic>
      <p:pic>
        <p:nvPicPr>
          <p:cNvPr id="14" name="Picture 1">
            <a:extLst>
              <a:ext uri="{FF2B5EF4-FFF2-40B4-BE49-F238E27FC236}">
                <a16:creationId xmlns:a16="http://schemas.microsoft.com/office/drawing/2014/main" id="{FE9A2C69-F4B7-44CA-A205-9EE77AF0FCD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1">
            <a:extLst>
              <a:ext uri="{FF2B5EF4-FFF2-40B4-BE49-F238E27FC236}">
                <a16:creationId xmlns:a16="http://schemas.microsoft.com/office/drawing/2014/main" id="{736FCA97-A2CD-4193-81E0-BAB5C7396FF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68886"/>
          </a:xfrm>
          <a:prstGeom prst="rect">
            <a:avLst/>
          </a:prstGeom>
        </p:spPr>
      </p:pic>
      <p:pic>
        <p:nvPicPr>
          <p:cNvPr id="16" name="Picture 1">
            <a:extLst>
              <a:ext uri="{FF2B5EF4-FFF2-40B4-BE49-F238E27FC236}">
                <a16:creationId xmlns:a16="http://schemas.microsoft.com/office/drawing/2014/main" id="{B9900C53-BED5-4196-817F-A2430AC2BA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1">
            <a:extLst>
              <a:ext uri="{FF2B5EF4-FFF2-40B4-BE49-F238E27FC236}">
                <a16:creationId xmlns:a16="http://schemas.microsoft.com/office/drawing/2014/main" id="{516466CD-E0E5-4C2E-90CE-2B55848E16B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
            <a:extLst>
              <a:ext uri="{FF2B5EF4-FFF2-40B4-BE49-F238E27FC236}">
                <a16:creationId xmlns:a16="http://schemas.microsoft.com/office/drawing/2014/main" id="{94E85463-BFD2-418B-B57E-0A4B5DD46FE3}"/>
              </a:ext>
            </a:extLst>
          </p:cNvPr>
          <p:cNvPicPr>
            <a:picLocks noChangeAspect="1"/>
          </p:cNvPicPr>
          <p:nvPr/>
        </p:nvPicPr>
        <p:blipFill rotWithShape="1">
          <a:blip r:embed="rId18">
            <a:extLst>
              <a:ext uri="{28A0092B-C50C-407E-A947-70E740481C1C}">
                <a14:useLocalDpi xmlns:a14="http://schemas.microsoft.com/office/drawing/2010/main" val="0"/>
              </a:ext>
            </a:extLst>
          </a:blip>
          <a:srcRect l="6123" r="8163"/>
          <a:stretch/>
        </p:blipFill>
        <p:spPr>
          <a:xfrm>
            <a:off x="0" y="0"/>
            <a:ext cx="9144000" cy="6857999"/>
          </a:xfrm>
          <a:prstGeom prst="rect">
            <a:avLst/>
          </a:prstGeom>
        </p:spPr>
      </p:pic>
      <p:pic>
        <p:nvPicPr>
          <p:cNvPr id="19" name="Picture 2">
            <a:extLst>
              <a:ext uri="{FF2B5EF4-FFF2-40B4-BE49-F238E27FC236}">
                <a16:creationId xmlns:a16="http://schemas.microsoft.com/office/drawing/2014/main" id="{48E13C00-ABBF-4F4E-90F0-9C9864A412A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1"/>
            <a:ext cx="9144001" cy="6882063"/>
          </a:xfrm>
          <a:prstGeom prst="rect">
            <a:avLst/>
          </a:prstGeom>
        </p:spPr>
      </p:pic>
      <p:pic>
        <p:nvPicPr>
          <p:cNvPr id="20" name="Picture 1">
            <a:extLst>
              <a:ext uri="{FF2B5EF4-FFF2-40B4-BE49-F238E27FC236}">
                <a16:creationId xmlns:a16="http://schemas.microsoft.com/office/drawing/2014/main" id="{462AEDE2-4230-4114-BA67-1CDDDF79A1B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264316" cy="6858000"/>
          </a:xfrm>
          <a:prstGeom prst="rect">
            <a:avLst/>
          </a:prstGeom>
        </p:spPr>
      </p:pic>
      <p:pic>
        <p:nvPicPr>
          <p:cNvPr id="21" name="Picture 3">
            <a:extLst>
              <a:ext uri="{FF2B5EF4-FFF2-40B4-BE49-F238E27FC236}">
                <a16:creationId xmlns:a16="http://schemas.microsoft.com/office/drawing/2014/main" id="{FD3B6EDD-43E6-4CD7-8D95-650FF372960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1">
            <a:extLst>
              <a:ext uri="{FF2B5EF4-FFF2-40B4-BE49-F238E27FC236}">
                <a16:creationId xmlns:a16="http://schemas.microsoft.com/office/drawing/2014/main" id="{5C234E57-EAD6-443C-8A3C-792FFA4DDE30}"/>
              </a:ext>
            </a:extLst>
          </p:cNvPr>
          <p:cNvPicPr>
            <a:picLocks noChangeAspect="1"/>
          </p:cNvPicPr>
          <p:nvPr/>
        </p:nvPicPr>
        <p:blipFill rotWithShape="1">
          <a:blip r:embed="rId22">
            <a:extLst>
              <a:ext uri="{28A0092B-C50C-407E-A947-70E740481C1C}">
                <a14:useLocalDpi xmlns:a14="http://schemas.microsoft.com/office/drawing/2010/main" val="0"/>
              </a:ext>
            </a:extLst>
          </a:blip>
          <a:srcRect r="10457"/>
          <a:stretch/>
        </p:blipFill>
        <p:spPr>
          <a:xfrm>
            <a:off x="-38100" y="0"/>
            <a:ext cx="9182100" cy="6946900"/>
          </a:xfrm>
          <a:prstGeom prst="rect">
            <a:avLst/>
          </a:prstGeom>
        </p:spPr>
      </p:pic>
      <p:pic>
        <p:nvPicPr>
          <p:cNvPr id="23" name="Picture 2">
            <a:extLst>
              <a:ext uri="{FF2B5EF4-FFF2-40B4-BE49-F238E27FC236}">
                <a16:creationId xmlns:a16="http://schemas.microsoft.com/office/drawing/2014/main" id="{B3EC6AC1-02B1-4AD4-8738-11B9D50752B1}"/>
              </a:ext>
            </a:extLst>
          </p:cNvPr>
          <p:cNvPicPr>
            <a:picLocks noChangeAspect="1"/>
          </p:cNvPicPr>
          <p:nvPr/>
        </p:nvPicPr>
        <p:blipFill rotWithShape="1">
          <a:blip r:embed="rId23">
            <a:extLst>
              <a:ext uri="{28A0092B-C50C-407E-A947-70E740481C1C}">
                <a14:useLocalDpi xmlns:a14="http://schemas.microsoft.com/office/drawing/2010/main" val="0"/>
              </a:ext>
            </a:extLst>
          </a:blip>
          <a:srcRect l="9232" r="11930"/>
          <a:stretch/>
        </p:blipFill>
        <p:spPr>
          <a:xfrm>
            <a:off x="0" y="0"/>
            <a:ext cx="9144000" cy="6858000"/>
          </a:xfrm>
          <a:prstGeom prst="rect">
            <a:avLst/>
          </a:prstGeom>
        </p:spPr>
      </p:pic>
      <p:pic>
        <p:nvPicPr>
          <p:cNvPr id="24" name="Picture 2">
            <a:extLst>
              <a:ext uri="{FF2B5EF4-FFF2-40B4-BE49-F238E27FC236}">
                <a16:creationId xmlns:a16="http://schemas.microsoft.com/office/drawing/2014/main" id="{67B38E1F-C55E-4E7F-B391-D7B7D125492F}"/>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t="2778" b="1369"/>
          <a:stretch/>
        </p:blipFill>
        <p:spPr>
          <a:xfrm>
            <a:off x="0" y="-1"/>
            <a:ext cx="9144000" cy="6858001"/>
          </a:xfrm>
          <a:prstGeom prst="rect">
            <a:avLst/>
          </a:prstGeom>
        </p:spPr>
      </p:pic>
      <p:pic>
        <p:nvPicPr>
          <p:cNvPr id="26" name="Picture 2">
            <a:extLst>
              <a:ext uri="{FF2B5EF4-FFF2-40B4-BE49-F238E27FC236}">
                <a16:creationId xmlns:a16="http://schemas.microsoft.com/office/drawing/2014/main" id="{3D6435C1-5CC6-422F-9E7D-A78B57BBE30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5" name="Rectangle 2">
            <a:extLst>
              <a:ext uri="{FF2B5EF4-FFF2-40B4-BE49-F238E27FC236}">
                <a16:creationId xmlns:a16="http://schemas.microsoft.com/office/drawing/2014/main" id="{E0CB34DE-C25E-47B1-938D-A390063156B5}"/>
              </a:ext>
            </a:extLst>
          </p:cNvPr>
          <p:cNvSpPr>
            <a:spLocks noGrp="1" noChangeArrowheads="1"/>
          </p:cNvSpPr>
          <p:nvPr>
            <p:ph type="title"/>
          </p:nvPr>
        </p:nvSpPr>
        <p:spPr>
          <a:xfrm>
            <a:off x="265471" y="259889"/>
            <a:ext cx="8509819"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Finally, brethren, whatever things are true, whatever things are noble, whatever things are just, whatever things are pure, whatever things are lovely, whatever things are of good report, if there is any virtue and if there is anything praiseworthy -- meditate on these things.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Philippians 4:8 </a:t>
            </a:r>
          </a:p>
        </p:txBody>
      </p:sp>
      <p:sp>
        <p:nvSpPr>
          <p:cNvPr id="27" name="Rectangle 2">
            <a:extLst>
              <a:ext uri="{FF2B5EF4-FFF2-40B4-BE49-F238E27FC236}">
                <a16:creationId xmlns:a16="http://schemas.microsoft.com/office/drawing/2014/main" id="{B2A2CD05-4A86-4EBD-B71C-7F6BD684C0E3}"/>
              </a:ext>
            </a:extLst>
          </p:cNvPr>
          <p:cNvSpPr txBox="1">
            <a:spLocks noChangeArrowheads="1"/>
          </p:cNvSpPr>
          <p:nvPr/>
        </p:nvSpPr>
        <p:spPr bwMode="auto">
          <a:xfrm>
            <a:off x="545691" y="311150"/>
            <a:ext cx="8280810" cy="623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whatever things are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true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noble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just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pure</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lovely</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of good report</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any virtue </a:t>
            </a:r>
          </a:p>
          <a:p>
            <a:pPr algn="l"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 anything praiseworthy </a:t>
            </a:r>
          </a:p>
        </p:txBody>
      </p:sp>
      <p:sp>
        <p:nvSpPr>
          <p:cNvPr id="28" name="Rectangle 2">
            <a:extLst>
              <a:ext uri="{FF2B5EF4-FFF2-40B4-BE49-F238E27FC236}">
                <a16:creationId xmlns:a16="http://schemas.microsoft.com/office/drawing/2014/main" id="{D76A1512-93D6-44EC-9B36-0B397EFBC7D6}"/>
              </a:ext>
            </a:extLst>
          </p:cNvPr>
          <p:cNvSpPr txBox="1">
            <a:spLocks noChangeArrowheads="1"/>
          </p:cNvSpPr>
          <p:nvPr/>
        </p:nvSpPr>
        <p:spPr bwMode="auto">
          <a:xfrm>
            <a:off x="3069590" y="883048"/>
            <a:ext cx="50292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whatever things are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29" name="Rectangle 2">
            <a:extLst>
              <a:ext uri="{FF2B5EF4-FFF2-40B4-BE49-F238E27FC236}">
                <a16:creationId xmlns:a16="http://schemas.microsoft.com/office/drawing/2014/main" id="{A1C9E114-8BBE-4FD4-A729-F6B69A83EE31}"/>
              </a:ext>
            </a:extLst>
          </p:cNvPr>
          <p:cNvSpPr txBox="1">
            <a:spLocks noChangeArrowheads="1"/>
          </p:cNvSpPr>
          <p:nvPr/>
        </p:nvSpPr>
        <p:spPr bwMode="auto">
          <a:xfrm>
            <a:off x="6075367" y="2225675"/>
            <a:ext cx="15122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 name="Rectangle 2">
            <a:extLst>
              <a:ext uri="{FF2B5EF4-FFF2-40B4-BE49-F238E27FC236}">
                <a16:creationId xmlns:a16="http://schemas.microsoft.com/office/drawing/2014/main" id="{BF46E8B1-DBAB-4AEB-9CA8-34194651718D}"/>
              </a:ext>
            </a:extLst>
          </p:cNvPr>
          <p:cNvSpPr txBox="1">
            <a:spLocks noChangeArrowheads="1"/>
          </p:cNvSpPr>
          <p:nvPr/>
        </p:nvSpPr>
        <p:spPr bwMode="auto">
          <a:xfrm>
            <a:off x="1756097" y="883048"/>
            <a:ext cx="14995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1" name="Rectangle 2">
            <a:extLst>
              <a:ext uri="{FF2B5EF4-FFF2-40B4-BE49-F238E27FC236}">
                <a16:creationId xmlns:a16="http://schemas.microsoft.com/office/drawing/2014/main" id="{9F8FC39F-CCDE-4576-A924-D814E989B2DB}"/>
              </a:ext>
            </a:extLst>
          </p:cNvPr>
          <p:cNvSpPr txBox="1">
            <a:spLocks noChangeArrowheads="1"/>
          </p:cNvSpPr>
          <p:nvPr/>
        </p:nvSpPr>
        <p:spPr bwMode="auto">
          <a:xfrm>
            <a:off x="651197" y="1554480"/>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noble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2" name="Rectangle 2">
            <a:extLst>
              <a:ext uri="{FF2B5EF4-FFF2-40B4-BE49-F238E27FC236}">
                <a16:creationId xmlns:a16="http://schemas.microsoft.com/office/drawing/2014/main" id="{1F6EC0E9-4F5C-48D3-B397-8A3C80491C1A}"/>
              </a:ext>
            </a:extLst>
          </p:cNvPr>
          <p:cNvSpPr txBox="1">
            <a:spLocks noChangeArrowheads="1"/>
          </p:cNvSpPr>
          <p:nvPr/>
        </p:nvSpPr>
        <p:spPr bwMode="auto">
          <a:xfrm>
            <a:off x="6961031" y="1554480"/>
            <a:ext cx="13335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just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3" name="Rectangle 2">
            <a:extLst>
              <a:ext uri="{FF2B5EF4-FFF2-40B4-BE49-F238E27FC236}">
                <a16:creationId xmlns:a16="http://schemas.microsoft.com/office/drawing/2014/main" id="{0F068C0D-DDFD-40AA-8A04-B5018DFB9331}"/>
              </a:ext>
            </a:extLst>
          </p:cNvPr>
          <p:cNvSpPr txBox="1">
            <a:spLocks noChangeArrowheads="1"/>
          </p:cNvSpPr>
          <p:nvPr/>
        </p:nvSpPr>
        <p:spPr bwMode="auto">
          <a:xfrm>
            <a:off x="5987898" y="2895799"/>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lovely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4" name="Rectangle 2">
            <a:extLst>
              <a:ext uri="{FF2B5EF4-FFF2-40B4-BE49-F238E27FC236}">
                <a16:creationId xmlns:a16="http://schemas.microsoft.com/office/drawing/2014/main" id="{C0AA6B74-0CDA-47AA-9DCC-B6A80DE6A0CC}"/>
              </a:ext>
            </a:extLst>
          </p:cNvPr>
          <p:cNvSpPr txBox="1">
            <a:spLocks noChangeArrowheads="1"/>
          </p:cNvSpPr>
          <p:nvPr/>
        </p:nvSpPr>
        <p:spPr bwMode="auto">
          <a:xfrm>
            <a:off x="4882515" y="3568700"/>
            <a:ext cx="38989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of good report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5" name="Rectangle 2">
            <a:extLst>
              <a:ext uri="{FF2B5EF4-FFF2-40B4-BE49-F238E27FC236}">
                <a16:creationId xmlns:a16="http://schemas.microsoft.com/office/drawing/2014/main" id="{0A5E3396-0C70-4566-9B60-601561B45C40}"/>
              </a:ext>
            </a:extLst>
          </p:cNvPr>
          <p:cNvSpPr txBox="1">
            <a:spLocks noChangeArrowheads="1"/>
          </p:cNvSpPr>
          <p:nvPr/>
        </p:nvSpPr>
        <p:spPr bwMode="auto">
          <a:xfrm>
            <a:off x="2629535" y="4237990"/>
            <a:ext cx="27813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any virtue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6" name="Rectangle 2">
            <a:extLst>
              <a:ext uri="{FF2B5EF4-FFF2-40B4-BE49-F238E27FC236}">
                <a16:creationId xmlns:a16="http://schemas.microsoft.com/office/drawing/2014/main" id="{54A6A363-7B14-42E9-B931-F88FC819B2B9}"/>
              </a:ext>
            </a:extLst>
          </p:cNvPr>
          <p:cNvSpPr txBox="1">
            <a:spLocks noChangeArrowheads="1"/>
          </p:cNvSpPr>
          <p:nvPr/>
        </p:nvSpPr>
        <p:spPr bwMode="auto">
          <a:xfrm>
            <a:off x="204157" y="4907280"/>
            <a:ext cx="591820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anything praiseworthy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17A93AE9-F156-4C01-A831-8DF383A76DBA}"/>
              </a:ext>
            </a:extLst>
          </p:cNvPr>
          <p:cNvSpPr txBox="1">
            <a:spLocks noChangeArrowheads="1"/>
          </p:cNvSpPr>
          <p:nvPr/>
        </p:nvSpPr>
        <p:spPr bwMode="auto">
          <a:xfrm>
            <a:off x="3578715" y="289508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8" name="Rectangle 2">
            <a:extLst>
              <a:ext uri="{FF2B5EF4-FFF2-40B4-BE49-F238E27FC236}">
                <a16:creationId xmlns:a16="http://schemas.microsoft.com/office/drawing/2014/main" id="{C6A02B9E-0319-49E3-88F0-32D05C0EFBBF}"/>
              </a:ext>
            </a:extLst>
          </p:cNvPr>
          <p:cNvSpPr txBox="1">
            <a:spLocks noChangeArrowheads="1"/>
          </p:cNvSpPr>
          <p:nvPr/>
        </p:nvSpPr>
        <p:spPr bwMode="auto">
          <a:xfrm>
            <a:off x="3578715" y="289508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9" name="Rectangle 2">
            <a:extLst>
              <a:ext uri="{FF2B5EF4-FFF2-40B4-BE49-F238E27FC236}">
                <a16:creationId xmlns:a16="http://schemas.microsoft.com/office/drawing/2014/main" id="{314574C2-36BB-4CCE-8DC2-965D1DFFED87}"/>
              </a:ext>
            </a:extLst>
          </p:cNvPr>
          <p:cNvSpPr txBox="1">
            <a:spLocks noChangeArrowheads="1"/>
          </p:cNvSpPr>
          <p:nvPr/>
        </p:nvSpPr>
        <p:spPr bwMode="auto">
          <a:xfrm>
            <a:off x="3578715" y="289508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0" name="Rectangle 2">
            <a:extLst>
              <a:ext uri="{FF2B5EF4-FFF2-40B4-BE49-F238E27FC236}">
                <a16:creationId xmlns:a16="http://schemas.microsoft.com/office/drawing/2014/main" id="{B6A26DED-BB56-48AB-B72B-00660FE35FC4}"/>
              </a:ext>
            </a:extLst>
          </p:cNvPr>
          <p:cNvSpPr txBox="1">
            <a:spLocks noChangeArrowheads="1"/>
          </p:cNvSpPr>
          <p:nvPr/>
        </p:nvSpPr>
        <p:spPr bwMode="auto">
          <a:xfrm>
            <a:off x="3578715" y="289508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1" name="Rectangle 2">
            <a:extLst>
              <a:ext uri="{FF2B5EF4-FFF2-40B4-BE49-F238E27FC236}">
                <a16:creationId xmlns:a16="http://schemas.microsoft.com/office/drawing/2014/main" id="{C3F69A42-404E-4C40-A7BB-6E9FD37CEDE6}"/>
              </a:ext>
            </a:extLst>
          </p:cNvPr>
          <p:cNvSpPr txBox="1">
            <a:spLocks noChangeArrowheads="1"/>
          </p:cNvSpPr>
          <p:nvPr/>
        </p:nvSpPr>
        <p:spPr bwMode="auto">
          <a:xfrm>
            <a:off x="3578715" y="289508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2" name="Rectangle 2">
            <a:extLst>
              <a:ext uri="{FF2B5EF4-FFF2-40B4-BE49-F238E27FC236}">
                <a16:creationId xmlns:a16="http://schemas.microsoft.com/office/drawing/2014/main" id="{326D983F-CD8B-421A-ABCB-0FD981E5A03E}"/>
              </a:ext>
            </a:extLst>
          </p:cNvPr>
          <p:cNvSpPr txBox="1">
            <a:spLocks noChangeArrowheads="1"/>
          </p:cNvSpPr>
          <p:nvPr/>
        </p:nvSpPr>
        <p:spPr bwMode="auto">
          <a:xfrm>
            <a:off x="3578715" y="289508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2472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1" nodeType="withEffect">
                                  <p:stCondLst>
                                    <p:cond delay="0"/>
                                  </p:stCondLst>
                                  <p:childTnLst>
                                    <p:animMotion origin="layout" path="M -5.55556E-7 -3.7037E-7 L -0.10868 0.09815 " pathEditMode="relative" rAng="0" ptsTypes="AA">
                                      <p:cBhvr>
                                        <p:cTn id="6" dur="2000" fill="hold"/>
                                        <p:tgtEl>
                                          <p:spTgt spid="37"/>
                                        </p:tgtEl>
                                        <p:attrNameLst>
                                          <p:attrName>ppt_x</p:attrName>
                                          <p:attrName>ppt_y</p:attrName>
                                        </p:attrNameLst>
                                      </p:cBhvr>
                                      <p:rCtr x="-5434" y="4907"/>
                                    </p:animMotion>
                                  </p:childTnLst>
                                </p:cTn>
                              </p:par>
                              <p:par>
                                <p:cTn id="7" presetID="0" presetClass="path" presetSubtype="0" accel="50000" decel="50000" fill="hold" grpId="1" nodeType="withEffect">
                                  <p:stCondLst>
                                    <p:cond delay="0"/>
                                  </p:stCondLst>
                                  <p:childTnLst>
                                    <p:animMotion origin="layout" path="M -5.55556E-7 -3.7037E-7 L 0.01649 -0.09768 " pathEditMode="relative" rAng="0" ptsTypes="AA">
                                      <p:cBhvr>
                                        <p:cTn id="8" dur="2000" fill="hold"/>
                                        <p:tgtEl>
                                          <p:spTgt spid="38"/>
                                        </p:tgtEl>
                                        <p:attrNameLst>
                                          <p:attrName>ppt_x</p:attrName>
                                          <p:attrName>ppt_y</p:attrName>
                                        </p:attrNameLst>
                                      </p:cBhvr>
                                      <p:rCtr x="816" y="-4884"/>
                                    </p:animMotion>
                                  </p:childTnLst>
                                </p:cTn>
                              </p:par>
                              <p:par>
                                <p:cTn id="9" presetID="0" presetClass="path" presetSubtype="0" accel="50000" decel="50000" fill="hold" grpId="1" nodeType="withEffect">
                                  <p:stCondLst>
                                    <p:cond delay="0"/>
                                  </p:stCondLst>
                                  <p:childTnLst>
                                    <p:animMotion origin="layout" path="M -5.55556E-7 -3.7037E-7 L 0.11545 -0.19537 " pathEditMode="relative" rAng="0" ptsTypes="AA">
                                      <p:cBhvr>
                                        <p:cTn id="10" dur="2000" fill="hold"/>
                                        <p:tgtEl>
                                          <p:spTgt spid="39"/>
                                        </p:tgtEl>
                                        <p:attrNameLst>
                                          <p:attrName>ppt_x</p:attrName>
                                          <p:attrName>ppt_y</p:attrName>
                                        </p:attrNameLst>
                                      </p:cBhvr>
                                      <p:rCtr x="5764" y="-9769"/>
                                    </p:animMotion>
                                  </p:childTnLst>
                                </p:cTn>
                              </p:par>
                              <p:par>
                                <p:cTn id="11" presetID="0" presetClass="path" presetSubtype="0" accel="50000" decel="50000" fill="hold" grpId="1" nodeType="withEffect">
                                  <p:stCondLst>
                                    <p:cond delay="0"/>
                                  </p:stCondLst>
                                  <p:childTnLst>
                                    <p:animMotion origin="layout" path="M -5.55556E-7 -3.7037E-7 L 0.2066 -0.29306 " pathEditMode="relative" rAng="0" ptsTypes="AA">
                                      <p:cBhvr>
                                        <p:cTn id="12" dur="2000" fill="hold"/>
                                        <p:tgtEl>
                                          <p:spTgt spid="40"/>
                                        </p:tgtEl>
                                        <p:attrNameLst>
                                          <p:attrName>ppt_x</p:attrName>
                                          <p:attrName>ppt_y</p:attrName>
                                        </p:attrNameLst>
                                      </p:cBhvr>
                                      <p:rCtr x="10330" y="-14653"/>
                                    </p:animMotion>
                                  </p:childTnLst>
                                </p:cTn>
                              </p:par>
                              <p:par>
                                <p:cTn id="13" presetID="0" presetClass="path" presetSubtype="0" accel="50000" decel="50000" fill="hold" grpId="1" nodeType="withEffect">
                                  <p:stCondLst>
                                    <p:cond delay="0"/>
                                  </p:stCondLst>
                                  <p:childTnLst>
                                    <p:animMotion origin="layout" path="M -5.55556E-7 -3.7037E-7 L 0.36302 -0.39074 " pathEditMode="relative" rAng="0" ptsTypes="AA">
                                      <p:cBhvr>
                                        <p:cTn id="14" dur="2000" fill="hold"/>
                                        <p:tgtEl>
                                          <p:spTgt spid="41"/>
                                        </p:tgtEl>
                                        <p:attrNameLst>
                                          <p:attrName>ppt_x</p:attrName>
                                          <p:attrName>ppt_y</p:attrName>
                                        </p:attrNameLst>
                                      </p:cBhvr>
                                      <p:rCtr x="18142" y="-19537"/>
                                    </p:animMotion>
                                  </p:childTnLst>
                                </p:cTn>
                              </p:par>
                              <p:par>
                                <p:cTn id="15" presetID="23" presetClass="entr" presetSubtype="16" fill="hold" grpId="0" nodeType="withEffect">
                                  <p:stCondLst>
                                    <p:cond delay="175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childTnLst>
                                </p:cTn>
                              </p:par>
                            </p:childTnLst>
                          </p:cTn>
                        </p:par>
                        <p:par>
                          <p:cTn id="19" fill="hold">
                            <p:stCondLst>
                              <p:cond delay="2250"/>
                            </p:stCondLst>
                            <p:childTnLst>
                              <p:par>
                                <p:cTn id="20" presetID="10" presetClass="exit" presetSubtype="0" fill="hold" grpId="0" nodeType="afterEffect">
                                  <p:stCondLst>
                                    <p:cond delay="0"/>
                                  </p:stCondLst>
                                  <p:childTnLst>
                                    <p:animEffect transition="out" filter="fade">
                                      <p:cBhvr>
                                        <p:cTn id="21" dur="1500"/>
                                        <p:tgtEl>
                                          <p:spTgt spid="37"/>
                                        </p:tgtEl>
                                      </p:cBhvr>
                                    </p:animEffect>
                                    <p:set>
                                      <p:cBhvr>
                                        <p:cTn id="22" dur="1" fill="hold">
                                          <p:stCondLst>
                                            <p:cond delay="1499"/>
                                          </p:stCondLst>
                                        </p:cTn>
                                        <p:tgtEl>
                                          <p:spTgt spid="3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500"/>
                                        <p:tgtEl>
                                          <p:spTgt spid="42"/>
                                        </p:tgtEl>
                                      </p:cBhvr>
                                    </p:animEffect>
                                    <p:set>
                                      <p:cBhvr>
                                        <p:cTn id="25" dur="1" fill="hold">
                                          <p:stCondLst>
                                            <p:cond delay="1499"/>
                                          </p:stCondLst>
                                        </p:cTn>
                                        <p:tgtEl>
                                          <p:spTgt spid="4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500"/>
                                        <p:tgtEl>
                                          <p:spTgt spid="41"/>
                                        </p:tgtEl>
                                      </p:cBhvr>
                                    </p:animEffect>
                                    <p:set>
                                      <p:cBhvr>
                                        <p:cTn id="28" dur="1" fill="hold">
                                          <p:stCondLst>
                                            <p:cond delay="1499"/>
                                          </p:stCondLst>
                                        </p:cTn>
                                        <p:tgtEl>
                                          <p:spTgt spid="4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500"/>
                                        <p:tgtEl>
                                          <p:spTgt spid="40"/>
                                        </p:tgtEl>
                                      </p:cBhvr>
                                    </p:animEffect>
                                    <p:set>
                                      <p:cBhvr>
                                        <p:cTn id="31" dur="1" fill="hold">
                                          <p:stCondLst>
                                            <p:cond delay="1499"/>
                                          </p:stCondLst>
                                        </p:cTn>
                                        <p:tgtEl>
                                          <p:spTgt spid="40"/>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500"/>
                                        <p:tgtEl>
                                          <p:spTgt spid="39"/>
                                        </p:tgtEl>
                                      </p:cBhvr>
                                    </p:animEffect>
                                    <p:set>
                                      <p:cBhvr>
                                        <p:cTn id="34" dur="1" fill="hold">
                                          <p:stCondLst>
                                            <p:cond delay="1499"/>
                                          </p:stCondLst>
                                        </p:cTn>
                                        <p:tgtEl>
                                          <p:spTgt spid="39"/>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500"/>
                                        <p:tgtEl>
                                          <p:spTgt spid="38"/>
                                        </p:tgtEl>
                                      </p:cBhvr>
                                    </p:animEffect>
                                    <p:set>
                                      <p:cBhvr>
                                        <p:cTn id="37" dur="1" fill="hold">
                                          <p:stCondLst>
                                            <p:cond delay="1499"/>
                                          </p:stCondLst>
                                        </p:cTn>
                                        <p:tgtEl>
                                          <p:spTgt spid="3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25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25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25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250"/>
                                        <p:tgtEl>
                                          <p:spTgt spid="3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250"/>
                                        <p:tgtEl>
                                          <p:spTgt spid="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250"/>
                                        <p:tgtEl>
                                          <p:spTgt spid="3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250"/>
                                        <p:tgtEl>
                                          <p:spTgt spid="36"/>
                                        </p:tgtEl>
                                      </p:cBhvr>
                                    </p:animEffect>
                                  </p:childTnLst>
                                </p:cTn>
                              </p:par>
                              <p:par>
                                <p:cTn id="67" presetID="0" presetClass="path" presetSubtype="0" accel="50000" decel="50000" fill="hold" grpId="2" nodeType="withEffect">
                                  <p:stCondLst>
                                    <p:cond delay="0"/>
                                  </p:stCondLst>
                                  <p:childTnLst>
                                    <p:animMotion origin="layout" path="M -3.88889E-6 -1.85185E-6 C -0.00451 -0.00995 -0.00746 -0.0375 -0.02395 -0.05254 C -0.04079 -0.06759 -0.07465 -0.08333 -0.09913 -0.09143 C -0.12395 -0.09954 -0.13368 -0.09954 -0.17274 -0.10069 C -0.2118 -0.10185 -0.25434 -0.09375 -0.28732 -0.09352 " pathEditMode="relative" rAng="0" ptsTypes="AAAAA">
                                      <p:cBhvr>
                                        <p:cTn id="68" dur="2000" fill="hold"/>
                                        <p:tgtEl>
                                          <p:spTgt spid="28"/>
                                        </p:tgtEl>
                                        <p:attrNameLst>
                                          <p:attrName>ppt_x</p:attrName>
                                          <p:attrName>ppt_y</p:attrName>
                                        </p:attrNameLst>
                                      </p:cBhvr>
                                      <p:rCtr x="-14375" y="-5046"/>
                                    </p:animMotion>
                                  </p:childTnLst>
                                </p:cTn>
                              </p:par>
                              <p:par>
                                <p:cTn id="69" presetID="0" presetClass="path" presetSubtype="0" accel="50000" decel="50000" fill="hold" grpId="2" nodeType="withEffect">
                                  <p:stCondLst>
                                    <p:cond delay="0"/>
                                  </p:stCondLst>
                                  <p:childTnLst>
                                    <p:animMotion origin="layout" path="M 1.66667E-6 -1.85185E-6 L 0.15538 0.00486 " pathEditMode="relative" rAng="0" ptsTypes="AA">
                                      <p:cBhvr>
                                        <p:cTn id="70" dur="2000" fill="hold"/>
                                        <p:tgtEl>
                                          <p:spTgt spid="30"/>
                                        </p:tgtEl>
                                        <p:attrNameLst>
                                          <p:attrName>ppt_x</p:attrName>
                                          <p:attrName>ppt_y</p:attrName>
                                        </p:attrNameLst>
                                      </p:cBhvr>
                                      <p:rCtr x="7760" y="231"/>
                                    </p:animMotion>
                                  </p:childTnLst>
                                </p:cTn>
                              </p:par>
                              <p:par>
                                <p:cTn id="71" presetID="0" presetClass="path" presetSubtype="0" accel="50000" decel="50000" fill="hold" grpId="2" nodeType="withEffect">
                                  <p:stCondLst>
                                    <p:cond delay="0"/>
                                  </p:stCondLst>
                                  <p:childTnLst>
                                    <p:animMotion origin="layout" path="M -1.66667E-6 1.48148E-6 L 0.28472 0.00486 " pathEditMode="relative" rAng="0" ptsTypes="AA">
                                      <p:cBhvr>
                                        <p:cTn id="72" dur="2000" fill="hold"/>
                                        <p:tgtEl>
                                          <p:spTgt spid="31"/>
                                        </p:tgtEl>
                                        <p:attrNameLst>
                                          <p:attrName>ppt_x</p:attrName>
                                          <p:attrName>ppt_y</p:attrName>
                                        </p:attrNameLst>
                                      </p:cBhvr>
                                      <p:rCtr x="14236" y="231"/>
                                    </p:animMotion>
                                  </p:childTnLst>
                                </p:cTn>
                              </p:par>
                              <p:par>
                                <p:cTn id="73" presetID="0" presetClass="path" presetSubtype="0" accel="50000" decel="50000" fill="hold" grpId="2" nodeType="withEffect">
                                  <p:stCondLst>
                                    <p:cond delay="0"/>
                                  </p:stCondLst>
                                  <p:childTnLst>
                                    <p:animMotion origin="layout" path="M -1.38889E-6 1.48148E-6 L -0.41111 0.10254 " pathEditMode="relative" rAng="0" ptsTypes="AA">
                                      <p:cBhvr>
                                        <p:cTn id="74" dur="2000" fill="hold"/>
                                        <p:tgtEl>
                                          <p:spTgt spid="32"/>
                                        </p:tgtEl>
                                        <p:attrNameLst>
                                          <p:attrName>ppt_x</p:attrName>
                                          <p:attrName>ppt_y</p:attrName>
                                        </p:attrNameLst>
                                      </p:cBhvr>
                                      <p:rCtr x="-20556" y="5116"/>
                                    </p:animMotion>
                                  </p:childTnLst>
                                </p:cTn>
                              </p:par>
                              <p:par>
                                <p:cTn id="75" presetID="0" presetClass="path" presetSubtype="0" accel="50000" decel="50000" fill="hold" grpId="2" nodeType="withEffect">
                                  <p:stCondLst>
                                    <p:cond delay="0"/>
                                  </p:stCondLst>
                                  <p:childTnLst>
                                    <p:animMotion origin="layout" path="M 1.38889E-6 4.81481E-6 L -0.31198 0.10231 " pathEditMode="relative" rAng="0" ptsTypes="AA">
                                      <p:cBhvr>
                                        <p:cTn id="76" dur="2000" fill="hold"/>
                                        <p:tgtEl>
                                          <p:spTgt spid="29"/>
                                        </p:tgtEl>
                                        <p:attrNameLst>
                                          <p:attrName>ppt_x</p:attrName>
                                          <p:attrName>ppt_y</p:attrName>
                                        </p:attrNameLst>
                                      </p:cBhvr>
                                      <p:rCtr x="-15608" y="5116"/>
                                    </p:animMotion>
                                  </p:childTnLst>
                                </p:cTn>
                              </p:par>
                              <p:par>
                                <p:cTn id="77" presetID="0" presetClass="path" presetSubtype="0" accel="50000" decel="50000" fill="hold" grpId="2" nodeType="withEffect">
                                  <p:stCondLst>
                                    <p:cond delay="0"/>
                                  </p:stCondLst>
                                  <p:childTnLst>
                                    <p:animMotion origin="layout" path="M -2.22222E-6 -3.7037E-7 L -0.29531 0.10232 " pathEditMode="relative" rAng="0" ptsTypes="AA">
                                      <p:cBhvr>
                                        <p:cTn id="78" dur="2000" fill="hold"/>
                                        <p:tgtEl>
                                          <p:spTgt spid="33"/>
                                        </p:tgtEl>
                                        <p:attrNameLst>
                                          <p:attrName>ppt_x</p:attrName>
                                          <p:attrName>ppt_y</p:attrName>
                                        </p:attrNameLst>
                                      </p:cBhvr>
                                      <p:rCtr x="-14774" y="5116"/>
                                    </p:animMotion>
                                  </p:childTnLst>
                                </p:cTn>
                              </p:par>
                              <p:par>
                                <p:cTn id="79" presetID="0" presetClass="path" presetSubtype="0" accel="50000" decel="50000" fill="hold" grpId="2" nodeType="withEffect">
                                  <p:stCondLst>
                                    <p:cond delay="0"/>
                                  </p:stCondLst>
                                  <p:childTnLst>
                                    <p:animMotion origin="layout" path="M -2.22222E-6 1.48148E-6 L -0.18698 0.10185 " pathEditMode="relative" rAng="0" ptsTypes="AA">
                                      <p:cBhvr>
                                        <p:cTn id="80" dur="2000" fill="hold"/>
                                        <p:tgtEl>
                                          <p:spTgt spid="34"/>
                                        </p:tgtEl>
                                        <p:attrNameLst>
                                          <p:attrName>ppt_x</p:attrName>
                                          <p:attrName>ppt_y</p:attrName>
                                        </p:attrNameLst>
                                      </p:cBhvr>
                                      <p:rCtr x="-9358" y="5093"/>
                                    </p:animMotion>
                                  </p:childTnLst>
                                </p:cTn>
                              </p:par>
                              <p:par>
                                <p:cTn id="81" presetID="0" presetClass="path" presetSubtype="0" accel="50000" decel="50000" fill="hold" grpId="2" nodeType="withEffect">
                                  <p:stCondLst>
                                    <p:cond delay="0"/>
                                  </p:stCondLst>
                                  <p:childTnLst>
                                    <p:animMotion origin="layout" path="M -3.33333E-6 -3.7037E-6 L 0.06493 0.10209 " pathEditMode="relative" rAng="0" ptsTypes="AA">
                                      <p:cBhvr>
                                        <p:cTn id="82" dur="2000" fill="hold"/>
                                        <p:tgtEl>
                                          <p:spTgt spid="35"/>
                                        </p:tgtEl>
                                        <p:attrNameLst>
                                          <p:attrName>ppt_x</p:attrName>
                                          <p:attrName>ppt_y</p:attrName>
                                        </p:attrNameLst>
                                      </p:cBhvr>
                                      <p:rCtr x="3247" y="5093"/>
                                    </p:animMotion>
                                  </p:childTnLst>
                                </p:cTn>
                              </p:par>
                              <p:par>
                                <p:cTn id="83" presetID="0" presetClass="path" presetSubtype="0" accel="50000" decel="50000" fill="hold" grpId="2" nodeType="withEffect">
                                  <p:stCondLst>
                                    <p:cond delay="0"/>
                                  </p:stCondLst>
                                  <p:childTnLst>
                                    <p:animMotion origin="layout" path="M 3.05556E-6 2.59259E-6 L 0.31753 0.10254 " pathEditMode="relative" rAng="0" ptsTypes="AA">
                                      <p:cBhvr>
                                        <p:cTn id="84" dur="2000" fill="hold"/>
                                        <p:tgtEl>
                                          <p:spTgt spid="36"/>
                                        </p:tgtEl>
                                        <p:attrNameLst>
                                          <p:attrName>ppt_x</p:attrName>
                                          <p:attrName>ppt_y</p:attrName>
                                        </p:attrNameLst>
                                      </p:cBhvr>
                                      <p:rCtr x="15868" y="5116"/>
                                    </p:animMotion>
                                  </p:childTnLst>
                                </p:cTn>
                              </p:par>
                              <p:par>
                                <p:cTn id="85" presetID="10" presetClass="exit" presetSubtype="0" fill="hold" grpId="1" nodeType="withEffect">
                                  <p:stCondLst>
                                    <p:cond delay="0"/>
                                  </p:stCondLst>
                                  <p:childTnLst>
                                    <p:animEffect transition="out" filter="fade">
                                      <p:cBhvr>
                                        <p:cTn id="86" dur="1500"/>
                                        <p:tgtEl>
                                          <p:spTgt spid="25"/>
                                        </p:tgtEl>
                                      </p:cBhvr>
                                    </p:animEffect>
                                    <p:set>
                                      <p:cBhvr>
                                        <p:cTn id="87" dur="1" fill="hold">
                                          <p:stCondLst>
                                            <p:cond delay="1499"/>
                                          </p:stCondLst>
                                        </p:cTn>
                                        <p:tgtEl>
                                          <p:spTgt spid="25"/>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
                                        <p:tgtEl>
                                          <p:spTgt spid="27"/>
                                        </p:tgtEl>
                                      </p:cBhvr>
                                    </p:animEffec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30"/>
                                        </p:tgtEl>
                                      </p:cBhvr>
                                    </p:animEffect>
                                    <p:set>
                                      <p:cBhvr>
                                        <p:cTn id="97" dur="1" fill="hold">
                                          <p:stCondLst>
                                            <p:cond delay="499"/>
                                          </p:stCondLst>
                                        </p:cTn>
                                        <p:tgtEl>
                                          <p:spTgt spid="3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31"/>
                                        </p:tgtEl>
                                      </p:cBhvr>
                                    </p:animEffect>
                                    <p:set>
                                      <p:cBhvr>
                                        <p:cTn id="100" dur="1" fill="hold">
                                          <p:stCondLst>
                                            <p:cond delay="499"/>
                                          </p:stCondLst>
                                        </p:cTn>
                                        <p:tgtEl>
                                          <p:spTgt spid="3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32"/>
                                        </p:tgtEl>
                                      </p:cBhvr>
                                    </p:animEffect>
                                    <p:set>
                                      <p:cBhvr>
                                        <p:cTn id="103" dur="1" fill="hold">
                                          <p:stCondLst>
                                            <p:cond delay="499"/>
                                          </p:stCondLst>
                                        </p:cTn>
                                        <p:tgtEl>
                                          <p:spTgt spid="32"/>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29"/>
                                        </p:tgtEl>
                                      </p:cBhvr>
                                    </p:animEffect>
                                    <p:set>
                                      <p:cBhvr>
                                        <p:cTn id="106" dur="1" fill="hold">
                                          <p:stCondLst>
                                            <p:cond delay="499"/>
                                          </p:stCondLst>
                                        </p:cTn>
                                        <p:tgtEl>
                                          <p:spTgt spid="2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33"/>
                                        </p:tgtEl>
                                      </p:cBhvr>
                                    </p:animEffect>
                                    <p:set>
                                      <p:cBhvr>
                                        <p:cTn id="109" dur="1" fill="hold">
                                          <p:stCondLst>
                                            <p:cond delay="499"/>
                                          </p:stCondLst>
                                        </p:cTn>
                                        <p:tgtEl>
                                          <p:spTgt spid="33"/>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4"/>
                                        </p:tgtEl>
                                      </p:cBhvr>
                                    </p:animEffect>
                                    <p:set>
                                      <p:cBhvr>
                                        <p:cTn id="112" dur="1" fill="hold">
                                          <p:stCondLst>
                                            <p:cond delay="499"/>
                                          </p:stCondLst>
                                        </p:cTn>
                                        <p:tgtEl>
                                          <p:spTgt spid="3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35"/>
                                        </p:tgtEl>
                                      </p:cBhvr>
                                    </p:animEffect>
                                    <p:set>
                                      <p:cBhvr>
                                        <p:cTn id="115" dur="1" fill="hold">
                                          <p:stCondLst>
                                            <p:cond delay="499"/>
                                          </p:stCondLst>
                                        </p:cTn>
                                        <p:tgtEl>
                                          <p:spTgt spid="35"/>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36"/>
                                        </p:tgtEl>
                                      </p:cBhvr>
                                    </p:animEffect>
                                    <p:set>
                                      <p:cBhvr>
                                        <p:cTn id="118"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7" grpId="0"/>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36" grpId="0"/>
      <p:bldP spid="36" grpId="1"/>
      <p:bldP spid="36" grpId="2"/>
      <p:bldP spid="37" grpId="0"/>
      <p:bldP spid="37" grpId="1"/>
      <p:bldP spid="38" grpId="0"/>
      <p:bldP spid="38" grpId="1"/>
      <p:bldP spid="39" grpId="0"/>
      <p:bldP spid="39" grpId="1"/>
      <p:bldP spid="40" grpId="0"/>
      <p:bldP spid="40" grpId="1"/>
      <p:bldP spid="41" grpId="0"/>
      <p:bldP spid="41"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29" t="1330" r="1396" b="165"/>
          <a:stretch/>
        </p:blipFill>
        <p:spPr>
          <a:xfrm>
            <a:off x="-1" y="0"/>
            <a:ext cx="9144001" cy="6858000"/>
          </a:xfrm>
          <a:prstGeom prst="rect">
            <a:avLst/>
          </a:prstGeom>
        </p:spPr>
      </p:pic>
      <p:sp>
        <p:nvSpPr>
          <p:cNvPr id="8" name="Rectangle 2">
            <a:extLst>
              <a:ext uri="{FF2B5EF4-FFF2-40B4-BE49-F238E27FC236}">
                <a16:creationId xmlns:a16="http://schemas.microsoft.com/office/drawing/2014/main" id="{C1CE3C53-2A6F-4AE6-BA0B-F01EC1E0EDF0}"/>
              </a:ext>
            </a:extLst>
          </p:cNvPr>
          <p:cNvSpPr txBox="1">
            <a:spLocks noChangeArrowheads="1"/>
          </p:cNvSpPr>
          <p:nvPr/>
        </p:nvSpPr>
        <p:spPr bwMode="auto">
          <a:xfrm>
            <a:off x="4907441" y="3964940"/>
            <a:ext cx="1690048" cy="1004968"/>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F05F8C3-58AF-41E1-BAE0-1BF2DC08D8E6}"/>
              </a:ext>
            </a:extLst>
          </p:cNvPr>
          <p:cNvSpPr txBox="1">
            <a:spLocks noChangeArrowheads="1"/>
          </p:cNvSpPr>
          <p:nvPr/>
        </p:nvSpPr>
        <p:spPr bwMode="auto">
          <a:xfrm>
            <a:off x="4907441" y="3964940"/>
            <a:ext cx="1690048" cy="1004968"/>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B1D58006-C3C3-4268-99FA-E7B972F1D25A}"/>
              </a:ext>
            </a:extLst>
          </p:cNvPr>
          <p:cNvSpPr txBox="1">
            <a:spLocks noChangeArrowheads="1"/>
          </p:cNvSpPr>
          <p:nvPr/>
        </p:nvSpPr>
        <p:spPr bwMode="auto">
          <a:xfrm>
            <a:off x="4907441" y="3964940"/>
            <a:ext cx="1690048" cy="1004968"/>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3998ED32-3A46-4C85-8784-8A0410CBC255}"/>
              </a:ext>
            </a:extLst>
          </p:cNvPr>
          <p:cNvSpPr txBox="1">
            <a:spLocks noChangeArrowheads="1"/>
          </p:cNvSpPr>
          <p:nvPr/>
        </p:nvSpPr>
        <p:spPr bwMode="auto">
          <a:xfrm>
            <a:off x="4907441" y="3964940"/>
            <a:ext cx="1690048" cy="1004968"/>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46314" y="622981"/>
            <a:ext cx="8229600" cy="56145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"Look at the birds of the air,       for they neither sow nor reap    nor gather into barns; yet your heavenly Father feeds them. Are you not of more value than they? </a:t>
            </a:r>
            <a:b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Which of you by worrying can  add one cubit to his stature?"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6:26-27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6" name="Title 1"/>
          <p:cNvSpPr txBox="1">
            <a:spLocks/>
          </p:cNvSpPr>
          <p:nvPr/>
        </p:nvSpPr>
        <p:spPr>
          <a:xfrm>
            <a:off x="2096947" y="4737905"/>
            <a:ext cx="2233914" cy="852667"/>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92D050"/>
                </a:solidFill>
                <a:effectLst>
                  <a:glow rad="63500">
                    <a:srgbClr val="C00000"/>
                  </a:glow>
                  <a:outerShdw blurRad="50800" algn="tl" rotWithShape="0">
                    <a:srgbClr val="000000"/>
                  </a:outerShdw>
                </a:effectLst>
                <a:latin typeface="Calibri" panose="020F0502020204030204" pitchFamily="34" charset="0"/>
              </a:rPr>
              <a:t>value</a:t>
            </a:r>
          </a:p>
        </p:txBody>
      </p:sp>
      <p:sp>
        <p:nvSpPr>
          <p:cNvPr id="7" name="Title 1"/>
          <p:cNvSpPr txBox="1">
            <a:spLocks/>
          </p:cNvSpPr>
          <p:nvPr/>
        </p:nvSpPr>
        <p:spPr>
          <a:xfrm>
            <a:off x="5073569" y="4820856"/>
            <a:ext cx="2704618" cy="1047508"/>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92D050"/>
                </a:solidFill>
                <a:effectLst>
                  <a:glow rad="63500">
                    <a:srgbClr val="C00000"/>
                  </a:glow>
                  <a:outerShdw blurRad="50800" algn="tl" rotWithShape="0">
                    <a:srgbClr val="000000"/>
                  </a:outerShdw>
                </a:effectLst>
                <a:latin typeface="Calibri" panose="020F0502020204030204" pitchFamily="34" charset="0"/>
              </a:rPr>
              <a:t>presence</a:t>
            </a:r>
          </a:p>
        </p:txBody>
      </p:sp>
      <p:sp>
        <p:nvSpPr>
          <p:cNvPr id="4" name="Rectangle 2"/>
          <p:cNvSpPr txBox="1">
            <a:spLocks noChangeArrowheads="1"/>
          </p:cNvSpPr>
          <p:nvPr/>
        </p:nvSpPr>
        <p:spPr bwMode="auto">
          <a:xfrm>
            <a:off x="4907441" y="3964940"/>
            <a:ext cx="1690048" cy="1004968"/>
          </a:xfrm>
          <a:prstGeom prst="rect">
            <a:avLst/>
          </a:prstGeom>
          <a:noFill/>
          <a:ln>
            <a:noFill/>
          </a:ln>
          <a:effectLst>
            <a:glow rad="63500">
              <a:schemeClr val="tx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hidden="1"/>
          <p:cNvSpPr txBox="1">
            <a:spLocks noChangeArrowheads="1"/>
          </p:cNvSpPr>
          <p:nvPr/>
        </p:nvSpPr>
        <p:spPr bwMode="auto">
          <a:xfrm>
            <a:off x="4873786" y="925830"/>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worry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185768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25452 0.23959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stCondLst>
                                            <p:cond delay="0"/>
                                          </p:stCondLst>
                                        </p:cTn>
                                        <p:tgtEl>
                                          <p:spTgt spid="6"/>
                                        </p:tgtEl>
                                      </p:cBhvr>
                                    </p:animEffect>
                                    <p:anim to="" calcmode="lin" valueType="num">
                                      <p:cBhvr>
                                        <p:cTn id="20"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stCondLst>
                                            <p:cond delay="0"/>
                                          </p:stCondLst>
                                        </p:cTn>
                                        <p:tgtEl>
                                          <p:spTgt spid="7"/>
                                        </p:tgtEl>
                                      </p:cBhvr>
                                    </p:animEffect>
                                    <p:anim to="" calcmode="lin" valueType="num">
                                      <p:cBhvr>
                                        <p:cTn id="27"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0" presetClass="path" presetSubtype="0" accel="50000" decel="50000" fill="hold" grpId="2" nodeType="withEffect">
                                  <p:stCondLst>
                                    <p:cond delay="0"/>
                                  </p:stCondLst>
                                  <p:childTnLst>
                                    <p:animMotion origin="layout" path="M -3.05556E-6 1.11111E-6 L -0.00364 -0.44306 " pathEditMode="relative" rAng="0" ptsTypes="AA">
                                      <p:cBhvr>
                                        <p:cTn id="35" dur="2000" fill="hold"/>
                                        <p:tgtEl>
                                          <p:spTgt spid="4"/>
                                        </p:tgtEl>
                                        <p:attrNameLst>
                                          <p:attrName>ppt_x</p:attrName>
                                          <p:attrName>ppt_y</p:attrName>
                                        </p:attrNameLst>
                                      </p:cBhvr>
                                      <p:rCtr x="-191" y="-22153"/>
                                    </p:animMotion>
                                  </p:childTnLst>
                                </p:cTn>
                              </p:par>
                              <p:par>
                                <p:cTn id="36" presetID="10" presetClass="exit" presetSubtype="0" fill="hold" grpId="1" nodeType="withEffect">
                                  <p:stCondLst>
                                    <p:cond delay="0"/>
                                  </p:stCondLst>
                                  <p:childTnLst>
                                    <p:animEffect transition="out" filter="fade">
                                      <p:cBhvr>
                                        <p:cTn id="37" dur="1500"/>
                                        <p:tgtEl>
                                          <p:spTgt spid="3074"/>
                                        </p:tgtEl>
                                      </p:cBhvr>
                                    </p:animEffect>
                                    <p:set>
                                      <p:cBhvr>
                                        <p:cTn id="38" dur="1" fill="hold">
                                          <p:stCondLst>
                                            <p:cond delay="1499"/>
                                          </p:stCondLst>
                                        </p:cTn>
                                        <p:tgtEl>
                                          <p:spTgt spid="3074"/>
                                        </p:tgtEl>
                                        <p:attrNameLst>
                                          <p:attrName>style.visibility</p:attrName>
                                        </p:attrNameLst>
                                      </p:cBhvr>
                                      <p:to>
                                        <p:strVal val="hidden"/>
                                      </p:to>
                                    </p:set>
                                  </p:childTnLst>
                                </p:cTn>
                              </p:par>
                              <p:par>
                                <p:cTn id="39" presetID="42" presetClass="exit" presetSubtype="0" fill="hold" grpId="1" nodeType="with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7"/>
                                        </p:tgtEl>
                                      </p:cBhvr>
                                    </p:animEffect>
                                    <p:anim calcmode="lin" valueType="num">
                                      <p:cBhvr>
                                        <p:cTn id="46" dur="1000"/>
                                        <p:tgtEl>
                                          <p:spTgt spid="7"/>
                                        </p:tgtEl>
                                        <p:attrNameLst>
                                          <p:attrName>ppt_x</p:attrName>
                                        </p:attrNameLst>
                                      </p:cBhvr>
                                      <p:tavLst>
                                        <p:tav tm="0">
                                          <p:val>
                                            <p:strVal val="ppt_x"/>
                                          </p:val>
                                        </p:tav>
                                        <p:tav tm="100000">
                                          <p:val>
                                            <p:strVal val="ppt_x"/>
                                          </p:val>
                                        </p:tav>
                                      </p:tavLst>
                                    </p:anim>
                                    <p:anim calcmode="lin" valueType="num">
                                      <p:cBhvr>
                                        <p:cTn id="47" dur="1000"/>
                                        <p:tgtEl>
                                          <p:spTgt spid="7"/>
                                        </p:tgtEl>
                                        <p:attrNameLst>
                                          <p:attrName>ppt_y</p:attrName>
                                        </p:attrNameLst>
                                      </p:cBhvr>
                                      <p:tavLst>
                                        <p:tav tm="0">
                                          <p:val>
                                            <p:strVal val="ppt_y"/>
                                          </p:val>
                                        </p:tav>
                                        <p:tav tm="100000">
                                          <p:val>
                                            <p:strVal val="ppt_y+.1"/>
                                          </p:val>
                                        </p:tav>
                                      </p:tavLst>
                                    </p:anim>
                                    <p:set>
                                      <p:cBhvr>
                                        <p:cTn id="48" dur="1" fill="hold">
                                          <p:stCondLst>
                                            <p:cond delay="999"/>
                                          </p:stCondLst>
                                        </p:cTn>
                                        <p:tgtEl>
                                          <p:spTgt spid="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50"/>
                                        <p:tgtEl>
                                          <p:spTgt spid="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250"/>
                                        <p:tgtEl>
                                          <p:spTgt spid="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25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250"/>
                                        <p:tgtEl>
                                          <p:spTgt spid="11"/>
                                        </p:tgtEl>
                                      </p:cBhvr>
                                    </p:animEffect>
                                  </p:childTnLst>
                                </p:cTn>
                              </p:par>
                              <p:par>
                                <p:cTn id="61" presetID="12" presetClass="exit" presetSubtype="4" fill="hold" grpId="2" nodeType="withEffect">
                                  <p:stCondLst>
                                    <p:cond delay="250"/>
                                  </p:stCondLst>
                                  <p:childTnLst>
                                    <p:anim calcmode="lin" valueType="num">
                                      <p:cBhvr additive="base">
                                        <p:cTn id="62" dur="750"/>
                                        <p:tgtEl>
                                          <p:spTgt spid="8"/>
                                        </p:tgtEl>
                                        <p:attrNameLst>
                                          <p:attrName>ppt_y</p:attrName>
                                        </p:attrNameLst>
                                      </p:cBhvr>
                                      <p:tavLst>
                                        <p:tav tm="0">
                                          <p:val>
                                            <p:strVal val="#ppt_y"/>
                                          </p:val>
                                        </p:tav>
                                        <p:tav tm="100000">
                                          <p:val>
                                            <p:strVal val="#ppt_y+#ppt_h*1.125000"/>
                                          </p:val>
                                        </p:tav>
                                      </p:tavLst>
                                    </p:anim>
                                    <p:animEffect transition="out" filter="wipe(down)">
                                      <p:cBhvr>
                                        <p:cTn id="63" dur="750"/>
                                        <p:tgtEl>
                                          <p:spTgt spid="8"/>
                                        </p:tgtEl>
                                      </p:cBhvr>
                                    </p:animEffect>
                                    <p:set>
                                      <p:cBhvr>
                                        <p:cTn id="64" dur="1" fill="hold">
                                          <p:stCondLst>
                                            <p:cond delay="749"/>
                                          </p:stCondLst>
                                        </p:cTn>
                                        <p:tgtEl>
                                          <p:spTgt spid="8"/>
                                        </p:tgtEl>
                                        <p:attrNameLst>
                                          <p:attrName>style.visibility</p:attrName>
                                        </p:attrNameLst>
                                      </p:cBhvr>
                                      <p:to>
                                        <p:strVal val="hidden"/>
                                      </p:to>
                                    </p:set>
                                  </p:childTnLst>
                                </p:cTn>
                              </p:par>
                              <p:par>
                                <p:cTn id="65" presetID="17" presetClass="exit" presetSubtype="10" fill="hold" grpId="3" nodeType="withEffect">
                                  <p:stCondLst>
                                    <p:cond delay="250"/>
                                  </p:stCondLst>
                                  <p:childTnLst>
                                    <p:anim calcmode="lin" valueType="num">
                                      <p:cBhvr>
                                        <p:cTn id="66" dur="750"/>
                                        <p:tgtEl>
                                          <p:spTgt spid="8"/>
                                        </p:tgtEl>
                                        <p:attrNameLst>
                                          <p:attrName>ppt_w</p:attrName>
                                        </p:attrNameLst>
                                      </p:cBhvr>
                                      <p:tavLst>
                                        <p:tav tm="0">
                                          <p:val>
                                            <p:strVal val="ppt_w"/>
                                          </p:val>
                                        </p:tav>
                                        <p:tav tm="100000">
                                          <p:val>
                                            <p:fltVal val="0"/>
                                          </p:val>
                                        </p:tav>
                                      </p:tavLst>
                                    </p:anim>
                                    <p:anim calcmode="lin" valueType="num">
                                      <p:cBhvr>
                                        <p:cTn id="67" dur="750"/>
                                        <p:tgtEl>
                                          <p:spTgt spid="8"/>
                                        </p:tgtEl>
                                        <p:attrNameLst>
                                          <p:attrName>ppt_h</p:attrName>
                                        </p:attrNameLst>
                                      </p:cBhvr>
                                      <p:tavLst>
                                        <p:tav tm="0">
                                          <p:val>
                                            <p:strVal val="ppt_h"/>
                                          </p:val>
                                        </p:tav>
                                        <p:tav tm="100000">
                                          <p:val>
                                            <p:strVal val="ppt_h"/>
                                          </p:val>
                                        </p:tav>
                                      </p:tavLst>
                                    </p:anim>
                                    <p:set>
                                      <p:cBhvr>
                                        <p:cTn id="68" dur="1" fill="hold">
                                          <p:stCondLst>
                                            <p:cond delay="749"/>
                                          </p:stCondLst>
                                        </p:cTn>
                                        <p:tgtEl>
                                          <p:spTgt spid="8"/>
                                        </p:tgtEl>
                                        <p:attrNameLst>
                                          <p:attrName>style.visibility</p:attrName>
                                        </p:attrNameLst>
                                      </p:cBhvr>
                                      <p:to>
                                        <p:strVal val="hidden"/>
                                      </p:to>
                                    </p:set>
                                  </p:childTnLst>
                                </p:cTn>
                              </p:par>
                              <p:par>
                                <p:cTn id="69" presetID="12" presetClass="exit" presetSubtype="4" fill="hold" grpId="1" nodeType="withEffect">
                                  <p:stCondLst>
                                    <p:cond delay="500"/>
                                  </p:stCondLst>
                                  <p:childTnLst>
                                    <p:anim calcmode="lin" valueType="num">
                                      <p:cBhvr additive="base">
                                        <p:cTn id="70" dur="750"/>
                                        <p:tgtEl>
                                          <p:spTgt spid="9"/>
                                        </p:tgtEl>
                                        <p:attrNameLst>
                                          <p:attrName>ppt_y</p:attrName>
                                        </p:attrNameLst>
                                      </p:cBhvr>
                                      <p:tavLst>
                                        <p:tav tm="0">
                                          <p:val>
                                            <p:strVal val="#ppt_y"/>
                                          </p:val>
                                        </p:tav>
                                        <p:tav tm="100000">
                                          <p:val>
                                            <p:strVal val="#ppt_y+#ppt_h*1.125000"/>
                                          </p:val>
                                        </p:tav>
                                      </p:tavLst>
                                    </p:anim>
                                    <p:animEffect transition="out" filter="wipe(down)">
                                      <p:cBhvr>
                                        <p:cTn id="71" dur="750"/>
                                        <p:tgtEl>
                                          <p:spTgt spid="9"/>
                                        </p:tgtEl>
                                      </p:cBhvr>
                                    </p:animEffect>
                                    <p:set>
                                      <p:cBhvr>
                                        <p:cTn id="72" dur="1" fill="hold">
                                          <p:stCondLst>
                                            <p:cond delay="749"/>
                                          </p:stCondLst>
                                        </p:cTn>
                                        <p:tgtEl>
                                          <p:spTgt spid="9"/>
                                        </p:tgtEl>
                                        <p:attrNameLst>
                                          <p:attrName>style.visibility</p:attrName>
                                        </p:attrNameLst>
                                      </p:cBhvr>
                                      <p:to>
                                        <p:strVal val="hidden"/>
                                      </p:to>
                                    </p:set>
                                  </p:childTnLst>
                                </p:cTn>
                              </p:par>
                              <p:par>
                                <p:cTn id="73" presetID="17" presetClass="exit" presetSubtype="10" fill="hold" grpId="2" nodeType="withEffect">
                                  <p:stCondLst>
                                    <p:cond delay="500"/>
                                  </p:stCondLst>
                                  <p:childTnLst>
                                    <p:anim calcmode="lin" valueType="num">
                                      <p:cBhvr>
                                        <p:cTn id="74" dur="750"/>
                                        <p:tgtEl>
                                          <p:spTgt spid="9"/>
                                        </p:tgtEl>
                                        <p:attrNameLst>
                                          <p:attrName>ppt_w</p:attrName>
                                        </p:attrNameLst>
                                      </p:cBhvr>
                                      <p:tavLst>
                                        <p:tav tm="0">
                                          <p:val>
                                            <p:strVal val="ppt_w"/>
                                          </p:val>
                                        </p:tav>
                                        <p:tav tm="100000">
                                          <p:val>
                                            <p:fltVal val="0"/>
                                          </p:val>
                                        </p:tav>
                                      </p:tavLst>
                                    </p:anim>
                                    <p:anim calcmode="lin" valueType="num">
                                      <p:cBhvr>
                                        <p:cTn id="75" dur="750"/>
                                        <p:tgtEl>
                                          <p:spTgt spid="9"/>
                                        </p:tgtEl>
                                        <p:attrNameLst>
                                          <p:attrName>ppt_h</p:attrName>
                                        </p:attrNameLst>
                                      </p:cBhvr>
                                      <p:tavLst>
                                        <p:tav tm="0">
                                          <p:val>
                                            <p:strVal val="ppt_h"/>
                                          </p:val>
                                        </p:tav>
                                        <p:tav tm="100000">
                                          <p:val>
                                            <p:strVal val="ppt_h"/>
                                          </p:val>
                                        </p:tav>
                                      </p:tavLst>
                                    </p:anim>
                                    <p:set>
                                      <p:cBhvr>
                                        <p:cTn id="76" dur="1" fill="hold">
                                          <p:stCondLst>
                                            <p:cond delay="749"/>
                                          </p:stCondLst>
                                        </p:cTn>
                                        <p:tgtEl>
                                          <p:spTgt spid="9"/>
                                        </p:tgtEl>
                                        <p:attrNameLst>
                                          <p:attrName>style.visibility</p:attrName>
                                        </p:attrNameLst>
                                      </p:cBhvr>
                                      <p:to>
                                        <p:strVal val="hidden"/>
                                      </p:to>
                                    </p:set>
                                  </p:childTnLst>
                                </p:cTn>
                              </p:par>
                              <p:par>
                                <p:cTn id="77" presetID="12" presetClass="exit" presetSubtype="4" fill="hold" grpId="1" nodeType="withEffect">
                                  <p:stCondLst>
                                    <p:cond delay="750"/>
                                  </p:stCondLst>
                                  <p:childTnLst>
                                    <p:anim calcmode="lin" valueType="num">
                                      <p:cBhvr additive="base">
                                        <p:cTn id="78" dur="750"/>
                                        <p:tgtEl>
                                          <p:spTgt spid="10"/>
                                        </p:tgtEl>
                                        <p:attrNameLst>
                                          <p:attrName>ppt_y</p:attrName>
                                        </p:attrNameLst>
                                      </p:cBhvr>
                                      <p:tavLst>
                                        <p:tav tm="0">
                                          <p:val>
                                            <p:strVal val="#ppt_y"/>
                                          </p:val>
                                        </p:tav>
                                        <p:tav tm="100000">
                                          <p:val>
                                            <p:strVal val="#ppt_y+#ppt_h*1.125000"/>
                                          </p:val>
                                        </p:tav>
                                      </p:tavLst>
                                    </p:anim>
                                    <p:animEffect transition="out" filter="wipe(down)">
                                      <p:cBhvr>
                                        <p:cTn id="79" dur="750"/>
                                        <p:tgtEl>
                                          <p:spTgt spid="10"/>
                                        </p:tgtEl>
                                      </p:cBhvr>
                                    </p:animEffect>
                                    <p:set>
                                      <p:cBhvr>
                                        <p:cTn id="80" dur="1" fill="hold">
                                          <p:stCondLst>
                                            <p:cond delay="749"/>
                                          </p:stCondLst>
                                        </p:cTn>
                                        <p:tgtEl>
                                          <p:spTgt spid="10"/>
                                        </p:tgtEl>
                                        <p:attrNameLst>
                                          <p:attrName>style.visibility</p:attrName>
                                        </p:attrNameLst>
                                      </p:cBhvr>
                                      <p:to>
                                        <p:strVal val="hidden"/>
                                      </p:to>
                                    </p:set>
                                  </p:childTnLst>
                                </p:cTn>
                              </p:par>
                              <p:par>
                                <p:cTn id="81" presetID="17" presetClass="exit" presetSubtype="10" fill="hold" grpId="2" nodeType="withEffect">
                                  <p:stCondLst>
                                    <p:cond delay="750"/>
                                  </p:stCondLst>
                                  <p:childTnLst>
                                    <p:anim calcmode="lin" valueType="num">
                                      <p:cBhvr>
                                        <p:cTn id="82" dur="750"/>
                                        <p:tgtEl>
                                          <p:spTgt spid="10"/>
                                        </p:tgtEl>
                                        <p:attrNameLst>
                                          <p:attrName>ppt_w</p:attrName>
                                        </p:attrNameLst>
                                      </p:cBhvr>
                                      <p:tavLst>
                                        <p:tav tm="0">
                                          <p:val>
                                            <p:strVal val="ppt_w"/>
                                          </p:val>
                                        </p:tav>
                                        <p:tav tm="100000">
                                          <p:val>
                                            <p:fltVal val="0"/>
                                          </p:val>
                                        </p:tav>
                                      </p:tavLst>
                                    </p:anim>
                                    <p:anim calcmode="lin" valueType="num">
                                      <p:cBhvr>
                                        <p:cTn id="83" dur="750"/>
                                        <p:tgtEl>
                                          <p:spTgt spid="10"/>
                                        </p:tgtEl>
                                        <p:attrNameLst>
                                          <p:attrName>ppt_h</p:attrName>
                                        </p:attrNameLst>
                                      </p:cBhvr>
                                      <p:tavLst>
                                        <p:tav tm="0">
                                          <p:val>
                                            <p:strVal val="ppt_h"/>
                                          </p:val>
                                        </p:tav>
                                        <p:tav tm="100000">
                                          <p:val>
                                            <p:strVal val="ppt_h"/>
                                          </p:val>
                                        </p:tav>
                                      </p:tavLst>
                                    </p:anim>
                                    <p:set>
                                      <p:cBhvr>
                                        <p:cTn id="84" dur="1" fill="hold">
                                          <p:stCondLst>
                                            <p:cond delay="749"/>
                                          </p:stCondLst>
                                        </p:cTn>
                                        <p:tgtEl>
                                          <p:spTgt spid="10"/>
                                        </p:tgtEl>
                                        <p:attrNameLst>
                                          <p:attrName>style.visibility</p:attrName>
                                        </p:attrNameLst>
                                      </p:cBhvr>
                                      <p:to>
                                        <p:strVal val="hidden"/>
                                      </p:to>
                                    </p:set>
                                  </p:childTnLst>
                                </p:cTn>
                              </p:par>
                              <p:par>
                                <p:cTn id="85" presetID="12" presetClass="exit" presetSubtype="4" fill="hold" grpId="1" nodeType="withEffect">
                                  <p:stCondLst>
                                    <p:cond delay="1000"/>
                                  </p:stCondLst>
                                  <p:childTnLst>
                                    <p:anim calcmode="lin" valueType="num">
                                      <p:cBhvr additive="base">
                                        <p:cTn id="86" dur="750"/>
                                        <p:tgtEl>
                                          <p:spTgt spid="11"/>
                                        </p:tgtEl>
                                        <p:attrNameLst>
                                          <p:attrName>ppt_y</p:attrName>
                                        </p:attrNameLst>
                                      </p:cBhvr>
                                      <p:tavLst>
                                        <p:tav tm="0">
                                          <p:val>
                                            <p:strVal val="#ppt_y"/>
                                          </p:val>
                                        </p:tav>
                                        <p:tav tm="100000">
                                          <p:val>
                                            <p:strVal val="#ppt_y+#ppt_h*1.125000"/>
                                          </p:val>
                                        </p:tav>
                                      </p:tavLst>
                                    </p:anim>
                                    <p:animEffect transition="out" filter="wipe(down)">
                                      <p:cBhvr>
                                        <p:cTn id="87" dur="750"/>
                                        <p:tgtEl>
                                          <p:spTgt spid="11"/>
                                        </p:tgtEl>
                                      </p:cBhvr>
                                    </p:animEffect>
                                    <p:set>
                                      <p:cBhvr>
                                        <p:cTn id="88" dur="1" fill="hold">
                                          <p:stCondLst>
                                            <p:cond delay="749"/>
                                          </p:stCondLst>
                                        </p:cTn>
                                        <p:tgtEl>
                                          <p:spTgt spid="11"/>
                                        </p:tgtEl>
                                        <p:attrNameLst>
                                          <p:attrName>style.visibility</p:attrName>
                                        </p:attrNameLst>
                                      </p:cBhvr>
                                      <p:to>
                                        <p:strVal val="hidden"/>
                                      </p:to>
                                    </p:set>
                                  </p:childTnLst>
                                </p:cTn>
                              </p:par>
                              <p:par>
                                <p:cTn id="89" presetID="17" presetClass="exit" presetSubtype="10" fill="hold" grpId="2" nodeType="withEffect">
                                  <p:stCondLst>
                                    <p:cond delay="1000"/>
                                  </p:stCondLst>
                                  <p:childTnLst>
                                    <p:anim calcmode="lin" valueType="num">
                                      <p:cBhvr>
                                        <p:cTn id="90" dur="750"/>
                                        <p:tgtEl>
                                          <p:spTgt spid="11"/>
                                        </p:tgtEl>
                                        <p:attrNameLst>
                                          <p:attrName>ppt_w</p:attrName>
                                        </p:attrNameLst>
                                      </p:cBhvr>
                                      <p:tavLst>
                                        <p:tav tm="0">
                                          <p:val>
                                            <p:strVal val="ppt_w"/>
                                          </p:val>
                                        </p:tav>
                                        <p:tav tm="100000">
                                          <p:val>
                                            <p:fltVal val="0"/>
                                          </p:val>
                                        </p:tav>
                                      </p:tavLst>
                                    </p:anim>
                                    <p:anim calcmode="lin" valueType="num">
                                      <p:cBhvr>
                                        <p:cTn id="91" dur="750"/>
                                        <p:tgtEl>
                                          <p:spTgt spid="11"/>
                                        </p:tgtEl>
                                        <p:attrNameLst>
                                          <p:attrName>ppt_h</p:attrName>
                                        </p:attrNameLst>
                                      </p:cBhvr>
                                      <p:tavLst>
                                        <p:tav tm="0">
                                          <p:val>
                                            <p:strVal val="ppt_h"/>
                                          </p:val>
                                        </p:tav>
                                        <p:tav tm="100000">
                                          <p:val>
                                            <p:strVal val="ppt_h"/>
                                          </p:val>
                                        </p:tav>
                                      </p:tavLst>
                                    </p:anim>
                                    <p:set>
                                      <p:cBhvr>
                                        <p:cTn id="92" dur="1" fill="hold">
                                          <p:stCondLst>
                                            <p:cond delay="7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2"/>
      <p:bldP spid="8" grpId="3"/>
      <p:bldP spid="9" grpId="0"/>
      <p:bldP spid="9" grpId="1"/>
      <p:bldP spid="9" grpId="2"/>
      <p:bldP spid="10" grpId="0"/>
      <p:bldP spid="10" grpId="1"/>
      <p:bldP spid="10" grpId="2"/>
      <p:bldP spid="11" grpId="0"/>
      <p:bldP spid="11" grpId="1"/>
      <p:bldP spid="11" grpId="2"/>
      <p:bldP spid="3074" grpId="0"/>
      <p:bldP spid="3074" grpId="1"/>
      <p:bldP spid="3074" grpId="2"/>
      <p:bldP spid="6" grpId="0"/>
      <p:bldP spid="6" grpId="1"/>
      <p:bldP spid="7" grpId="0"/>
      <p:bldP spid="7" grpId="1"/>
      <p:bldP spid="4" grpId="0"/>
      <p:bldP spid="4" grpId="2"/>
      <p:bldP spid="4" grpId="3"/>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2598A-FE3F-4F38-AD12-C4EAD17850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807841" cy="1384300"/>
          </a:xfrm>
          <a:prstGeom prst="rect">
            <a:avLst/>
          </a:prstGeom>
          <a:gradFill>
            <a:gsLst>
              <a:gs pos="70000">
                <a:srgbClr val="9C9CFD"/>
              </a:gs>
              <a:gs pos="17000">
                <a:srgbClr val="92D050"/>
              </a:gs>
              <a:gs pos="50000">
                <a:srgbClr val="0070C0"/>
              </a:gs>
              <a:gs pos="92000">
                <a:srgbClr val="FFC000"/>
              </a:gs>
            </a:gsLst>
            <a:lin ang="16200000" scaled="1"/>
          </a:gradFill>
        </p:spPr>
      </p:pic>
      <p:pic>
        <p:nvPicPr>
          <p:cNvPr id="3" name="Picture 1">
            <a:extLst>
              <a:ext uri="{FF2B5EF4-FFF2-40B4-BE49-F238E27FC236}">
                <a16:creationId xmlns:a16="http://schemas.microsoft.com/office/drawing/2014/main" id="{A0043B18-9B75-428B-9F09-B2F0A35E8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48"/>
          <a:stretch/>
        </p:blipFill>
        <p:spPr>
          <a:xfrm>
            <a:off x="1796926" y="0"/>
            <a:ext cx="1828800" cy="1384300"/>
          </a:xfrm>
          <a:prstGeom prst="rect">
            <a:avLst/>
          </a:prstGeom>
        </p:spPr>
      </p:pic>
      <p:pic>
        <p:nvPicPr>
          <p:cNvPr id="4" name="Picture 1">
            <a:extLst>
              <a:ext uri="{FF2B5EF4-FFF2-40B4-BE49-F238E27FC236}">
                <a16:creationId xmlns:a16="http://schemas.microsoft.com/office/drawing/2014/main" id="{4460FDF8-5651-4128-B41B-695AC161B28E}"/>
              </a:ext>
            </a:extLst>
          </p:cNvPr>
          <p:cNvPicPr>
            <a:picLocks noChangeAspect="1"/>
          </p:cNvPicPr>
          <p:nvPr/>
        </p:nvPicPr>
        <p:blipFill rotWithShape="1">
          <a:blip r:embed="rId4">
            <a:extLst>
              <a:ext uri="{28A0092B-C50C-407E-A947-70E740481C1C}">
                <a14:useLocalDpi xmlns:a14="http://schemas.microsoft.com/office/drawing/2010/main" val="0"/>
              </a:ext>
            </a:extLst>
          </a:blip>
          <a:srcRect r="1099" b="1099"/>
          <a:stretch/>
        </p:blipFill>
        <p:spPr>
          <a:xfrm>
            <a:off x="3615267" y="0"/>
            <a:ext cx="1855413" cy="1384300"/>
          </a:xfrm>
          <a:prstGeom prst="rect">
            <a:avLst/>
          </a:prstGeom>
        </p:spPr>
      </p:pic>
      <p:pic>
        <p:nvPicPr>
          <p:cNvPr id="5" name="Picture 1">
            <a:extLst>
              <a:ext uri="{FF2B5EF4-FFF2-40B4-BE49-F238E27FC236}">
                <a16:creationId xmlns:a16="http://schemas.microsoft.com/office/drawing/2014/main" id="{E6C60003-96E4-4001-A055-F1D7697D36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5425" y="0"/>
            <a:ext cx="1845733" cy="1384300"/>
          </a:xfrm>
          <a:prstGeom prst="rect">
            <a:avLst/>
          </a:prstGeom>
        </p:spPr>
      </p:pic>
      <p:pic>
        <p:nvPicPr>
          <p:cNvPr id="6" name="Picture 1">
            <a:extLst>
              <a:ext uri="{FF2B5EF4-FFF2-40B4-BE49-F238E27FC236}">
                <a16:creationId xmlns:a16="http://schemas.microsoft.com/office/drawing/2014/main" id="{EA5ECD26-EBF7-4E69-8D2D-BB176C7E6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2500" y="0"/>
            <a:ext cx="1841500" cy="1381125"/>
          </a:xfrm>
          <a:prstGeom prst="rect">
            <a:avLst/>
          </a:prstGeom>
        </p:spPr>
      </p:pic>
      <p:pic>
        <p:nvPicPr>
          <p:cNvPr id="7" name="Picture 1">
            <a:extLst>
              <a:ext uri="{FF2B5EF4-FFF2-40B4-BE49-F238E27FC236}">
                <a16:creationId xmlns:a16="http://schemas.microsoft.com/office/drawing/2014/main" id="{2A5C1D3F-0A05-4263-BF8D-A94E96FB01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383920"/>
            <a:ext cx="1823560" cy="1371980"/>
          </a:xfrm>
          <a:prstGeom prst="rect">
            <a:avLst/>
          </a:prstGeom>
        </p:spPr>
      </p:pic>
      <p:pic>
        <p:nvPicPr>
          <p:cNvPr id="8" name="Picture 1">
            <a:extLst>
              <a:ext uri="{FF2B5EF4-FFF2-40B4-BE49-F238E27FC236}">
                <a16:creationId xmlns:a16="http://schemas.microsoft.com/office/drawing/2014/main" id="{9AB26158-55C6-40AC-9DFC-E7D865123A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4297" y="1378150"/>
            <a:ext cx="1839651" cy="1377750"/>
          </a:xfrm>
          <a:prstGeom prst="rect">
            <a:avLst/>
          </a:prstGeom>
        </p:spPr>
      </p:pic>
      <p:pic>
        <p:nvPicPr>
          <p:cNvPr id="9" name="Picture 1">
            <a:extLst>
              <a:ext uri="{FF2B5EF4-FFF2-40B4-BE49-F238E27FC236}">
                <a16:creationId xmlns:a16="http://schemas.microsoft.com/office/drawing/2014/main" id="{616FD81D-6A5F-477F-919F-DB41E2D51E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3704" y="1385247"/>
            <a:ext cx="1837456" cy="1374904"/>
          </a:xfrm>
          <a:prstGeom prst="rect">
            <a:avLst/>
          </a:prstGeom>
        </p:spPr>
      </p:pic>
      <p:pic>
        <p:nvPicPr>
          <p:cNvPr id="10" name="Picture 1">
            <a:extLst>
              <a:ext uri="{FF2B5EF4-FFF2-40B4-BE49-F238E27FC236}">
                <a16:creationId xmlns:a16="http://schemas.microsoft.com/office/drawing/2014/main" id="{0591DE95-BCB6-4EF2-B4F7-1EBCDABC3ED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76985" y="1382024"/>
            <a:ext cx="1851315" cy="1378662"/>
          </a:xfrm>
          <a:prstGeom prst="rect">
            <a:avLst/>
          </a:prstGeom>
        </p:spPr>
      </p:pic>
      <p:pic>
        <p:nvPicPr>
          <p:cNvPr id="11" name="Picture 1">
            <a:extLst>
              <a:ext uri="{FF2B5EF4-FFF2-40B4-BE49-F238E27FC236}">
                <a16:creationId xmlns:a16="http://schemas.microsoft.com/office/drawing/2014/main" id="{CC757432-D9BC-4FFA-AA2B-8562A8CEDF4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8" t="1584" r="1584" b="4898"/>
          <a:stretch/>
        </p:blipFill>
        <p:spPr>
          <a:xfrm>
            <a:off x="1435100" y="4116110"/>
            <a:ext cx="2336800" cy="2741890"/>
          </a:xfrm>
          <a:prstGeom prst="rect">
            <a:avLst/>
          </a:prstGeom>
        </p:spPr>
      </p:pic>
      <p:pic>
        <p:nvPicPr>
          <p:cNvPr id="12" name="Picture 1">
            <a:extLst>
              <a:ext uri="{FF2B5EF4-FFF2-40B4-BE49-F238E27FC236}">
                <a16:creationId xmlns:a16="http://schemas.microsoft.com/office/drawing/2014/main" id="{C49719BD-774F-4165-87B4-847AEE8827A7}"/>
              </a:ext>
            </a:extLst>
          </p:cNvPr>
          <p:cNvPicPr>
            <a:picLocks noChangeAspect="1"/>
          </p:cNvPicPr>
          <p:nvPr/>
        </p:nvPicPr>
        <p:blipFill rotWithShape="1">
          <a:blip r:embed="rId12">
            <a:extLst>
              <a:ext uri="{28A0092B-C50C-407E-A947-70E740481C1C}">
                <a14:useLocalDpi xmlns:a14="http://schemas.microsoft.com/office/drawing/2010/main" val="0"/>
              </a:ext>
            </a:extLst>
          </a:blip>
          <a:srcRect l="1991" t="6528" r="10229"/>
          <a:stretch/>
        </p:blipFill>
        <p:spPr>
          <a:xfrm>
            <a:off x="1827283" y="2751061"/>
            <a:ext cx="1824252" cy="1376440"/>
          </a:xfrm>
          <a:prstGeom prst="rect">
            <a:avLst/>
          </a:prstGeom>
        </p:spPr>
      </p:pic>
      <p:pic>
        <p:nvPicPr>
          <p:cNvPr id="13" name="Picture 1">
            <a:extLst>
              <a:ext uri="{FF2B5EF4-FFF2-40B4-BE49-F238E27FC236}">
                <a16:creationId xmlns:a16="http://schemas.microsoft.com/office/drawing/2014/main" id="{CC32CDC4-49AF-46DB-9A0E-1DAE2406FBC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25679" y="1379561"/>
            <a:ext cx="1818321" cy="1376339"/>
          </a:xfrm>
          <a:prstGeom prst="rect">
            <a:avLst/>
          </a:prstGeom>
        </p:spPr>
      </p:pic>
      <p:pic>
        <p:nvPicPr>
          <p:cNvPr id="14" name="Picture 1">
            <a:extLst>
              <a:ext uri="{FF2B5EF4-FFF2-40B4-BE49-F238E27FC236}">
                <a16:creationId xmlns:a16="http://schemas.microsoft.com/office/drawing/2014/main" id="{D0C02F56-352B-42D7-A52E-09C7BDC79FE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9260" y="2754621"/>
            <a:ext cx="1852379" cy="1372879"/>
          </a:xfrm>
          <a:prstGeom prst="rect">
            <a:avLst/>
          </a:prstGeom>
        </p:spPr>
      </p:pic>
      <p:pic>
        <p:nvPicPr>
          <p:cNvPr id="15" name="Picture 1">
            <a:extLst>
              <a:ext uri="{FF2B5EF4-FFF2-40B4-BE49-F238E27FC236}">
                <a16:creationId xmlns:a16="http://schemas.microsoft.com/office/drawing/2014/main" id="{5746419B-FD7B-4429-BDA8-EC09F69501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5073" y="2759880"/>
            <a:ext cx="1842827" cy="1367620"/>
          </a:xfrm>
          <a:prstGeom prst="rect">
            <a:avLst/>
          </a:prstGeom>
        </p:spPr>
      </p:pic>
      <p:pic>
        <p:nvPicPr>
          <p:cNvPr id="16" name="Picture 1">
            <a:extLst>
              <a:ext uri="{FF2B5EF4-FFF2-40B4-BE49-F238E27FC236}">
                <a16:creationId xmlns:a16="http://schemas.microsoft.com/office/drawing/2014/main" id="{B51AC7D2-99FC-4CC1-8EFE-FC224D1CBA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27901" y="2753814"/>
            <a:ext cx="1816100" cy="1370156"/>
          </a:xfrm>
          <a:prstGeom prst="rect">
            <a:avLst/>
          </a:prstGeom>
        </p:spPr>
      </p:pic>
      <p:pic>
        <p:nvPicPr>
          <p:cNvPr id="17" name="Picture 1">
            <a:extLst>
              <a:ext uri="{FF2B5EF4-FFF2-40B4-BE49-F238E27FC236}">
                <a16:creationId xmlns:a16="http://schemas.microsoft.com/office/drawing/2014/main" id="{2F901517-24B1-4618-AD09-37ACBEEC6B0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6123" r="8163"/>
          <a:stretch/>
        </p:blipFill>
        <p:spPr>
          <a:xfrm>
            <a:off x="0" y="2751060"/>
            <a:ext cx="1828800" cy="1376440"/>
          </a:xfrm>
          <a:prstGeom prst="rect">
            <a:avLst/>
          </a:prstGeom>
        </p:spPr>
      </p:pic>
      <p:pic>
        <p:nvPicPr>
          <p:cNvPr id="18" name="Picture 2">
            <a:extLst>
              <a:ext uri="{FF2B5EF4-FFF2-40B4-BE49-F238E27FC236}">
                <a16:creationId xmlns:a16="http://schemas.microsoft.com/office/drawing/2014/main" id="{F91A9B4F-4521-4485-9D04-0C84B2FB0FD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45400" y="4121350"/>
            <a:ext cx="1498601" cy="907850"/>
          </a:xfrm>
          <a:prstGeom prst="rect">
            <a:avLst/>
          </a:prstGeom>
        </p:spPr>
      </p:pic>
      <p:pic>
        <p:nvPicPr>
          <p:cNvPr id="19" name="Picture 1">
            <a:extLst>
              <a:ext uri="{FF2B5EF4-FFF2-40B4-BE49-F238E27FC236}">
                <a16:creationId xmlns:a16="http://schemas.microsoft.com/office/drawing/2014/main" id="{B8B50B08-707C-4ADA-8196-429505D193F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5013630"/>
            <a:ext cx="1435099" cy="930728"/>
          </a:xfrm>
          <a:prstGeom prst="rect">
            <a:avLst/>
          </a:prstGeom>
        </p:spPr>
      </p:pic>
      <p:pic>
        <p:nvPicPr>
          <p:cNvPr id="20" name="Picture 3">
            <a:extLst>
              <a:ext uri="{FF2B5EF4-FFF2-40B4-BE49-F238E27FC236}">
                <a16:creationId xmlns:a16="http://schemas.microsoft.com/office/drawing/2014/main" id="{8097AA9C-D962-4BE8-BE20-FDBEA2BC54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49781" y="5892800"/>
            <a:ext cx="1494219" cy="965200"/>
          </a:xfrm>
          <a:prstGeom prst="rect">
            <a:avLst/>
          </a:prstGeom>
        </p:spPr>
      </p:pic>
      <p:pic>
        <p:nvPicPr>
          <p:cNvPr id="21" name="Picture 1">
            <a:extLst>
              <a:ext uri="{FF2B5EF4-FFF2-40B4-BE49-F238E27FC236}">
                <a16:creationId xmlns:a16="http://schemas.microsoft.com/office/drawing/2014/main" id="{4BADC1D8-DA3D-42E1-9E5A-D1EE2A77435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10457"/>
          <a:stretch/>
        </p:blipFill>
        <p:spPr>
          <a:xfrm>
            <a:off x="-1" y="4125954"/>
            <a:ext cx="1435099" cy="898317"/>
          </a:xfrm>
          <a:prstGeom prst="rect">
            <a:avLst/>
          </a:prstGeom>
        </p:spPr>
      </p:pic>
      <p:pic>
        <p:nvPicPr>
          <p:cNvPr id="22" name="Picture 2">
            <a:extLst>
              <a:ext uri="{FF2B5EF4-FFF2-40B4-BE49-F238E27FC236}">
                <a16:creationId xmlns:a16="http://schemas.microsoft.com/office/drawing/2014/main" id="{7B09FB15-18AB-498C-9567-FE62182AD228}"/>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9232" r="11930"/>
          <a:stretch/>
        </p:blipFill>
        <p:spPr>
          <a:xfrm>
            <a:off x="0" y="5915024"/>
            <a:ext cx="1435099" cy="942975"/>
          </a:xfrm>
          <a:prstGeom prst="rect">
            <a:avLst/>
          </a:prstGeom>
        </p:spPr>
      </p:pic>
      <p:pic>
        <p:nvPicPr>
          <p:cNvPr id="23" name="Picture 2">
            <a:extLst>
              <a:ext uri="{FF2B5EF4-FFF2-40B4-BE49-F238E27FC236}">
                <a16:creationId xmlns:a16="http://schemas.microsoft.com/office/drawing/2014/main" id="{6AE60CB6-78B7-4BF7-8DBA-CCD88106A85F}"/>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t="2778" b="1369"/>
          <a:stretch/>
        </p:blipFill>
        <p:spPr>
          <a:xfrm>
            <a:off x="7645400" y="5017068"/>
            <a:ext cx="1498600" cy="913832"/>
          </a:xfrm>
          <a:prstGeom prst="rect">
            <a:avLst/>
          </a:prstGeom>
        </p:spPr>
      </p:pic>
      <p:pic>
        <p:nvPicPr>
          <p:cNvPr id="24" name="Picture 2">
            <a:extLst>
              <a:ext uri="{FF2B5EF4-FFF2-40B4-BE49-F238E27FC236}">
                <a16:creationId xmlns:a16="http://schemas.microsoft.com/office/drawing/2014/main" id="{EC2A8D85-3470-4518-8679-5B6C8ADA50EE}"/>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59200" y="4121350"/>
            <a:ext cx="3895298" cy="2736650"/>
          </a:xfrm>
          <a:prstGeom prst="rect">
            <a:avLst/>
          </a:prstGeom>
        </p:spPr>
      </p:pic>
    </p:spTree>
    <p:extLst>
      <p:ext uri="{BB962C8B-B14F-4D97-AF65-F5344CB8AC3E}">
        <p14:creationId xmlns:p14="http://schemas.microsoft.com/office/powerpoint/2010/main" val="3277780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
            <a:ext cx="9144000" cy="6858000"/>
          </a:xfrm>
          <a:prstGeom prst="rect">
            <a:avLst/>
          </a:prstGeom>
        </p:spPr>
      </p:pic>
      <p:sp>
        <p:nvSpPr>
          <p:cNvPr id="6" name="Title 1"/>
          <p:cNvSpPr>
            <a:spLocks noGrp="1"/>
          </p:cNvSpPr>
          <p:nvPr>
            <p:ph type="title"/>
          </p:nvPr>
        </p:nvSpPr>
        <p:spPr>
          <a:xfrm>
            <a:off x="5397661" y="-4780346"/>
            <a:ext cx="1267428" cy="4861366"/>
          </a:xfrm>
        </p:spPr>
        <p:txBody>
          <a:bodyPr>
            <a:scene3d>
              <a:camera prst="orthographicFront"/>
              <a:lightRig rig="flat" dir="t"/>
            </a:scene3d>
            <a:sp3d extrusionH="57150" prstMaterial="powder">
              <a:bevelT w="38100" h="38100"/>
            </a:sp3d>
          </a:bodyPr>
          <a:lstStyle/>
          <a:p>
            <a:pPr>
              <a:lnSpc>
                <a:spcPts val="7500"/>
              </a:lnSpc>
            </a:pPr>
            <a:r>
              <a:rPr lang="en-US" sz="7200" b="1" dirty="0">
                <a:solidFill>
                  <a:srgbClr val="FF0000"/>
                </a:solidFill>
                <a:effectLst>
                  <a:glow rad="63500">
                    <a:srgbClr val="FFFF00">
                      <a:alpha val="70000"/>
                    </a:srgbClr>
                  </a:glow>
                </a:effectLst>
                <a:latin typeface="Arial Rounded MT Bold" panose="020F0704030504030204" pitchFamily="34" charset="0"/>
              </a:rPr>
              <a:t>J</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E</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S</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U</a:t>
            </a:r>
            <a:br>
              <a:rPr lang="en-US" sz="7200" b="1" dirty="0">
                <a:solidFill>
                  <a:srgbClr val="FF0000"/>
                </a:solidFill>
                <a:effectLst>
                  <a:glow rad="63500">
                    <a:srgbClr val="FFFF00">
                      <a:alpha val="70000"/>
                    </a:srgbClr>
                  </a:glow>
                </a:effectLst>
                <a:latin typeface="Arial Rounded MT Bold" panose="020F0704030504030204" pitchFamily="34" charset="0"/>
              </a:rPr>
            </a:br>
            <a:r>
              <a:rPr lang="en-US" sz="7200" b="1" dirty="0">
                <a:solidFill>
                  <a:srgbClr val="FF0000"/>
                </a:solidFill>
                <a:effectLst>
                  <a:glow rad="63500">
                    <a:srgbClr val="FFFF00">
                      <a:alpha val="70000"/>
                    </a:srgbClr>
                  </a:glow>
                </a:effectLst>
                <a:latin typeface="Arial Rounded MT Bold" panose="020F0704030504030204" pitchFamily="34" charset="0"/>
              </a:rPr>
              <a:t>S</a:t>
            </a:r>
          </a:p>
        </p:txBody>
      </p:sp>
      <p:sp>
        <p:nvSpPr>
          <p:cNvPr id="7" name="Freeform 6"/>
          <p:cNvSpPr/>
          <p:nvPr/>
        </p:nvSpPr>
        <p:spPr>
          <a:xfrm>
            <a:off x="3848101" y="2566035"/>
            <a:ext cx="3200882" cy="4295775"/>
          </a:xfrm>
          <a:custGeom>
            <a:avLst/>
            <a:gdLst>
              <a:gd name="connsiteX0" fmla="*/ 3162300 w 3162300"/>
              <a:gd name="connsiteY0" fmla="*/ 4279900 h 4279900"/>
              <a:gd name="connsiteX1" fmla="*/ 0 w 3162300"/>
              <a:gd name="connsiteY1" fmla="*/ 4273550 h 4279900"/>
              <a:gd name="connsiteX2" fmla="*/ 12700 w 3162300"/>
              <a:gd name="connsiteY2" fmla="*/ 0 h 4279900"/>
              <a:gd name="connsiteX3" fmla="*/ 514350 w 3162300"/>
              <a:gd name="connsiteY3" fmla="*/ 114300 h 4279900"/>
              <a:gd name="connsiteX4" fmla="*/ 952500 w 3162300"/>
              <a:gd name="connsiteY4" fmla="*/ 234950 h 4279900"/>
              <a:gd name="connsiteX5" fmla="*/ 1403350 w 3162300"/>
              <a:gd name="connsiteY5" fmla="*/ 527050 h 4279900"/>
              <a:gd name="connsiteX6" fmla="*/ 1555750 w 3162300"/>
              <a:gd name="connsiteY6" fmla="*/ 685800 h 4279900"/>
              <a:gd name="connsiteX7" fmla="*/ 1797050 w 3162300"/>
              <a:gd name="connsiteY7" fmla="*/ 1003300 h 4279900"/>
              <a:gd name="connsiteX8" fmla="*/ 2108200 w 3162300"/>
              <a:gd name="connsiteY8" fmla="*/ 1530350 h 4279900"/>
              <a:gd name="connsiteX9" fmla="*/ 2495550 w 3162300"/>
              <a:gd name="connsiteY9" fmla="*/ 2355850 h 4279900"/>
              <a:gd name="connsiteX10" fmla="*/ 3162300 w 3162300"/>
              <a:gd name="connsiteY10" fmla="*/ 4279900 h 427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2300" h="4279900">
                <a:moveTo>
                  <a:pt x="3162300" y="4279900"/>
                </a:moveTo>
                <a:lnTo>
                  <a:pt x="0" y="4273550"/>
                </a:lnTo>
                <a:cubicBezTo>
                  <a:pt x="4233" y="2849033"/>
                  <a:pt x="8467" y="1424517"/>
                  <a:pt x="12700" y="0"/>
                </a:cubicBezTo>
                <a:lnTo>
                  <a:pt x="514350" y="114300"/>
                </a:lnTo>
                <a:lnTo>
                  <a:pt x="952500" y="234950"/>
                </a:lnTo>
                <a:lnTo>
                  <a:pt x="1403350" y="527050"/>
                </a:lnTo>
                <a:lnTo>
                  <a:pt x="1555750" y="685800"/>
                </a:lnTo>
                <a:lnTo>
                  <a:pt x="1797050" y="1003300"/>
                </a:lnTo>
                <a:lnTo>
                  <a:pt x="2108200" y="1530350"/>
                </a:lnTo>
                <a:lnTo>
                  <a:pt x="2495550" y="2355850"/>
                </a:lnTo>
                <a:lnTo>
                  <a:pt x="3162300" y="4279900"/>
                </a:ln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Whatever is not from faith is sin; worry snubs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Trials yield patience honing character sealing hope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Trials test faith producing patience in love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have expectations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tribulations we can have the peace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Anxiety in the heart of man causes depression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the multitude of anxieties, He comforts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Let not your heart be troubled believe in God/Jesus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Our eternal destination lessens temporary troubles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Humbly cast all your cares upon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Christ carries our sorrows enabling us to help others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Depart from evil &amp; do good; Seek peace &amp; pursue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anxious for nothing, stay in prayer, be thankful</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30295">
            <a:off x="656679" y="915118"/>
            <a:ext cx="8079758" cy="5000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3175">
                  <a:solidFill>
                    <a:schemeClr val="tx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Faith in God     lifts one past      all worries</a:t>
            </a:r>
            <a:endParaRPr lang="en-US" sz="9600" b="1" i="1" spc="50" dirty="0">
              <a:ln w="3175">
                <a:solidFill>
                  <a:schemeClr val="tx1"/>
                </a:solid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6" fill="hold">
                            <p:stCondLst>
                              <p:cond delay="3800"/>
                            </p:stCondLst>
                            <p:childTnLst>
                              <p:par>
                                <p:cTn id="137" presetID="23" presetClass="exit" presetSubtype="32" fill="hold" nodeType="after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1.11111E-6 3.7037E-6 L 0.05087 0.29583 " pathEditMode="relative" rAng="0" ptsTypes="AA">
                                      <p:cBhvr>
                                        <p:cTn id="190" dur="1750" fill="hold"/>
                                        <p:tgtEl>
                                          <p:spTgt spid="4">
                                            <p:txEl>
                                              <p:pRg st="0" end="0"/>
                                            </p:txEl>
                                          </p:spTgt>
                                        </p:tgtEl>
                                        <p:attrNameLst>
                                          <p:attrName>ppt_x</p:attrName>
                                          <p:attrName>ppt_y</p:attrName>
                                        </p:attrNameLst>
                                      </p:cBhvr>
                                      <p:rCtr x="2535" y="14792"/>
                                    </p:animMotion>
                                  </p:childTnLst>
                                </p:cTn>
                              </p:par>
                              <p:par>
                                <p:cTn id="191" presetID="0" presetClass="path" presetSubtype="0" accel="50000" decel="50000" fill="hold" nodeType="withEffect">
                                  <p:stCondLst>
                                    <p:cond delay="0"/>
                                  </p:stCondLst>
                                  <p:childTnLst>
                                    <p:animMotion origin="layout" path="M -5.55556E-7 -2.96296E-6 L 0.0533 0.2301 " pathEditMode="relative" rAng="0" ptsTypes="AA">
                                      <p:cBhvr>
                                        <p:cTn id="192" dur="1750" fill="hold"/>
                                        <p:tgtEl>
                                          <p:spTgt spid="4">
                                            <p:txEl>
                                              <p:pRg st="1" end="1"/>
                                            </p:txEl>
                                          </p:spTgt>
                                        </p:tgtEl>
                                        <p:attrNameLst>
                                          <p:attrName>ppt_x</p:attrName>
                                          <p:attrName>ppt_y</p:attrName>
                                        </p:attrNameLst>
                                      </p:cBhvr>
                                      <p:rCtr x="2656" y="11505"/>
                                    </p:animMotion>
                                  </p:childTnLst>
                                </p:cTn>
                              </p:par>
                              <p:par>
                                <p:cTn id="193" presetID="0" presetClass="path" presetSubtype="0" accel="50000" decel="50000" fill="hold" nodeType="withEffect">
                                  <p:stCondLst>
                                    <p:cond delay="0"/>
                                  </p:stCondLst>
                                  <p:childTnLst>
                                    <p:animMotion origin="layout" path="M 2.22222E-6 0.00023 L 0.12795 0.15463 " pathEditMode="relative" rAng="0" ptsTypes="AA">
                                      <p:cBhvr>
                                        <p:cTn id="194" dur="1750" fill="hold"/>
                                        <p:tgtEl>
                                          <p:spTgt spid="4">
                                            <p:txEl>
                                              <p:pRg st="2" end="2"/>
                                            </p:txEl>
                                          </p:spTgt>
                                        </p:tgtEl>
                                        <p:attrNameLst>
                                          <p:attrName>ppt_x</p:attrName>
                                          <p:attrName>ppt_y</p:attrName>
                                        </p:attrNameLst>
                                      </p:cBhvr>
                                      <p:rCtr x="6389" y="7708"/>
                                    </p:animMotion>
                                  </p:childTnLst>
                                </p:cTn>
                              </p:par>
                              <p:par>
                                <p:cTn id="195" presetID="0" presetClass="path" presetSubtype="0" accel="50000" decel="50000" fill="hold" nodeType="withEffect">
                                  <p:stCondLst>
                                    <p:cond delay="0"/>
                                  </p:stCondLst>
                                  <p:childTnLst>
                                    <p:animMotion origin="layout" path="M 3.61111E-6 0.00047 L 0.20659 0.08033 " pathEditMode="relative" rAng="0" ptsTypes="AA">
                                      <p:cBhvr>
                                        <p:cTn id="196" dur="1750" fill="hold"/>
                                        <p:tgtEl>
                                          <p:spTgt spid="4">
                                            <p:txEl>
                                              <p:pRg st="3" end="3"/>
                                            </p:txEl>
                                          </p:spTgt>
                                        </p:tgtEl>
                                        <p:attrNameLst>
                                          <p:attrName>ppt_x</p:attrName>
                                          <p:attrName>ppt_y</p:attrName>
                                        </p:attrNameLst>
                                      </p:cBhvr>
                                      <p:rCtr x="10330" y="3981"/>
                                    </p:animMotion>
                                  </p:childTnLst>
                                </p:cTn>
                              </p:par>
                              <p:par>
                                <p:cTn id="197" presetID="0" presetClass="path" presetSubtype="0" accel="50000" decel="50000" fill="hold" nodeType="withEffect">
                                  <p:stCondLst>
                                    <p:cond delay="0"/>
                                  </p:stCondLst>
                                  <p:childTnLst>
                                    <p:animMotion origin="layout" path="M -4.16667E-6 0.00069 L 0.10313 0.00718 " pathEditMode="relative" rAng="0" ptsTypes="AA">
                                      <p:cBhvr>
                                        <p:cTn id="198" dur="1750" fill="hold"/>
                                        <p:tgtEl>
                                          <p:spTgt spid="4">
                                            <p:txEl>
                                              <p:pRg st="4" end="4"/>
                                            </p:txEl>
                                          </p:spTgt>
                                        </p:tgtEl>
                                        <p:attrNameLst>
                                          <p:attrName>ppt_x</p:attrName>
                                          <p:attrName>ppt_y</p:attrName>
                                        </p:attrNameLst>
                                      </p:cBhvr>
                                      <p:rCtr x="5156" y="324"/>
                                    </p:animMotion>
                                  </p:childTnLst>
                                </p:cTn>
                              </p:par>
                              <p:par>
                                <p:cTn id="199" presetID="0" presetClass="path" presetSubtype="0" accel="50000" decel="50000" fill="hold" nodeType="withEffect">
                                  <p:stCondLst>
                                    <p:cond delay="0"/>
                                  </p:stCondLst>
                                  <p:childTnLst>
                                    <p:animMotion origin="layout" path="M 1.38889E-6 0.00046 L 0.09062 -0.0662 " pathEditMode="relative" rAng="0" ptsTypes="AA">
                                      <p:cBhvr>
                                        <p:cTn id="200" dur="1750" fill="hold"/>
                                        <p:tgtEl>
                                          <p:spTgt spid="4">
                                            <p:txEl>
                                              <p:pRg st="5" end="5"/>
                                            </p:txEl>
                                          </p:spTgt>
                                        </p:tgtEl>
                                        <p:attrNameLst>
                                          <p:attrName>ppt_x</p:attrName>
                                          <p:attrName>ppt_y</p:attrName>
                                        </p:attrNameLst>
                                      </p:cBhvr>
                                      <p:rCtr x="4531" y="-3333"/>
                                    </p:animMotion>
                                  </p:childTnLst>
                                </p:cTn>
                              </p:par>
                              <p:par>
                                <p:cTn id="201" presetID="0" presetClass="path" presetSubtype="0" accel="50000" decel="50000" fill="hold" nodeType="withEffect">
                                  <p:stCondLst>
                                    <p:cond delay="0"/>
                                  </p:stCondLst>
                                  <p:childTnLst>
                                    <p:animMotion origin="layout" path="M 5E-6 0.00046 L 0.1283 -0.13958 " pathEditMode="relative" rAng="0" ptsTypes="AA">
                                      <p:cBhvr>
                                        <p:cTn id="202" dur="1750" fill="hold"/>
                                        <p:tgtEl>
                                          <p:spTgt spid="4">
                                            <p:txEl>
                                              <p:pRg st="6" end="6"/>
                                            </p:txEl>
                                          </p:spTgt>
                                        </p:tgtEl>
                                        <p:attrNameLst>
                                          <p:attrName>ppt_x</p:attrName>
                                          <p:attrName>ppt_y</p:attrName>
                                        </p:attrNameLst>
                                      </p:cBhvr>
                                      <p:rCtr x="6406" y="-7014"/>
                                    </p:animMotion>
                                  </p:childTnLst>
                                </p:cTn>
                              </p:par>
                              <p:par>
                                <p:cTn id="203" presetID="0" presetClass="path" presetSubtype="0" accel="50000" decel="50000" fill="hold" nodeType="withEffect">
                                  <p:stCondLst>
                                    <p:cond delay="0"/>
                                  </p:stCondLst>
                                  <p:childTnLst>
                                    <p:animMotion origin="layout" path="M 1.66667E-6 0.00046 L 0.04566 -0.21204 " pathEditMode="relative" rAng="0" ptsTypes="AA">
                                      <p:cBhvr>
                                        <p:cTn id="204" dur="1750" fill="hold"/>
                                        <p:tgtEl>
                                          <p:spTgt spid="4">
                                            <p:txEl>
                                              <p:pRg st="7" end="7"/>
                                            </p:txEl>
                                          </p:spTgt>
                                        </p:tgtEl>
                                        <p:attrNameLst>
                                          <p:attrName>ppt_x</p:attrName>
                                          <p:attrName>ppt_y</p:attrName>
                                        </p:attrNameLst>
                                      </p:cBhvr>
                                      <p:rCtr x="2274" y="-10625"/>
                                    </p:animMotion>
                                  </p:childTnLst>
                                </p:cTn>
                              </p:par>
                              <p:par>
                                <p:cTn id="205" presetID="0" presetClass="path" presetSubtype="0" accel="50000" decel="50000" fill="hold" nodeType="withEffect">
                                  <p:stCondLst>
                                    <p:cond delay="0"/>
                                  </p:stCondLst>
                                  <p:childTnLst>
                                    <p:animMotion origin="layout" path="M -4.16667E-6 0.00069 L 0.04688 -0.28542 " pathEditMode="relative" rAng="0" ptsTypes="AA">
                                      <p:cBhvr>
                                        <p:cTn id="206" dur="1750" fill="hold"/>
                                        <p:tgtEl>
                                          <p:spTgt spid="4">
                                            <p:txEl>
                                              <p:pRg st="8" end="8"/>
                                            </p:txEl>
                                          </p:spTgt>
                                        </p:tgtEl>
                                        <p:attrNameLst>
                                          <p:attrName>ppt_x</p:attrName>
                                          <p:attrName>ppt_y</p:attrName>
                                        </p:attrNameLst>
                                      </p:cBhvr>
                                      <p:rCtr x="2344" y="-14306"/>
                                    </p:animMotion>
                                  </p:childTnLst>
                                </p:cTn>
                              </p:par>
                              <p:par>
                                <p:cTn id="207" presetID="0" presetClass="path" presetSubtype="0" accel="50000" decel="50000" fill="hold" nodeType="withEffect">
                                  <p:stCondLst>
                                    <p:cond delay="0"/>
                                  </p:stCondLst>
                                  <p:childTnLst>
                                    <p:animMotion origin="layout" path="M 1.66667E-6 0.00023 L 0.18246 -0.35857 " pathEditMode="relative" rAng="0" ptsTypes="AA">
                                      <p:cBhvr>
                                        <p:cTn id="208" dur="1750" fill="hold"/>
                                        <p:tgtEl>
                                          <p:spTgt spid="4">
                                            <p:txEl>
                                              <p:pRg st="9" end="9"/>
                                            </p:txEl>
                                          </p:spTgt>
                                        </p:tgtEl>
                                        <p:attrNameLst>
                                          <p:attrName>ppt_x</p:attrName>
                                          <p:attrName>ppt_y</p:attrName>
                                        </p:attrNameLst>
                                      </p:cBhvr>
                                      <p:rCtr x="9115" y="-17940"/>
                                    </p:animMotion>
                                  </p:childTnLst>
                                </p:cTn>
                              </p:par>
                              <p:par>
                                <p:cTn id="209" presetID="0" presetClass="path" presetSubtype="0" accel="50000" decel="50000" fill="hold" nodeType="withEffect">
                                  <p:stCondLst>
                                    <p:cond delay="0"/>
                                  </p:stCondLst>
                                  <p:childTnLst>
                                    <p:animMotion origin="layout" path="M -2.77778E-7 0.00046 L 0.03889 -0.42986 " pathEditMode="relative" rAng="0" ptsTypes="AA">
                                      <p:cBhvr>
                                        <p:cTn id="210" dur="1750" fill="hold"/>
                                        <p:tgtEl>
                                          <p:spTgt spid="4">
                                            <p:txEl>
                                              <p:pRg st="10" end="10"/>
                                            </p:txEl>
                                          </p:spTgt>
                                        </p:tgtEl>
                                        <p:attrNameLst>
                                          <p:attrName>ppt_x</p:attrName>
                                          <p:attrName>ppt_y</p:attrName>
                                        </p:attrNameLst>
                                      </p:cBhvr>
                                      <p:rCtr x="1944" y="-21528"/>
                                    </p:animMotion>
                                  </p:childTnLst>
                                </p:cTn>
                              </p:par>
                              <p:par>
                                <p:cTn id="211" presetID="0" presetClass="path" presetSubtype="0" accel="50000" decel="50000" fill="hold" nodeType="withEffect">
                                  <p:stCondLst>
                                    <p:cond delay="0"/>
                                  </p:stCondLst>
                                  <p:childTnLst>
                                    <p:animMotion origin="layout" path="M -3.88889E-6 0.00092 L 0.04566 -0.50417 " pathEditMode="relative" rAng="0" ptsTypes="AA">
                                      <p:cBhvr>
                                        <p:cTn id="212" dur="1750" fill="hold"/>
                                        <p:tgtEl>
                                          <p:spTgt spid="4">
                                            <p:txEl>
                                              <p:pRg st="11" end="11"/>
                                            </p:txEl>
                                          </p:spTgt>
                                        </p:tgtEl>
                                        <p:attrNameLst>
                                          <p:attrName>ppt_x</p:attrName>
                                          <p:attrName>ppt_y</p:attrName>
                                        </p:attrNameLst>
                                      </p:cBhvr>
                                      <p:rCtr x="2274" y="-25255"/>
                                    </p:animMotion>
                                  </p:childTnLst>
                                </p:cTn>
                              </p:par>
                              <p:par>
                                <p:cTn id="213" presetID="0" presetClass="path" presetSubtype="0" accel="50000" decel="50000" fill="hold" nodeType="withEffect">
                                  <p:stCondLst>
                                    <p:cond delay="0"/>
                                  </p:stCondLst>
                                  <p:childTnLst>
                                    <p:animMotion origin="layout" path="M -4.16667E-6 0.00046 L 0.05938 -0.57871 " pathEditMode="relative" rAng="0" ptsTypes="AA">
                                      <p:cBhvr>
                                        <p:cTn id="214" dur="1750" fill="hold"/>
                                        <p:tgtEl>
                                          <p:spTgt spid="4">
                                            <p:txEl>
                                              <p:pRg st="12" end="12"/>
                                            </p:txEl>
                                          </p:spTgt>
                                        </p:tgtEl>
                                        <p:attrNameLst>
                                          <p:attrName>ppt_x</p:attrName>
                                          <p:attrName>ppt_y</p:attrName>
                                        </p:attrNameLst>
                                      </p:cBhvr>
                                      <p:rCtr x="2969" y="-28958"/>
                                    </p:animMotion>
                                  </p:childTnLst>
                                </p:cTn>
                              </p:par>
                            </p:childTnLst>
                          </p:cTn>
                        </p:par>
                      </p:childTnLst>
                    </p:cTn>
                  </p:par>
                  <p:par>
                    <p:cTn id="215" fill="hold">
                      <p:stCondLst>
                        <p:cond delay="indefinite"/>
                      </p:stCondLst>
                      <p:childTnLst>
                        <p:par>
                          <p:cTn id="216" fill="hold">
                            <p:stCondLst>
                              <p:cond delay="0"/>
                            </p:stCondLst>
                            <p:childTnLst>
                              <p:par>
                                <p:cTn id="217" presetID="23" presetClass="entr" presetSubtype="16" fill="hold" grpId="1" nodeType="clickEffect">
                                  <p:stCondLst>
                                    <p:cond delay="0"/>
                                  </p:stCondLst>
                                  <p:childTnLst>
                                    <p:set>
                                      <p:cBhvr>
                                        <p:cTn id="218" dur="1" fill="hold">
                                          <p:stCondLst>
                                            <p:cond delay="0"/>
                                          </p:stCondLst>
                                        </p:cTn>
                                        <p:tgtEl>
                                          <p:spTgt spid="6"/>
                                        </p:tgtEl>
                                        <p:attrNameLst>
                                          <p:attrName>style.visibility</p:attrName>
                                        </p:attrNameLst>
                                      </p:cBhvr>
                                      <p:to>
                                        <p:strVal val="visible"/>
                                      </p:to>
                                    </p:set>
                                    <p:anim calcmode="lin" valueType="num">
                                      <p:cBhvr>
                                        <p:cTn id="219" dur="3600" fill="hold"/>
                                        <p:tgtEl>
                                          <p:spTgt spid="6"/>
                                        </p:tgtEl>
                                        <p:attrNameLst>
                                          <p:attrName>ppt_w</p:attrName>
                                        </p:attrNameLst>
                                      </p:cBhvr>
                                      <p:tavLst>
                                        <p:tav tm="0">
                                          <p:val>
                                            <p:fltVal val="0"/>
                                          </p:val>
                                        </p:tav>
                                        <p:tav tm="100000">
                                          <p:val>
                                            <p:strVal val="#ppt_w"/>
                                          </p:val>
                                        </p:tav>
                                      </p:tavLst>
                                    </p:anim>
                                    <p:anim calcmode="lin" valueType="num">
                                      <p:cBhvr>
                                        <p:cTn id="220" dur="3600" fill="hold"/>
                                        <p:tgtEl>
                                          <p:spTgt spid="6"/>
                                        </p:tgtEl>
                                        <p:attrNameLst>
                                          <p:attrName>ppt_h</p:attrName>
                                        </p:attrNameLst>
                                      </p:cBhvr>
                                      <p:tavLst>
                                        <p:tav tm="0">
                                          <p:val>
                                            <p:fltVal val="0"/>
                                          </p:val>
                                        </p:tav>
                                        <p:tav tm="100000">
                                          <p:val>
                                            <p:strVal val="#ppt_h"/>
                                          </p:val>
                                        </p:tav>
                                      </p:tavLst>
                                    </p:anim>
                                  </p:childTnLst>
                                </p:cTn>
                              </p:par>
                              <p:par>
                                <p:cTn id="221" presetID="9" presetClass="entr" presetSubtype="0" fill="hold" grpId="0" nodeType="withEffect">
                                  <p:stCondLst>
                                    <p:cond delay="1100"/>
                                  </p:stCondLst>
                                  <p:childTnLst>
                                    <p:set>
                                      <p:cBhvr>
                                        <p:cTn id="222" dur="1" fill="hold">
                                          <p:stCondLst>
                                            <p:cond delay="0"/>
                                          </p:stCondLst>
                                        </p:cTn>
                                        <p:tgtEl>
                                          <p:spTgt spid="6"/>
                                        </p:tgtEl>
                                        <p:attrNameLst>
                                          <p:attrName>style.visibility</p:attrName>
                                        </p:attrNameLst>
                                      </p:cBhvr>
                                      <p:to>
                                        <p:strVal val="visible"/>
                                      </p:to>
                                    </p:set>
                                    <p:animEffect transition="in" filter="dissolve">
                                      <p:cBhvr>
                                        <p:cTn id="223" dur="2000"/>
                                        <p:tgtEl>
                                          <p:spTgt spid="6"/>
                                        </p:tgtEl>
                                      </p:cBhvr>
                                    </p:animEffect>
                                  </p:childTnLst>
                                </p:cTn>
                              </p:par>
                              <p:par>
                                <p:cTn id="224" presetID="0" presetClass="path" presetSubtype="0" accel="50000" decel="50000" fill="hold" grpId="2" nodeType="withEffect">
                                  <p:stCondLst>
                                    <p:cond delay="0"/>
                                  </p:stCondLst>
                                  <p:childTnLst>
                                    <p:animMotion origin="layout" path="M 1.38889E-6 2.59259E-6 L -0.16667 1.46296 " pathEditMode="relative" rAng="0" ptsTypes="AA">
                                      <p:cBhvr>
                                        <p:cTn id="225" dur="5500" fill="hold"/>
                                        <p:tgtEl>
                                          <p:spTgt spid="6"/>
                                        </p:tgtEl>
                                        <p:attrNameLst>
                                          <p:attrName>ppt_x</p:attrName>
                                          <p:attrName>ppt_y</p:attrName>
                                        </p:attrNameLst>
                                      </p:cBhvr>
                                      <p:rCtr x="-8333" y="7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0" uiExpand="1" build="p"/>
      <p:bldP spid="4" grpId="1" build="allAtOnce"/>
      <p:bldP spid="5" grpId="0"/>
      <p:bldP spid="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p:cNvSpPr txBox="1">
            <a:spLocks/>
          </p:cNvSpPr>
          <p:nvPr/>
        </p:nvSpPr>
        <p:spPr>
          <a:xfrm>
            <a:off x="2019855" y="977939"/>
            <a:ext cx="4572000" cy="9484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why do you worry</a:t>
            </a:r>
          </a:p>
        </p:txBody>
      </p:sp>
      <p:sp>
        <p:nvSpPr>
          <p:cNvPr id="3074" name="Rectangle 2"/>
          <p:cNvSpPr>
            <a:spLocks noGrp="1" noChangeArrowheads="1"/>
          </p:cNvSpPr>
          <p:nvPr>
            <p:ph type="title"/>
          </p:nvPr>
        </p:nvSpPr>
        <p:spPr>
          <a:xfrm>
            <a:off x="468085" y="884238"/>
            <a:ext cx="8229600" cy="511379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"So why do you worry about clothing? Consider the lilies of the field, how they grow: they neither toil nor spin; and yet I say to you that even Solomon in all his glory was not arrayed like one of these."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6:28-29 </a:t>
            </a:r>
          </a:p>
        </p:txBody>
      </p:sp>
      <p:sp>
        <p:nvSpPr>
          <p:cNvPr id="4" name="Rectangle 2"/>
          <p:cNvSpPr txBox="1">
            <a:spLocks noChangeArrowheads="1"/>
          </p:cNvSpPr>
          <p:nvPr/>
        </p:nvSpPr>
        <p:spPr bwMode="auto">
          <a:xfrm>
            <a:off x="4873786" y="925830"/>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2245300" y="2937344"/>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spin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grpSp>
        <p:nvGrpSpPr>
          <p:cNvPr id="14" name="Group 13"/>
          <p:cNvGrpSpPr/>
          <p:nvPr/>
        </p:nvGrpSpPr>
        <p:grpSpPr>
          <a:xfrm>
            <a:off x="2114083" y="2553554"/>
            <a:ext cx="1968650" cy="1893346"/>
            <a:chOff x="3711388" y="2377440"/>
            <a:chExt cx="1968650" cy="1893346"/>
          </a:xfrm>
          <a:noFill/>
        </p:grpSpPr>
        <p:sp>
          <p:nvSpPr>
            <p:cNvPr id="15" name="Oval 14"/>
            <p:cNvSpPr/>
            <p:nvPr/>
          </p:nvSpPr>
          <p:spPr>
            <a:xfrm>
              <a:off x="3711388" y="2377440"/>
              <a:ext cx="1968650" cy="1893346"/>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TextBox 15"/>
            <p:cNvSpPr txBox="1"/>
            <p:nvPr/>
          </p:nvSpPr>
          <p:spPr>
            <a:xfrm>
              <a:off x="3783104" y="3000449"/>
              <a:ext cx="1756303" cy="646331"/>
            </a:xfrm>
            <a:prstGeom prst="rect">
              <a:avLst/>
            </a:prstGeom>
            <a:grpFill/>
            <a:ln>
              <a:noFill/>
            </a:ln>
          </p:spPr>
          <p:txBody>
            <a:bodyPr wrap="square" rtlCol="0">
              <a:spAutoFit/>
            </a:bodyPr>
            <a:lstStyle/>
            <a:p>
              <a:pPr algn="ctr"/>
              <a:r>
                <a:rPr lang="en-US" sz="3600" b="1" dirty="0">
                  <a:ln>
                    <a:solidFill>
                      <a:schemeClr val="bg1"/>
                    </a:solidFill>
                  </a:ln>
                </a:rPr>
                <a:t>DEATH</a:t>
              </a:r>
            </a:p>
          </p:txBody>
        </p:sp>
      </p:grpSp>
      <p:grpSp>
        <p:nvGrpSpPr>
          <p:cNvPr id="17" name="Group 16"/>
          <p:cNvGrpSpPr/>
          <p:nvPr/>
        </p:nvGrpSpPr>
        <p:grpSpPr>
          <a:xfrm>
            <a:off x="2114083" y="2551060"/>
            <a:ext cx="1968650" cy="1893346"/>
            <a:chOff x="3711388" y="2377440"/>
            <a:chExt cx="1968650" cy="1893346"/>
          </a:xfrm>
          <a:noFill/>
        </p:grpSpPr>
        <p:sp>
          <p:nvSpPr>
            <p:cNvPr id="18" name="Oval 17"/>
            <p:cNvSpPr/>
            <p:nvPr/>
          </p:nvSpPr>
          <p:spPr>
            <a:xfrm>
              <a:off x="3711388" y="2377440"/>
              <a:ext cx="1968650" cy="189334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9" name="TextBox 18"/>
            <p:cNvSpPr txBox="1"/>
            <p:nvPr/>
          </p:nvSpPr>
          <p:spPr>
            <a:xfrm>
              <a:off x="4087905" y="3000449"/>
              <a:ext cx="1194100" cy="646331"/>
            </a:xfrm>
            <a:prstGeom prst="rect">
              <a:avLst/>
            </a:prstGeom>
            <a:grpFill/>
            <a:ln>
              <a:noFill/>
            </a:ln>
          </p:spPr>
          <p:txBody>
            <a:bodyPr wrap="square" rtlCol="0">
              <a:spAutoFit/>
            </a:bodyPr>
            <a:lstStyle/>
            <a:p>
              <a:pPr algn="ctr"/>
              <a:r>
                <a:rPr lang="en-US" sz="3600" b="1" dirty="0">
                  <a:ln>
                    <a:solidFill>
                      <a:schemeClr val="tx1"/>
                    </a:solidFill>
                  </a:ln>
                  <a:solidFill>
                    <a:schemeClr val="bg1"/>
                  </a:solidFill>
                </a:rPr>
                <a:t>LIFE</a:t>
              </a:r>
            </a:p>
          </p:txBody>
        </p:sp>
      </p:grpSp>
      <p:grpSp>
        <p:nvGrpSpPr>
          <p:cNvPr id="20" name="Group 19"/>
          <p:cNvGrpSpPr/>
          <p:nvPr/>
        </p:nvGrpSpPr>
        <p:grpSpPr>
          <a:xfrm>
            <a:off x="2113540" y="2555834"/>
            <a:ext cx="1968650" cy="1893346"/>
            <a:chOff x="3711388" y="2377440"/>
            <a:chExt cx="1968650" cy="1893346"/>
          </a:xfrm>
          <a:noFill/>
        </p:grpSpPr>
        <p:sp>
          <p:nvSpPr>
            <p:cNvPr id="21" name="Oval 20"/>
            <p:cNvSpPr/>
            <p:nvPr/>
          </p:nvSpPr>
          <p:spPr>
            <a:xfrm>
              <a:off x="3711388" y="2377440"/>
              <a:ext cx="1968650" cy="1893346"/>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2" name="TextBox 21"/>
            <p:cNvSpPr txBox="1"/>
            <p:nvPr/>
          </p:nvSpPr>
          <p:spPr>
            <a:xfrm>
              <a:off x="4087905" y="3000449"/>
              <a:ext cx="1194100" cy="646331"/>
            </a:xfrm>
            <a:prstGeom prst="rect">
              <a:avLst/>
            </a:prstGeom>
            <a:grpFill/>
            <a:ln>
              <a:noFill/>
            </a:ln>
          </p:spPr>
          <p:txBody>
            <a:bodyPr wrap="square" rtlCol="0">
              <a:spAutoFit/>
            </a:bodyPr>
            <a:lstStyle/>
            <a:p>
              <a:pPr algn="ctr"/>
              <a:r>
                <a:rPr lang="en-US" sz="3600" b="1" dirty="0">
                  <a:solidFill>
                    <a:schemeClr val="bg1"/>
                  </a:solidFill>
                </a:rPr>
                <a:t>LIFE</a:t>
              </a:r>
            </a:p>
          </p:txBody>
        </p:sp>
      </p:grpSp>
      <p:sp>
        <p:nvSpPr>
          <p:cNvPr id="23" name="Rectangle 2">
            <a:extLst>
              <a:ext uri="{FF2B5EF4-FFF2-40B4-BE49-F238E27FC236}">
                <a16:creationId xmlns:a16="http://schemas.microsoft.com/office/drawing/2014/main" id="{0E911ED4-1635-4DEF-9B04-09C84107E86A}"/>
              </a:ext>
            </a:extLst>
          </p:cNvPr>
          <p:cNvSpPr txBox="1">
            <a:spLocks noChangeArrowheads="1"/>
          </p:cNvSpPr>
          <p:nvPr/>
        </p:nvSpPr>
        <p:spPr bwMode="auto">
          <a:xfrm>
            <a:off x="2057309" y="1052513"/>
            <a:ext cx="4490113"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why do you worry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p:cNvSpPr txBox="1">
            <a:spLocks noChangeArrowheads="1"/>
          </p:cNvSpPr>
          <p:nvPr/>
        </p:nvSpPr>
        <p:spPr bwMode="auto">
          <a:xfrm>
            <a:off x="4820446" y="3581400"/>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worry</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57008604"/>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xit" presetSubtype="0" fill="hold" grpId="3"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
                                        <p:tgtEl>
                                          <p:spTgt spid="4"/>
                                        </p:tgtEl>
                                      </p:cBhvr>
                                    </p:animEffect>
                                  </p:childTnLst>
                                </p:cTn>
                              </p:par>
                              <p:par>
                                <p:cTn id="30" presetID="0" presetClass="path" presetSubtype="0" accel="50000" decel="50000" fill="hold" grpId="2" nodeType="withEffect">
                                  <p:stCondLst>
                                    <p:cond delay="0"/>
                                  </p:stCondLst>
                                  <p:childTnLst>
                                    <p:animMotion origin="layout" path="M 2.77778E-6 -1.85185E-6 L -0.00573 0.38727 " pathEditMode="relative" rAng="0" ptsTypes="AA">
                                      <p:cBhvr>
                                        <p:cTn id="31" dur="2000" fill="hold"/>
                                        <p:tgtEl>
                                          <p:spTgt spid="4"/>
                                        </p:tgtEl>
                                        <p:attrNameLst>
                                          <p:attrName>ppt_x</p:attrName>
                                          <p:attrName>ppt_y</p:attrName>
                                        </p:attrNameLst>
                                      </p:cBhvr>
                                      <p:rCtr x="-295" y="19352"/>
                                    </p:animMotion>
                                  </p:childTnLst>
                                </p:cTn>
                              </p:par>
                              <p:par>
                                <p:cTn id="32" presetID="10" presetClass="exit" presetSubtype="0" fill="hold" grpId="1" nodeType="withEffect">
                                  <p:stCondLst>
                                    <p:cond delay="0"/>
                                  </p:stCondLst>
                                  <p:childTnLst>
                                    <p:animEffect transition="out" filter="fade">
                                      <p:cBhvr>
                                        <p:cTn id="33" dur="1500"/>
                                        <p:tgtEl>
                                          <p:spTgt spid="3074"/>
                                        </p:tgtEl>
                                      </p:cBhvr>
                                    </p:animEffect>
                                    <p:set>
                                      <p:cBhvr>
                                        <p:cTn id="34" dur="1" fill="hold">
                                          <p:stCondLst>
                                            <p:cond delay="1499"/>
                                          </p:stCondLst>
                                        </p:cTn>
                                        <p:tgtEl>
                                          <p:spTgt spid="3074"/>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45"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2000"/>
                                        <p:tgtEl>
                                          <p:spTgt spid="13"/>
                                        </p:tgtEl>
                                      </p:cBhvr>
                                    </p:animEffect>
                                    <p:anim calcmode="lin" valueType="num">
                                      <p:cBhvr>
                                        <p:cTn id="44" dur="2000" fill="hold"/>
                                        <p:tgtEl>
                                          <p:spTgt spid="13"/>
                                        </p:tgtEl>
                                        <p:attrNameLst>
                                          <p:attrName>ppt_w</p:attrName>
                                        </p:attrNameLst>
                                      </p:cBhvr>
                                      <p:tavLst>
                                        <p:tav tm="0" fmla="#ppt_w*sin(2.5*pi*$)">
                                          <p:val>
                                            <p:fltVal val="0"/>
                                          </p:val>
                                        </p:tav>
                                        <p:tav tm="100000">
                                          <p:val>
                                            <p:fltVal val="1"/>
                                          </p:val>
                                        </p:tav>
                                      </p:tavLst>
                                    </p:anim>
                                    <p:anim calcmode="lin" valueType="num">
                                      <p:cBhvr>
                                        <p:cTn id="45" dur="2000" fill="hold"/>
                                        <p:tgtEl>
                                          <p:spTgt spid="13"/>
                                        </p:tgtEl>
                                        <p:attrNameLst>
                                          <p:attrName>ppt_h</p:attrName>
                                        </p:attrNameLst>
                                      </p:cBhvr>
                                      <p:tavLst>
                                        <p:tav tm="0">
                                          <p:val>
                                            <p:strVal val="#ppt_h"/>
                                          </p:val>
                                        </p:tav>
                                        <p:tav tm="100000">
                                          <p:val>
                                            <p:strVal val="#ppt_h"/>
                                          </p:val>
                                        </p:tav>
                                      </p:tavLst>
                                    </p:anim>
                                  </p:childTnLst>
                                </p:cTn>
                              </p:par>
                              <p:par>
                                <p:cTn id="46" presetID="45" presetClass="exit" presetSubtype="0" fill="hold" grpId="2" nodeType="withEffect">
                                  <p:stCondLst>
                                    <p:cond delay="1200"/>
                                  </p:stCondLst>
                                  <p:childTnLst>
                                    <p:animEffect transition="out" filter="fade">
                                      <p:cBhvr>
                                        <p:cTn id="47" dur="2000"/>
                                        <p:tgtEl>
                                          <p:spTgt spid="13"/>
                                        </p:tgtEl>
                                      </p:cBhvr>
                                    </p:animEffect>
                                    <p:anim calcmode="lin" valueType="num">
                                      <p:cBhvr>
                                        <p:cTn id="48"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9" dur="2000"/>
                                        <p:tgtEl>
                                          <p:spTgt spid="13"/>
                                        </p:tgtEl>
                                        <p:attrNameLst>
                                          <p:attrName>ppt_h</p:attrName>
                                        </p:attrNameLst>
                                      </p:cBhvr>
                                      <p:tavLst>
                                        <p:tav tm="0">
                                          <p:val>
                                            <p:strVal val="ppt_h"/>
                                          </p:val>
                                        </p:tav>
                                        <p:tav tm="100000">
                                          <p:val>
                                            <p:strVal val="ppt_h"/>
                                          </p:val>
                                        </p:tav>
                                      </p:tavLst>
                                    </p:anim>
                                    <p:set>
                                      <p:cBhvr>
                                        <p:cTn id="50" dur="1" fill="hold">
                                          <p:stCondLst>
                                            <p:cond delay="1999"/>
                                          </p:stCondLst>
                                        </p:cTn>
                                        <p:tgtEl>
                                          <p:spTgt spid="13"/>
                                        </p:tgtEl>
                                        <p:attrNameLst>
                                          <p:attrName>style.visibility</p:attrName>
                                        </p:attrNameLst>
                                      </p:cBhvr>
                                      <p:to>
                                        <p:strVal val="hidden"/>
                                      </p:to>
                                    </p:set>
                                  </p:childTnLst>
                                </p:cTn>
                              </p:par>
                              <p:par>
                                <p:cTn id="51" presetID="45" presetClass="entr" presetSubtype="0" fill="hold" nodeType="withEffect">
                                  <p:stCondLst>
                                    <p:cond delay="210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500"/>
                                        <p:tgtEl>
                                          <p:spTgt spid="14"/>
                                        </p:tgtEl>
                                      </p:cBhvr>
                                    </p:animEffect>
                                    <p:anim calcmode="lin" valueType="num">
                                      <p:cBhvr>
                                        <p:cTn id="54" dur="2500" fill="hold"/>
                                        <p:tgtEl>
                                          <p:spTgt spid="14"/>
                                        </p:tgtEl>
                                        <p:attrNameLst>
                                          <p:attrName>ppt_w</p:attrName>
                                        </p:attrNameLst>
                                      </p:cBhvr>
                                      <p:tavLst>
                                        <p:tav tm="0" fmla="#ppt_w*sin(2.5*pi*$)">
                                          <p:val>
                                            <p:fltVal val="0"/>
                                          </p:val>
                                        </p:tav>
                                        <p:tav tm="100000">
                                          <p:val>
                                            <p:fltVal val="1"/>
                                          </p:val>
                                        </p:tav>
                                      </p:tavLst>
                                    </p:anim>
                                    <p:anim calcmode="lin" valueType="num">
                                      <p:cBhvr>
                                        <p:cTn id="55" dur="2500" fill="hold"/>
                                        <p:tgtEl>
                                          <p:spTgt spid="14"/>
                                        </p:tgtEl>
                                        <p:attrNameLst>
                                          <p:attrName>ppt_h</p:attrName>
                                        </p:attrNameLst>
                                      </p:cBhvr>
                                      <p:tavLst>
                                        <p:tav tm="0">
                                          <p:val>
                                            <p:strVal val="#ppt_h"/>
                                          </p:val>
                                        </p:tav>
                                        <p:tav tm="100000">
                                          <p:val>
                                            <p:strVal val="#ppt_h"/>
                                          </p:val>
                                        </p:tav>
                                      </p:tavLst>
                                    </p:anim>
                                  </p:childTnLst>
                                </p:cTn>
                              </p:par>
                              <p:par>
                                <p:cTn id="56" presetID="45" presetClass="entr" presetSubtype="0" fill="hold" nodeType="withEffect">
                                  <p:stCondLst>
                                    <p:cond delay="210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500"/>
                                        <p:tgtEl>
                                          <p:spTgt spid="17"/>
                                        </p:tgtEl>
                                      </p:cBhvr>
                                    </p:animEffect>
                                    <p:anim calcmode="lin" valueType="num">
                                      <p:cBhvr>
                                        <p:cTn id="59" dur="2500" fill="hold"/>
                                        <p:tgtEl>
                                          <p:spTgt spid="17"/>
                                        </p:tgtEl>
                                        <p:attrNameLst>
                                          <p:attrName>ppt_w</p:attrName>
                                        </p:attrNameLst>
                                      </p:cBhvr>
                                      <p:tavLst>
                                        <p:tav tm="0" fmla="#ppt_w*sin(2.5*pi*$)">
                                          <p:val>
                                            <p:fltVal val="0"/>
                                          </p:val>
                                        </p:tav>
                                        <p:tav tm="100000">
                                          <p:val>
                                            <p:fltVal val="1"/>
                                          </p:val>
                                        </p:tav>
                                      </p:tavLst>
                                    </p:anim>
                                    <p:anim calcmode="lin" valueType="num">
                                      <p:cBhvr>
                                        <p:cTn id="60" dur="2500" fill="hold"/>
                                        <p:tgtEl>
                                          <p:spTgt spid="17"/>
                                        </p:tgtEl>
                                        <p:attrNameLst>
                                          <p:attrName>ppt_h</p:attrName>
                                        </p:attrNameLst>
                                      </p:cBhvr>
                                      <p:tavLst>
                                        <p:tav tm="0">
                                          <p:val>
                                            <p:strVal val="#ppt_h"/>
                                          </p:val>
                                        </p:tav>
                                        <p:tav tm="100000">
                                          <p:val>
                                            <p:strVal val="#ppt_h"/>
                                          </p:val>
                                        </p:tav>
                                      </p:tavLst>
                                    </p:anim>
                                  </p:childTnLst>
                                </p:cTn>
                              </p:par>
                              <p:par>
                                <p:cTn id="61" presetID="45" presetClass="exit" presetSubtype="0" fill="hold" nodeType="withEffect">
                                  <p:stCondLst>
                                    <p:cond delay="2100"/>
                                  </p:stCondLst>
                                  <p:childTnLst>
                                    <p:animEffect transition="out" filter="fade">
                                      <p:cBhvr>
                                        <p:cTn id="62" dur="2500"/>
                                        <p:tgtEl>
                                          <p:spTgt spid="14"/>
                                        </p:tgtEl>
                                      </p:cBhvr>
                                    </p:animEffect>
                                    <p:anim calcmode="lin" valueType="num">
                                      <p:cBhvr>
                                        <p:cTn id="63" dur="25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4" dur="2500"/>
                                        <p:tgtEl>
                                          <p:spTgt spid="14"/>
                                        </p:tgtEl>
                                        <p:attrNameLst>
                                          <p:attrName>ppt_h</p:attrName>
                                        </p:attrNameLst>
                                      </p:cBhvr>
                                      <p:tavLst>
                                        <p:tav tm="0">
                                          <p:val>
                                            <p:strVal val="ppt_h"/>
                                          </p:val>
                                        </p:tav>
                                        <p:tav tm="100000">
                                          <p:val>
                                            <p:strVal val="ppt_h"/>
                                          </p:val>
                                        </p:tav>
                                      </p:tavLst>
                                    </p:anim>
                                    <p:set>
                                      <p:cBhvr>
                                        <p:cTn id="65" dur="1" fill="hold">
                                          <p:stCondLst>
                                            <p:cond delay="2499"/>
                                          </p:stCondLst>
                                        </p:cTn>
                                        <p:tgtEl>
                                          <p:spTgt spid="1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par>
                                <p:cTn id="72" presetID="0" presetClass="exit" presetSubtype="0" fill="hold" nodeType="withEffect">
                                  <p:stCondLst>
                                    <p:cond delay="0"/>
                                  </p:stCondLst>
                                  <p:childTnLst>
                                    <p:set>
                                      <p:cBhvr>
                                        <p:cTn id="73" dur="1" fill="hold">
                                          <p:stCondLst>
                                            <p:cond delay="999"/>
                                          </p:stCondLst>
                                        </p:cTn>
                                        <p:tgtEl>
                                          <p:spTgt spid="20"/>
                                        </p:tgtEl>
                                        <p:attrNameLst>
                                          <p:attrName>style.visibility</p:attrName>
                                        </p:attrNameLst>
                                      </p:cBhvr>
                                      <p:to>
                                        <p:strVal val="hidden"/>
                                      </p:to>
                                    </p:set>
                                    <p:animEffect transition="out" filter="dissolve">
                                      <p:cBhvr>
                                        <p:cTn id="74" dur="1000">
                                          <p:stCondLst>
                                            <p:cond delay="0"/>
                                          </p:stCondLst>
                                        </p:cTn>
                                        <p:tgtEl>
                                          <p:spTgt spid="20"/>
                                        </p:tgtEl>
                                      </p:cBhvr>
                                    </p:animEffect>
                                    <p:anim to="" calcmode="lin" valueType="num">
                                      <p:cBhvr>
                                        <p:cTn id="75" dur="1000" fill="hold">
                                          <p:stCondLst>
                                            <p:cond delay="0"/>
                                          </p:stCondLst>
                                        </p:cTn>
                                        <p:tgtEl>
                                          <p:spTgt spid="20"/>
                                        </p:tgtEl>
                                        <p:attrNameLst>
                                          <p:attrName>ppt_w</p:attrName>
                                        </p:attrNameLst>
                                      </p:cBhvr>
                                      <p:tavLst>
                                        <p:tav tm="0">
                                          <p:val>
                                            <p:strVal val="#ppt_w"/>
                                          </p:val>
                                        </p:tav>
                                        <p:tav tm="100000">
                                          <p:val>
                                            <p:strVal val="#ppt_w*4"/>
                                          </p:val>
                                        </p:tav>
                                      </p:tavLst>
                                    </p:anim>
                                    <p:anim to="" calcmode="lin" valueType="num">
                                      <p:cBhvr>
                                        <p:cTn id="76" dur="1000" fill="hold">
                                          <p:stCondLst>
                                            <p:cond delay="0"/>
                                          </p:stCondLst>
                                        </p:cTn>
                                        <p:tgtEl>
                                          <p:spTgt spid="20"/>
                                        </p:tgtEl>
                                        <p:attrNameLst>
                                          <p:attrName>ppt_h</p:attrName>
                                        </p:attrNameLst>
                                      </p:cBhvr>
                                      <p:tavLst>
                                        <p:tav tm="0">
                                          <p:val>
                                            <p:strVal val="#ppt_h"/>
                                          </p:val>
                                        </p:tav>
                                        <p:tav tm="100000">
                                          <p:val>
                                            <p:strVal val="#ppt_h*4"/>
                                          </p:val>
                                        </p:tav>
                                      </p:tavLst>
                                    </p:anim>
                                  </p:childTnLst>
                                </p:cTn>
                              </p:par>
                              <p:par>
                                <p:cTn id="77" presetID="0" presetClass="path" presetSubtype="0" accel="50000" decel="50000" fill="hold" nodeType="withEffect">
                                  <p:stCondLst>
                                    <p:cond delay="0"/>
                                  </p:stCondLst>
                                  <p:childTnLst>
                                    <p:animMotion origin="layout" path="M 2.77778E-7 -4.6346E-6 L 0.13177 -0.00185 " pathEditMode="relative" rAng="0" ptsTypes="AA">
                                      <p:cBhvr>
                                        <p:cTn id="78" dur="1000" fill="hold"/>
                                        <p:tgtEl>
                                          <p:spTgt spid="20"/>
                                        </p:tgtEl>
                                        <p:attrNameLst>
                                          <p:attrName>ppt_x</p:attrName>
                                          <p:attrName>ppt_y</p:attrName>
                                        </p:attrNameLst>
                                      </p:cBhvr>
                                      <p:rCtr x="6580"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4" grpId="3"/>
      <p:bldP spid="13" grpId="0"/>
      <p:bldP spid="13" grpId="2"/>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txBox="1">
            <a:spLocks/>
          </p:cNvSpPr>
          <p:nvPr/>
        </p:nvSpPr>
        <p:spPr>
          <a:xfrm>
            <a:off x="3163795" y="2961165"/>
            <a:ext cx="52703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 you of little faith</a:t>
            </a:r>
          </a:p>
        </p:txBody>
      </p:sp>
      <p:sp>
        <p:nvSpPr>
          <p:cNvPr id="6" name="Title 1"/>
          <p:cNvSpPr txBox="1">
            <a:spLocks/>
          </p:cNvSpPr>
          <p:nvPr/>
        </p:nvSpPr>
        <p:spPr>
          <a:xfrm>
            <a:off x="3071246" y="3632498"/>
            <a:ext cx="35418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 not worry</a:t>
            </a:r>
          </a:p>
        </p:txBody>
      </p:sp>
      <p:sp>
        <p:nvSpPr>
          <p:cNvPr id="4" name="Rectangle 2"/>
          <p:cNvSpPr txBox="1">
            <a:spLocks noChangeArrowheads="1"/>
          </p:cNvSpPr>
          <p:nvPr/>
        </p:nvSpPr>
        <p:spPr bwMode="auto">
          <a:xfrm>
            <a:off x="4820446" y="3581400"/>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worry</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"Now if God so clothes the grass of the field, which today is, and tomorrow is thrown into the oven, will He not much more clothe you, O you of little faith? Therefore do not worry, saying, 'What shall we eat?' or 'What shall we drink?' or 'What shall we wear?'"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6:30-31 </a:t>
            </a:r>
          </a:p>
        </p:txBody>
      </p:sp>
      <p:sp>
        <p:nvSpPr>
          <p:cNvPr id="7" name="Rectangle 2"/>
          <p:cNvSpPr txBox="1">
            <a:spLocks noChangeArrowheads="1"/>
          </p:cNvSpPr>
          <p:nvPr/>
        </p:nvSpPr>
        <p:spPr bwMode="auto">
          <a:xfrm>
            <a:off x="3208937" y="2378236"/>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a:t>
            </a:r>
          </a:p>
        </p:txBody>
      </p:sp>
      <p:sp>
        <p:nvSpPr>
          <p:cNvPr id="8" name="Rectangle 2"/>
          <p:cNvSpPr txBox="1">
            <a:spLocks noChangeArrowheads="1"/>
          </p:cNvSpPr>
          <p:nvPr/>
        </p:nvSpPr>
        <p:spPr bwMode="auto">
          <a:xfrm>
            <a:off x="7878405" y="223319"/>
            <a:ext cx="682906"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7988581" y="4922785"/>
            <a:ext cx="682906"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1832754" y="894650"/>
            <a:ext cx="659757"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3459070" y="4920880"/>
            <a:ext cx="61345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F49960C8-8AEB-4333-B753-5A00E2A11A42}"/>
              </a:ext>
            </a:extLst>
          </p:cNvPr>
          <p:cNvSpPr txBox="1">
            <a:spLocks noChangeArrowheads="1"/>
          </p:cNvSpPr>
          <p:nvPr/>
        </p:nvSpPr>
        <p:spPr bwMode="auto">
          <a:xfrm>
            <a:off x="3301736" y="3045501"/>
            <a:ext cx="4992415" cy="736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 you of little faith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9028403C-4FB6-40F3-B03B-24D3C919C6C3}"/>
              </a:ext>
            </a:extLst>
          </p:cNvPr>
          <p:cNvSpPr txBox="1">
            <a:spLocks noChangeArrowheads="1"/>
          </p:cNvSpPr>
          <p:nvPr/>
        </p:nvSpPr>
        <p:spPr bwMode="auto">
          <a:xfrm>
            <a:off x="3087499" y="3688033"/>
            <a:ext cx="3508881" cy="78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not worry</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286372486"/>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18" presetClass="emph" presetSubtype="0" fill="hold" grpId="1" nodeType="withEffect">
                                  <p:stCondLst>
                                    <p:cond delay="0"/>
                                  </p:stCondLst>
                                  <p:childTnLst>
                                    <p:set>
                                      <p:cBhvr override="childStyle">
                                        <p:cTn id="18" dur="500" fill="hold"/>
                                        <p:tgtEl>
                                          <p:spTgt spid="5"/>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8" presetClass="emph" presetSubtype="0" fill="hold" grpId="1" nodeType="withEffect">
                                  <p:stCondLst>
                                    <p:cond delay="0"/>
                                  </p:stCondLst>
                                  <p:childTnLst>
                                    <p:set>
                                      <p:cBhvr override="childStyle">
                                        <p:cTn id="28" dur="500" fill="hold"/>
                                        <p:tgtEl>
                                          <p:spTgt spid="6"/>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par>
                                <p:cTn id="46" presetID="0" presetClass="path" presetSubtype="0" accel="60000" decel="40000" fill="hold" grpId="1" nodeType="withEffect">
                                  <p:stCondLst>
                                    <p:cond delay="0"/>
                                  </p:stCondLst>
                                  <p:childTnLst>
                                    <p:animMotion origin="layout" path="M 1.66667E-6 2.96296E-6 C -0.02778 0.00185 -0.05504 0.0037 -0.08594 0.00671 C -0.11667 0.00972 -0.14792 0.01227 -0.18542 0.01852 C -0.22309 0.02477 -0.27413 0.03287 -0.31077 0.04444 C -0.34722 0.05602 -0.37795 0.06875 -0.40399 0.08819 C -0.42986 0.10764 -0.45208 0.13588 -0.46667 0.16157 C -0.48143 0.18727 -0.48629 0.21713 -0.49202 0.24259 C -0.49774 0.26805 -0.49931 0.2993 -0.50104 0.31412 " pathEditMode="relative" rAng="0" ptsTypes="AAAAAAAA">
                                      <p:cBhvr>
                                        <p:cTn id="47" dur="2000" fill="hold"/>
                                        <p:tgtEl>
                                          <p:spTgt spid="8"/>
                                        </p:tgtEl>
                                        <p:attrNameLst>
                                          <p:attrName>ppt_x</p:attrName>
                                          <p:attrName>ppt_y</p:attrName>
                                        </p:attrNameLst>
                                      </p:cBhvr>
                                      <p:rCtr x="-25052" y="15694"/>
                                    </p:animMotion>
                                  </p:childTnLst>
                                </p:cTn>
                              </p:par>
                              <p:par>
                                <p:cTn id="48" presetID="0" presetClass="path" presetSubtype="0" accel="62000" decel="38000" fill="hold" grpId="1" nodeType="withEffect">
                                  <p:stCondLst>
                                    <p:cond delay="0"/>
                                  </p:stCondLst>
                                  <p:childTnLst>
                                    <p:animMotion origin="layout" path="M 2.5E-6 -2.22222E-6 C -0.03403 -0.00347 -0.06719 -0.00648 -0.10209 -0.01203 C -0.13698 -0.01759 -0.17327 -0.02222 -0.21025 -0.03333 C -0.24722 -0.04467 -0.29167 -0.05833 -0.32361 -0.0794 C -0.35573 -0.10023 -0.38316 -0.13125 -0.40191 -0.15903 C -0.42049 -0.18657 -0.42813 -0.21967 -0.43594 -0.24537 C -0.44375 -0.27106 -0.44549 -0.29213 -0.44861 -0.31319 C -0.45174 -0.33426 -0.45365 -0.35879 -0.45469 -0.3706 " pathEditMode="relative" rAng="0" ptsTypes="AAAAAAAA">
                                      <p:cBhvr>
                                        <p:cTn id="49" dur="2000" fill="hold"/>
                                        <p:tgtEl>
                                          <p:spTgt spid="9"/>
                                        </p:tgtEl>
                                        <p:attrNameLst>
                                          <p:attrName>ppt_x</p:attrName>
                                          <p:attrName>ppt_y</p:attrName>
                                        </p:attrNameLst>
                                      </p:cBhvr>
                                      <p:rCtr x="-22743" y="-18542"/>
                                    </p:animMotion>
                                  </p:childTnLst>
                                </p:cTn>
                              </p:par>
                              <p:par>
                                <p:cTn id="50" presetID="0" presetClass="path" presetSubtype="0" accel="28000" decel="50000" fill="hold" grpId="1" nodeType="withEffect">
                                  <p:stCondLst>
                                    <p:cond delay="0"/>
                                  </p:stCondLst>
                                  <p:childTnLst>
                                    <p:animMotion origin="layout" path="M 1.66667E-6 -3.7037E-6 C 0.03437 0.0294 0.06892 0.05903 0.09687 0.08866 C 0.12482 0.11829 0.15295 0.15579 0.1684 0.17709 C 0.18368 0.19838 0.18472 0.20811 0.18923 0.21621 " pathEditMode="relative" rAng="0" ptsTypes="AAAA">
                                      <p:cBhvr>
                                        <p:cTn id="51" dur="2000" fill="hold"/>
                                        <p:tgtEl>
                                          <p:spTgt spid="10"/>
                                        </p:tgtEl>
                                        <p:attrNameLst>
                                          <p:attrName>ppt_x</p:attrName>
                                          <p:attrName>ppt_y</p:attrName>
                                        </p:attrNameLst>
                                      </p:cBhvr>
                                      <p:rCtr x="9462" y="10810"/>
                                    </p:animMotion>
                                  </p:childTnLst>
                                </p:cTn>
                              </p:par>
                              <p:par>
                                <p:cTn id="52" presetID="0" presetClass="path" presetSubtype="0" accel="50000" decel="50000" fill="hold" grpId="1" nodeType="withEffect">
                                  <p:stCondLst>
                                    <p:cond delay="0"/>
                                  </p:stCondLst>
                                  <p:childTnLst>
                                    <p:animMotion origin="layout" path="M 4.44444E-6 -7.40741E-7 L 0.07569 -0.37037 " pathEditMode="relative" rAng="0" ptsTypes="AA">
                                      <p:cBhvr>
                                        <p:cTn id="53" dur="2000" fill="hold"/>
                                        <p:tgtEl>
                                          <p:spTgt spid="11"/>
                                        </p:tgtEl>
                                        <p:attrNameLst>
                                          <p:attrName>ppt_x</p:attrName>
                                          <p:attrName>ppt_y</p:attrName>
                                        </p:attrNameLst>
                                      </p:cBhvr>
                                      <p:rCtr x="3785" y="-18519"/>
                                    </p:animMotion>
                                  </p:childTnLst>
                                </p:cTn>
                              </p:par>
                              <p:par>
                                <p:cTn id="54" presetID="10" presetClass="exit" presetSubtype="0" fill="hold" grpId="1" nodeType="withEffect">
                                  <p:stCondLst>
                                    <p:cond delay="0"/>
                                  </p:stCondLst>
                                  <p:childTnLst>
                                    <p:animEffect transition="out" filter="fade">
                                      <p:cBhvr>
                                        <p:cTn id="55" dur="1500"/>
                                        <p:tgtEl>
                                          <p:spTgt spid="3074"/>
                                        </p:tgtEl>
                                      </p:cBhvr>
                                    </p:animEffect>
                                    <p:set>
                                      <p:cBhvr>
                                        <p:cTn id="56" dur="1" fill="hold">
                                          <p:stCondLst>
                                            <p:cond delay="1499"/>
                                          </p:stCondLst>
                                        </p:cTn>
                                        <p:tgtEl>
                                          <p:spTgt spid="307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100"/>
                                        <p:tgtEl>
                                          <p:spTgt spid="7"/>
                                        </p:tgtEl>
                                      </p:cBhvr>
                                    </p:animEffect>
                                  </p:childTnLst>
                                </p:cTn>
                              </p:par>
                              <p:par>
                                <p:cTn id="73" presetID="10" presetClass="exit" presetSubtype="0" fill="hold" grpId="2" nodeType="withEffect">
                                  <p:stCondLst>
                                    <p:cond delay="0"/>
                                  </p:stCondLst>
                                  <p:childTnLst>
                                    <p:animEffect transition="out" filter="fade">
                                      <p:cBhvr>
                                        <p:cTn id="74" dur="250"/>
                                        <p:tgtEl>
                                          <p:spTgt spid="8"/>
                                        </p:tgtEl>
                                      </p:cBhvr>
                                    </p:animEffect>
                                    <p:set>
                                      <p:cBhvr>
                                        <p:cTn id="75" dur="1" fill="hold">
                                          <p:stCondLst>
                                            <p:cond delay="249"/>
                                          </p:stCondLst>
                                        </p:cTn>
                                        <p:tgtEl>
                                          <p:spTgt spid="8"/>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250"/>
                                        <p:tgtEl>
                                          <p:spTgt spid="9"/>
                                        </p:tgtEl>
                                      </p:cBhvr>
                                    </p:animEffect>
                                    <p:set>
                                      <p:cBhvr>
                                        <p:cTn id="78" dur="1" fill="hold">
                                          <p:stCondLst>
                                            <p:cond delay="249"/>
                                          </p:stCondLst>
                                        </p:cTn>
                                        <p:tgtEl>
                                          <p:spTgt spid="9"/>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250"/>
                                        <p:tgtEl>
                                          <p:spTgt spid="10"/>
                                        </p:tgtEl>
                                      </p:cBhvr>
                                    </p:animEffect>
                                    <p:set>
                                      <p:cBhvr>
                                        <p:cTn id="81" dur="1" fill="hold">
                                          <p:stCondLst>
                                            <p:cond delay="249"/>
                                          </p:stCondLst>
                                        </p:cTn>
                                        <p:tgtEl>
                                          <p:spTgt spid="10"/>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50"/>
                                        <p:tgtEl>
                                          <p:spTgt spid="11"/>
                                        </p:tgtEl>
                                      </p:cBhvr>
                                    </p:animEffect>
                                    <p:set>
                                      <p:cBhvr>
                                        <p:cTn id="84" dur="1" fill="hold">
                                          <p:stCondLst>
                                            <p:cond delay="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4" grpId="1"/>
      <p:bldP spid="3074" grpId="0"/>
      <p:bldP spid="3074" grpId="1"/>
      <p:bldP spid="7" grpId="0"/>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2" name="Title 1">
            <a:extLst>
              <a:ext uri="{FF2B5EF4-FFF2-40B4-BE49-F238E27FC236}">
                <a16:creationId xmlns:a16="http://schemas.microsoft.com/office/drawing/2014/main" id="{4928352B-C0F4-4436-91DF-1B641BF271CA}"/>
              </a:ext>
            </a:extLst>
          </p:cNvPr>
          <p:cNvSpPr txBox="1">
            <a:spLocks/>
          </p:cNvSpPr>
          <p:nvPr/>
        </p:nvSpPr>
        <p:spPr>
          <a:xfrm>
            <a:off x="1998317" y="622852"/>
            <a:ext cx="276418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rPr>
              <a:t>heavenly</a:t>
            </a:r>
            <a:endParaRPr lang="en-US" b="1" dirty="0">
              <a:ln w="17780" cmpd="sng">
                <a:noFill/>
                <a:prstDash val="solid"/>
                <a:miter lim="800000"/>
              </a:ln>
              <a:solidFill>
                <a:srgbClr val="CC00FF"/>
              </a:solidFill>
              <a:effectLst>
                <a:glow rad="88900">
                  <a:schemeClr val="tx1"/>
                </a:glow>
                <a:outerShdw blurRad="50800" algn="tl" rotWithShape="0">
                  <a:srgbClr val="000000"/>
                </a:outerShdw>
              </a:effectLst>
              <a:latin typeface="Calibri" panose="020F0502020204030204" pitchFamily="34" charset="0"/>
            </a:endParaRPr>
          </a:p>
        </p:txBody>
      </p:sp>
      <p:sp>
        <p:nvSpPr>
          <p:cNvPr id="13" name="Title 1">
            <a:extLst>
              <a:ext uri="{FF2B5EF4-FFF2-40B4-BE49-F238E27FC236}">
                <a16:creationId xmlns:a16="http://schemas.microsoft.com/office/drawing/2014/main" id="{851E71AD-13EC-4914-BEE9-0EFE5DF7744D}"/>
              </a:ext>
            </a:extLst>
          </p:cNvPr>
          <p:cNvSpPr txBox="1">
            <a:spLocks/>
          </p:cNvSpPr>
          <p:nvPr/>
        </p:nvSpPr>
        <p:spPr>
          <a:xfrm>
            <a:off x="4500217" y="3327952"/>
            <a:ext cx="2154584"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CC6600"/>
                </a:solidFill>
                <a:effectLst>
                  <a:glow rad="88900">
                    <a:schemeClr val="tx1"/>
                  </a:glow>
                  <a:outerShdw blurRad="50800" algn="tl" rotWithShape="0">
                    <a:srgbClr val="000000"/>
                  </a:outerShdw>
                </a:effectLst>
                <a:latin typeface="Calibri" panose="020F0502020204030204" pitchFamily="34" charset="0"/>
              </a:rPr>
              <a:t>earthly</a:t>
            </a:r>
            <a:endParaRPr lang="en-US" b="1" dirty="0">
              <a:ln w="17780" cmpd="sng">
                <a:noFill/>
                <a:prstDash val="solid"/>
                <a:miter lim="800000"/>
              </a:ln>
              <a:solidFill>
                <a:srgbClr val="CC6600"/>
              </a:solidFill>
              <a:effectLst>
                <a:glow rad="88900">
                  <a:schemeClr val="tx1"/>
                </a:glow>
                <a:outerShdw blurRad="50800" algn="tl" rotWithShape="0">
                  <a:srgbClr val="000000"/>
                </a:outerShdw>
              </a:effectLst>
              <a:latin typeface="Calibri" panose="020F0502020204030204" pitchFamily="34" charset="0"/>
            </a:endParaRPr>
          </a:p>
        </p:txBody>
      </p:sp>
      <p:sp>
        <p:nvSpPr>
          <p:cNvPr id="4" name="Rectangle 2"/>
          <p:cNvSpPr>
            <a:spLocks noGrp="1" noChangeArrowheads="1"/>
          </p:cNvSpPr>
          <p:nvPr>
            <p:ph type="title"/>
          </p:nvPr>
        </p:nvSpPr>
        <p:spPr>
          <a:xfrm>
            <a:off x="457200" y="2458279"/>
            <a:ext cx="8229600" cy="219560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do not seek what you should eat or what you should drink, nor have an anxious mind."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Luke 12:29 </a:t>
            </a:r>
          </a:p>
        </p:txBody>
      </p:sp>
      <p:sp>
        <p:nvSpPr>
          <p:cNvPr id="5" name="Rectangle 2"/>
          <p:cNvSpPr txBox="1">
            <a:spLocks noChangeArrowheads="1"/>
          </p:cNvSpPr>
          <p:nvPr/>
        </p:nvSpPr>
        <p:spPr bwMode="auto">
          <a:xfrm>
            <a:off x="3208937" y="2378236"/>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3208937" y="2378236"/>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7421217" y="3137452"/>
            <a:ext cx="1279526"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nor</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11" name="Title 1"/>
          <p:cNvSpPr txBox="1">
            <a:spLocks/>
          </p:cNvSpPr>
          <p:nvPr/>
        </p:nvSpPr>
        <p:spPr>
          <a:xfrm>
            <a:off x="359569" y="3807515"/>
            <a:ext cx="5626239"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have an anxious mind</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1895701" y="3720393"/>
            <a:ext cx="389164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C00000"/>
                  </a:glow>
                  <a:outerShdw blurRad="50800" algn="tl" rotWithShape="0">
                    <a:srgbClr val="000000"/>
                  </a:outerShdw>
                </a:effectLst>
                <a:latin typeface="Calibri" panose="020F0502020204030204" pitchFamily="34" charset="0"/>
              </a:rPr>
              <a:t>undisturbed</a:t>
            </a:r>
          </a:p>
        </p:txBody>
      </p:sp>
      <p:sp>
        <p:nvSpPr>
          <p:cNvPr id="8" name="Rectangle 2" hidden="1"/>
          <p:cNvSpPr txBox="1">
            <a:spLocks noChangeArrowheads="1"/>
          </p:cNvSpPr>
          <p:nvPr/>
        </p:nvSpPr>
        <p:spPr bwMode="auto">
          <a:xfrm>
            <a:off x="2495141" y="1295482"/>
            <a:ext cx="1690048" cy="91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seek</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
        <p:nvSpPr>
          <p:cNvPr id="6" name="Rectangle 2" hidden="1"/>
          <p:cNvSpPr txBox="1">
            <a:spLocks noChangeArrowheads="1"/>
          </p:cNvSpPr>
          <p:nvPr/>
        </p:nvSpPr>
        <p:spPr bwMode="auto">
          <a:xfrm>
            <a:off x="4746465" y="2592585"/>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seek</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17393376"/>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07223 0.36263 " pathEditMode="relative" ptsTypes="AA">
                                      <p:cBhvr>
                                        <p:cTn id="10" dur="1000" spd="-100000" fill="hold"/>
                                        <p:tgtEl>
                                          <p:spTgt spid="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5"/>
                                        </p:tgtEl>
                                      </p:cBhvr>
                                    </p:animEffect>
                                    <p:set>
                                      <p:cBhvr>
                                        <p:cTn id="14" dur="1" fill="hold">
                                          <p:stCondLst>
                                            <p:cond delay="24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
                                        <p:tgtEl>
                                          <p:spTgt spid="5"/>
                                        </p:tgtEl>
                                      </p:cBhvr>
                                    </p:animEffect>
                                  </p:childTnLst>
                                </p:cTn>
                              </p:par>
                              <p:par>
                                <p:cTn id="40" presetID="0" presetClass="path" presetSubtype="0" accel="50000" decel="50000" fill="hold" grpId="1" nodeType="withEffect">
                                  <p:stCondLst>
                                    <p:cond delay="0"/>
                                  </p:stCondLst>
                                  <p:childTnLst>
                                    <p:animMotion origin="layout" path="M 8.33333E-7 2.59259E-6 L 0.1684 0.03171 " pathEditMode="relative" rAng="0" ptsTypes="AA">
                                      <p:cBhvr>
                                        <p:cTn id="41" dur="2000" fill="hold"/>
                                        <p:tgtEl>
                                          <p:spTgt spid="5"/>
                                        </p:tgtEl>
                                        <p:attrNameLst>
                                          <p:attrName>ppt_x</p:attrName>
                                          <p:attrName>ppt_y</p:attrName>
                                        </p:attrNameLst>
                                      </p:cBhvr>
                                      <p:rCtr x="8420" y="1574"/>
                                    </p:animMotion>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
                                        <p:tgtEl>
                                          <p:spTgt spid="7"/>
                                        </p:tgtEl>
                                      </p:cBhvr>
                                    </p:animEffect>
                                  </p:childTnLst>
                                </p:cTn>
                              </p:par>
                              <p:par>
                                <p:cTn id="45" presetID="0" presetClass="path" presetSubtype="0" accel="50000" decel="50000" fill="hold" grpId="1" nodeType="withEffect">
                                  <p:stCondLst>
                                    <p:cond delay="0"/>
                                  </p:stCondLst>
                                  <p:childTnLst>
                                    <p:animMotion origin="layout" path="M 8.33333E-7 2.59259E-6 L -0.07778 -0.16459 " pathEditMode="relative" rAng="0" ptsTypes="AA">
                                      <p:cBhvr>
                                        <p:cTn id="46" dur="2000" fill="hold"/>
                                        <p:tgtEl>
                                          <p:spTgt spid="7"/>
                                        </p:tgtEl>
                                        <p:attrNameLst>
                                          <p:attrName>ppt_x</p:attrName>
                                          <p:attrName>ppt_y</p:attrName>
                                        </p:attrNameLst>
                                      </p:cBhvr>
                                      <p:rCtr x="-3889" y="-8241"/>
                                    </p:animMotion>
                                  </p:childTnLst>
                                </p:cTn>
                              </p:par>
                              <p:par>
                                <p:cTn id="47" presetID="10" presetClass="exit" presetSubtype="0" fill="hold" grpId="1" nodeType="withEffect">
                                  <p:stCondLst>
                                    <p:cond delay="0"/>
                                  </p:stCondLst>
                                  <p:childTnLst>
                                    <p:animEffect transition="out" filter="fade">
                                      <p:cBhvr>
                                        <p:cTn id="48" dur="1500"/>
                                        <p:tgtEl>
                                          <p:spTgt spid="4"/>
                                        </p:tgtEl>
                                      </p:cBhvr>
                                    </p:animEffect>
                                    <p:set>
                                      <p:cBhvr>
                                        <p:cTn id="49" dur="1" fill="hold">
                                          <p:stCondLst>
                                            <p:cond delay="1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9"/>
                                        </p:tgtEl>
                                      </p:cBhvr>
                                    </p:animEffect>
                                    <p:set>
                                      <p:cBhvr>
                                        <p:cTn id="52" dur="1" fill="hold">
                                          <p:stCondLst>
                                            <p:cond delay="9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750"/>
                                        <p:tgtEl>
                                          <p:spTgt spid="12"/>
                                        </p:tgtEl>
                                        <p:attrNameLst>
                                          <p:attrName>ppt_y</p:attrName>
                                        </p:attrNameLst>
                                      </p:cBhvr>
                                      <p:tavLst>
                                        <p:tav tm="0">
                                          <p:val>
                                            <p:strVal val="#ppt_y+#ppt_h*1.125000"/>
                                          </p:val>
                                        </p:tav>
                                        <p:tav tm="100000">
                                          <p:val>
                                            <p:strVal val="#ppt_y"/>
                                          </p:val>
                                        </p:tav>
                                      </p:tavLst>
                                    </p:anim>
                                    <p:animEffect transition="in" filter="wipe(up)">
                                      <p:cBhvr>
                                        <p:cTn id="58" dur="750"/>
                                        <p:tgtEl>
                                          <p:spTgt spid="12"/>
                                        </p:tgtEl>
                                      </p:cBhvr>
                                    </p:animEffect>
                                  </p:childTnLst>
                                </p:cTn>
                              </p:par>
                              <p:par>
                                <p:cTn id="59" presetID="17" presetClass="entr" presetSubtype="10" fill="hold" grpId="2"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750" fill="hold"/>
                                        <p:tgtEl>
                                          <p:spTgt spid="12"/>
                                        </p:tgtEl>
                                        <p:attrNameLst>
                                          <p:attrName>ppt_w</p:attrName>
                                        </p:attrNameLst>
                                      </p:cBhvr>
                                      <p:tavLst>
                                        <p:tav tm="0">
                                          <p:val>
                                            <p:fltVal val="0"/>
                                          </p:val>
                                        </p:tav>
                                        <p:tav tm="100000">
                                          <p:val>
                                            <p:strVal val="#ppt_w"/>
                                          </p:val>
                                        </p:tav>
                                      </p:tavLst>
                                    </p:anim>
                                    <p:anim calcmode="lin" valueType="num">
                                      <p:cBhvr>
                                        <p:cTn id="62" dur="750" fill="hold"/>
                                        <p:tgtEl>
                                          <p:spTgt spid="12"/>
                                        </p:tgtEl>
                                        <p:attrNameLst>
                                          <p:attrName>ppt_h</p:attrName>
                                        </p:attrNameLst>
                                      </p:cBhvr>
                                      <p:tavLst>
                                        <p:tav tm="0">
                                          <p:val>
                                            <p:strVal val="#ppt_h"/>
                                          </p:val>
                                        </p:tav>
                                        <p:tav tm="100000">
                                          <p:val>
                                            <p:strVal val="#ppt_h"/>
                                          </p:val>
                                        </p:tav>
                                      </p:tavLst>
                                    </p:anim>
                                  </p:childTnLst>
                                </p:cTn>
                              </p:par>
                              <p:par>
                                <p:cTn id="63" presetID="12" presetClass="entr" presetSubtype="1"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750"/>
                                        <p:tgtEl>
                                          <p:spTgt spid="13"/>
                                        </p:tgtEl>
                                        <p:attrNameLst>
                                          <p:attrName>ppt_y</p:attrName>
                                        </p:attrNameLst>
                                      </p:cBhvr>
                                      <p:tavLst>
                                        <p:tav tm="0">
                                          <p:val>
                                            <p:strVal val="#ppt_y-#ppt_h*1.125000"/>
                                          </p:val>
                                        </p:tav>
                                        <p:tav tm="100000">
                                          <p:val>
                                            <p:strVal val="#ppt_y"/>
                                          </p:val>
                                        </p:tav>
                                      </p:tavLst>
                                    </p:anim>
                                    <p:animEffect transition="in" filter="wipe(down)">
                                      <p:cBhvr>
                                        <p:cTn id="66" dur="750"/>
                                        <p:tgtEl>
                                          <p:spTgt spid="13"/>
                                        </p:tgtEl>
                                      </p:cBhvr>
                                    </p:animEffect>
                                  </p:childTnLst>
                                </p:cTn>
                              </p:par>
                              <p:par>
                                <p:cTn id="67" presetID="17" presetClass="entr" presetSubtype="10" fill="hold" grpId="2"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750" fill="hold"/>
                                        <p:tgtEl>
                                          <p:spTgt spid="13"/>
                                        </p:tgtEl>
                                        <p:attrNameLst>
                                          <p:attrName>ppt_w</p:attrName>
                                        </p:attrNameLst>
                                      </p:cBhvr>
                                      <p:tavLst>
                                        <p:tav tm="0">
                                          <p:val>
                                            <p:fltVal val="0"/>
                                          </p:val>
                                        </p:tav>
                                        <p:tav tm="100000">
                                          <p:val>
                                            <p:strVal val="#ppt_w"/>
                                          </p:val>
                                        </p:tav>
                                      </p:tavLst>
                                    </p:anim>
                                    <p:anim calcmode="lin" valueType="num">
                                      <p:cBhvr>
                                        <p:cTn id="70" dur="75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 presetClass="exit" presetSubtype="1" fill="hold" grpId="1" nodeType="clickEffect">
                                  <p:stCondLst>
                                    <p:cond delay="0"/>
                                  </p:stCondLst>
                                  <p:childTnLst>
                                    <p:anim calcmode="lin" valueType="num">
                                      <p:cBhvr additive="base">
                                        <p:cTn id="74" dur="750"/>
                                        <p:tgtEl>
                                          <p:spTgt spid="12"/>
                                        </p:tgtEl>
                                        <p:attrNameLst>
                                          <p:attrName>ppt_x</p:attrName>
                                        </p:attrNameLst>
                                      </p:cBhvr>
                                      <p:tavLst>
                                        <p:tav tm="0">
                                          <p:val>
                                            <p:strVal val="ppt_x"/>
                                          </p:val>
                                        </p:tav>
                                        <p:tav tm="100000">
                                          <p:val>
                                            <p:strVal val="ppt_x"/>
                                          </p:val>
                                        </p:tav>
                                      </p:tavLst>
                                    </p:anim>
                                    <p:anim calcmode="lin" valueType="num">
                                      <p:cBhvr additive="base">
                                        <p:cTn id="75" dur="750"/>
                                        <p:tgtEl>
                                          <p:spTgt spid="12"/>
                                        </p:tgtEl>
                                        <p:attrNameLst>
                                          <p:attrName>ppt_y</p:attrName>
                                        </p:attrNameLst>
                                      </p:cBhvr>
                                      <p:tavLst>
                                        <p:tav tm="0">
                                          <p:val>
                                            <p:strVal val="ppt_y"/>
                                          </p:val>
                                        </p:tav>
                                        <p:tav tm="100000">
                                          <p:val>
                                            <p:strVal val="0-ppt_h/2"/>
                                          </p:val>
                                        </p:tav>
                                      </p:tavLst>
                                    </p:anim>
                                    <p:set>
                                      <p:cBhvr>
                                        <p:cTn id="76" dur="1" fill="hold">
                                          <p:stCondLst>
                                            <p:cond delay="749"/>
                                          </p:stCondLst>
                                        </p:cTn>
                                        <p:tgtEl>
                                          <p:spTgt spid="12"/>
                                        </p:tgtEl>
                                        <p:attrNameLst>
                                          <p:attrName>style.visibility</p:attrName>
                                        </p:attrNameLst>
                                      </p:cBhvr>
                                      <p:to>
                                        <p:strVal val="hidden"/>
                                      </p:to>
                                    </p:set>
                                  </p:childTnLst>
                                </p:cTn>
                              </p:par>
                              <p:par>
                                <p:cTn id="77" presetID="2" presetClass="exit" presetSubtype="4" fill="hold" grpId="1" nodeType="withEffect">
                                  <p:stCondLst>
                                    <p:cond delay="0"/>
                                  </p:stCondLst>
                                  <p:childTnLst>
                                    <p:anim calcmode="lin" valueType="num">
                                      <p:cBhvr additive="base">
                                        <p:cTn id="78" dur="750"/>
                                        <p:tgtEl>
                                          <p:spTgt spid="13"/>
                                        </p:tgtEl>
                                        <p:attrNameLst>
                                          <p:attrName>ppt_x</p:attrName>
                                        </p:attrNameLst>
                                      </p:cBhvr>
                                      <p:tavLst>
                                        <p:tav tm="0">
                                          <p:val>
                                            <p:strVal val="ppt_x"/>
                                          </p:val>
                                        </p:tav>
                                        <p:tav tm="100000">
                                          <p:val>
                                            <p:strVal val="ppt_x"/>
                                          </p:val>
                                        </p:tav>
                                      </p:tavLst>
                                    </p:anim>
                                    <p:anim calcmode="lin" valueType="num">
                                      <p:cBhvr additive="base">
                                        <p:cTn id="79" dur="750"/>
                                        <p:tgtEl>
                                          <p:spTgt spid="13"/>
                                        </p:tgtEl>
                                        <p:attrNameLst>
                                          <p:attrName>ppt_y</p:attrName>
                                        </p:attrNameLst>
                                      </p:cBhvr>
                                      <p:tavLst>
                                        <p:tav tm="0">
                                          <p:val>
                                            <p:strVal val="ppt_y"/>
                                          </p:val>
                                        </p:tav>
                                        <p:tav tm="100000">
                                          <p:val>
                                            <p:strVal val="1+ppt_h/2"/>
                                          </p:val>
                                        </p:tav>
                                      </p:tavLst>
                                    </p:anim>
                                    <p:set>
                                      <p:cBhvr>
                                        <p:cTn id="80" dur="1" fill="hold">
                                          <p:stCondLst>
                                            <p:cond delay="74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13" grpId="0"/>
      <p:bldP spid="13" grpId="1"/>
      <p:bldP spid="13" grpId="2"/>
      <p:bldP spid="4" grpId="0"/>
      <p:bldP spid="4" grpId="1"/>
      <p:bldP spid="4" grpId="2"/>
      <p:bldP spid="5" grpId="0"/>
      <p:bldP spid="5" grpId="1"/>
      <p:bldP spid="5" grpId="2"/>
      <p:bldP spid="7" grpId="0"/>
      <p:bldP spid="7" grpId="1"/>
      <p:bldP spid="10" grpId="0"/>
      <p:bldP spid="10" grpId="1"/>
      <p:bldP spid="11" grpId="0"/>
      <p:bldP spid="11"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391887" y="699180"/>
            <a:ext cx="8316686" cy="540770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"For after all these things the Gentiles seek. For your heavenly Father knows that you need all these things. But seek first the kingdom of God and His righteousness, and all these   things shall be added to you."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Matthew 6:32-33 </a:t>
            </a:r>
            <a:r>
              <a:rPr lang="en-US" altLang="en-US" sz="40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p>
        </p:txBody>
      </p:sp>
      <p:sp>
        <p:nvSpPr>
          <p:cNvPr id="4" name="Rectangle 2"/>
          <p:cNvSpPr txBox="1">
            <a:spLocks noChangeArrowheads="1"/>
          </p:cNvSpPr>
          <p:nvPr/>
        </p:nvSpPr>
        <p:spPr bwMode="auto">
          <a:xfrm>
            <a:off x="4746465" y="2592585"/>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2495141" y="1249801"/>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seek</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865136" y="1307506"/>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2296442" y="2596105"/>
            <a:ext cx="1690048"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things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1080656" y="3290902"/>
            <a:ext cx="7079496" cy="1092843"/>
          </a:xfrm>
          <a:prstGeom prst="rect">
            <a:avLst/>
          </a:prstGeom>
        </p:spPr>
        <p:txBody>
          <a:bodyPr vert="horz" lIns="91440" tIns="45720" rIns="91440" bIns="45720" rtlCol="0" anchor="ctr">
            <a:prstTxWarp prst="textStop">
              <a:avLst/>
            </a:prstTxWarp>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Peace and joy in the Holy Spirit</a:t>
            </a:r>
          </a:p>
        </p:txBody>
      </p:sp>
      <p:sp>
        <p:nvSpPr>
          <p:cNvPr id="11" name="Rectangle 2"/>
          <p:cNvSpPr txBox="1">
            <a:spLocks noChangeArrowheads="1"/>
          </p:cNvSpPr>
          <p:nvPr/>
        </p:nvSpPr>
        <p:spPr bwMode="auto">
          <a:xfrm>
            <a:off x="1613391" y="3259813"/>
            <a:ext cx="4025240"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kingdom of God</a:t>
            </a:r>
            <a:endParaRPr lang="en-US" altLang="en-US" sz="4000"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1529346" y="4124980"/>
            <a:ext cx="1977784" cy="1092843"/>
          </a:xfrm>
          <a:prstGeom prst="rect">
            <a:avLst/>
          </a:prstGeom>
        </p:spPr>
        <p:txBody>
          <a:bodyPr vert="horz" lIns="91440" tIns="45720" rIns="91440" bIns="45720" rtlCol="0" anchor="ctr">
            <a:prstTxWarp prst="textStop">
              <a:avLst/>
            </a:prstTxWarp>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love</a:t>
            </a:r>
          </a:p>
        </p:txBody>
      </p:sp>
      <p:sp>
        <p:nvSpPr>
          <p:cNvPr id="10" name="Title 1"/>
          <p:cNvSpPr txBox="1">
            <a:spLocks/>
          </p:cNvSpPr>
          <p:nvPr/>
        </p:nvSpPr>
        <p:spPr>
          <a:xfrm>
            <a:off x="3840247" y="4507472"/>
            <a:ext cx="3891641"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A375FF"/>
                </a:solidFill>
                <a:effectLst>
                  <a:glow rad="63500">
                    <a:srgbClr val="C00000"/>
                  </a:glow>
                  <a:outerShdw blurRad="50800" algn="tl" rotWithShape="0">
                    <a:srgbClr val="000000"/>
                  </a:outerShdw>
                </a:effectLst>
                <a:latin typeface="Calibri" panose="020F0502020204030204" pitchFamily="34" charset="0"/>
              </a:rPr>
              <a:t>contentment</a:t>
            </a:r>
          </a:p>
        </p:txBody>
      </p:sp>
      <p:sp>
        <p:nvSpPr>
          <p:cNvPr id="12" name="Rectangle 2"/>
          <p:cNvSpPr txBox="1">
            <a:spLocks noChangeArrowheads="1"/>
          </p:cNvSpPr>
          <p:nvPr/>
        </p:nvSpPr>
        <p:spPr bwMode="auto">
          <a:xfrm>
            <a:off x="2760217" y="3349318"/>
            <a:ext cx="4062437" cy="1004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i="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Romans 14:17</a:t>
            </a:r>
          </a:p>
        </p:txBody>
      </p:sp>
    </p:spTree>
    <p:extLst>
      <p:ext uri="{BB962C8B-B14F-4D97-AF65-F5344CB8AC3E}">
        <p14:creationId xmlns:p14="http://schemas.microsoft.com/office/powerpoint/2010/main" val="1836196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5937 -0.10962 " pathEditMode="relative" ptsTypes="AA">
                                      <p:cBhvr>
                                        <p:cTn id="10" dur="1000" spd="-100000" fill="hold"/>
                                        <p:tgtEl>
                                          <p:spTgt spid="3074"/>
                                        </p:tgtEl>
                                        <p:attrNameLst>
                                          <p:attrName>ppt_x</p:attrName>
                                          <p:attrName>ppt_y</p:attrName>
                                        </p:attrNameLst>
                                      </p:cBhvr>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5"/>
                                        </p:tgtEl>
                                      </p:cBhvr>
                                    </p:animEffect>
                                    <p:set>
                                      <p:cBhvr>
                                        <p:cTn id="17" dur="1" fill="hold">
                                          <p:stCondLst>
                                            <p:cond delay="24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250" fill="hold"/>
                                        <p:tgtEl>
                                          <p:spTgt spid="8"/>
                                        </p:tgtEl>
                                        <p:attrNameLst>
                                          <p:attrName>ppt_w</p:attrName>
                                        </p:attrNameLst>
                                      </p:cBhvr>
                                      <p:tavLst>
                                        <p:tav tm="0">
                                          <p:val>
                                            <p:fltVal val="0"/>
                                          </p:val>
                                        </p:tav>
                                        <p:tav tm="100000">
                                          <p:val>
                                            <p:strVal val="#ppt_w"/>
                                          </p:val>
                                        </p:tav>
                                      </p:tavLst>
                                    </p:anim>
                                    <p:anim calcmode="lin" valueType="num">
                                      <p:cBhvr>
                                        <p:cTn id="23" dur="1250" fill="hold"/>
                                        <p:tgtEl>
                                          <p:spTgt spid="8"/>
                                        </p:tgtEl>
                                        <p:attrNameLst>
                                          <p:attrName>ppt_h</p:attrName>
                                        </p:attrNameLst>
                                      </p:cBhvr>
                                      <p:tavLst>
                                        <p:tav tm="0">
                                          <p:val>
                                            <p:fltVal val="0"/>
                                          </p:val>
                                        </p:tav>
                                        <p:tav tm="100000">
                                          <p:val>
                                            <p:strVal val="#ppt_h"/>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
                                        <p:tgtEl>
                                          <p:spTgt spid="11"/>
                                        </p:tgtEl>
                                      </p:cBhvr>
                                    </p:animEffect>
                                  </p:childTnLst>
                                </p:cTn>
                              </p:par>
                              <p:par>
                                <p:cTn id="27" presetID="10" presetClass="exit" presetSubtype="0" fill="hold" grpId="2" nodeType="withEffect">
                                  <p:stCondLst>
                                    <p:cond delay="100"/>
                                  </p:stCondLst>
                                  <p:childTnLst>
                                    <p:animEffect transition="out" filter="fade">
                                      <p:cBhvr>
                                        <p:cTn id="28" dur="1500"/>
                                        <p:tgtEl>
                                          <p:spTgt spid="11"/>
                                        </p:tgtEl>
                                      </p:cBhvr>
                                    </p:animEffect>
                                    <p:set>
                                      <p:cBhvr>
                                        <p:cTn id="29" dur="1" fill="hold">
                                          <p:stCondLst>
                                            <p:cond delay="1499"/>
                                          </p:stCondLst>
                                        </p:cTn>
                                        <p:tgtEl>
                                          <p:spTgt spid="11"/>
                                        </p:tgtEl>
                                        <p:attrNameLst>
                                          <p:attrName>style.visibility</p:attrName>
                                        </p:attrNameLst>
                                      </p:cBhvr>
                                      <p:to>
                                        <p:strVal val="hidden"/>
                                      </p:to>
                                    </p:set>
                                  </p:childTnLst>
                                </p:cTn>
                              </p:par>
                              <p:par>
                                <p:cTn id="30" presetID="23" presetClass="exit" presetSubtype="272" fill="hold" grpId="3" nodeType="withEffect">
                                  <p:stCondLst>
                                    <p:cond delay="100"/>
                                  </p:stCondLst>
                                  <p:childTnLst>
                                    <p:anim calcmode="lin" valueType="num">
                                      <p:cBhvr>
                                        <p:cTn id="31" dur="1500"/>
                                        <p:tgtEl>
                                          <p:spTgt spid="11"/>
                                        </p:tgtEl>
                                        <p:attrNameLst>
                                          <p:attrName>ppt_w</p:attrName>
                                        </p:attrNameLst>
                                      </p:cBhvr>
                                      <p:tavLst>
                                        <p:tav tm="0">
                                          <p:val>
                                            <p:strVal val="ppt_w"/>
                                          </p:val>
                                        </p:tav>
                                        <p:tav tm="100000">
                                          <p:val>
                                            <p:strVal val="4/3*ppt_w"/>
                                          </p:val>
                                        </p:tav>
                                      </p:tavLst>
                                    </p:anim>
                                    <p:anim calcmode="lin" valueType="num">
                                      <p:cBhvr>
                                        <p:cTn id="32" dur="1500"/>
                                        <p:tgtEl>
                                          <p:spTgt spid="11"/>
                                        </p:tgtEl>
                                        <p:attrNameLst>
                                          <p:attrName>ppt_h</p:attrName>
                                        </p:attrNameLst>
                                      </p:cBhvr>
                                      <p:tavLst>
                                        <p:tav tm="0">
                                          <p:val>
                                            <p:strVal val="ppt_h"/>
                                          </p:val>
                                        </p:tav>
                                        <p:tav tm="100000">
                                          <p:val>
                                            <p:strVal val="4/3*ppt_h"/>
                                          </p:val>
                                        </p:tav>
                                      </p:tavLst>
                                    </p:anim>
                                    <p:set>
                                      <p:cBhvr>
                                        <p:cTn id="33" dur="1" fill="hold">
                                          <p:stCondLst>
                                            <p:cond delay="1499"/>
                                          </p:stCondLst>
                                        </p:cTn>
                                        <p:tgtEl>
                                          <p:spTgt spid="11"/>
                                        </p:tgtEl>
                                        <p:attrNameLst>
                                          <p:attrName>style.visibility</p:attrName>
                                        </p:attrNameLst>
                                      </p:cBhvr>
                                      <p:to>
                                        <p:strVal val="hidden"/>
                                      </p:to>
                                    </p:set>
                                  </p:childTnLst>
                                </p:cTn>
                              </p:par>
                              <p:par>
                                <p:cTn id="34" presetID="23" presetClass="entr" presetSubtype="16" fill="hold" grpId="0" nodeType="withEffect">
                                  <p:stCondLst>
                                    <p:cond delay="125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ppt_w</p:attrName>
                                        </p:attrNameLst>
                                      </p:cBhvr>
                                      <p:tavLst>
                                        <p:tav tm="0">
                                          <p:val>
                                            <p:fltVal val="0"/>
                                          </p:val>
                                        </p:tav>
                                        <p:tav tm="100000">
                                          <p:val>
                                            <p:strVal val="#ppt_w"/>
                                          </p:val>
                                        </p:tav>
                                      </p:tavLst>
                                    </p:anim>
                                    <p:anim calcmode="lin" valueType="num">
                                      <p:cBhvr>
                                        <p:cTn id="37" dur="1000" fill="hold"/>
                                        <p:tgtEl>
                                          <p:spTgt spid="12"/>
                                        </p:tgtEl>
                                        <p:attrNameLst>
                                          <p:attrName>ppt_h</p:attrName>
                                        </p:attrNameLst>
                                      </p:cBhvr>
                                      <p:tavLst>
                                        <p:tav tm="0">
                                          <p:val>
                                            <p:fltVal val="0"/>
                                          </p:val>
                                        </p:tav>
                                        <p:tav tm="100000">
                                          <p:val>
                                            <p:strVal val="#ppt_h"/>
                                          </p:val>
                                        </p:tav>
                                      </p:tavLst>
                                    </p:anim>
                                  </p:childTnLst>
                                </p:cTn>
                              </p:par>
                            </p:childTnLst>
                          </p:cTn>
                        </p:par>
                        <p:par>
                          <p:cTn id="38" fill="hold">
                            <p:stCondLst>
                              <p:cond delay="2250"/>
                            </p:stCondLst>
                            <p:childTnLst>
                              <p:par>
                                <p:cTn id="39" presetID="50" presetClass="exit" presetSubtype="0" accel="100000" fill="hold" grpId="1" nodeType="afterEffect">
                                  <p:stCondLst>
                                    <p:cond delay="2000"/>
                                  </p:stCondLst>
                                  <p:childTnLst>
                                    <p:anim calcmode="lin" valueType="num">
                                      <p:cBhvr>
                                        <p:cTn id="40" dur="1000"/>
                                        <p:tgtEl>
                                          <p:spTgt spid="12"/>
                                        </p:tgtEl>
                                        <p:attrNameLst>
                                          <p:attrName>ppt_w</p:attrName>
                                        </p:attrNameLst>
                                      </p:cBhvr>
                                      <p:tavLst>
                                        <p:tav tm="0">
                                          <p:val>
                                            <p:strVal val="ppt_w"/>
                                          </p:val>
                                        </p:tav>
                                        <p:tav tm="100000">
                                          <p:val>
                                            <p:strVal val="ppt_w+.3"/>
                                          </p:val>
                                        </p:tav>
                                      </p:tavLst>
                                    </p:anim>
                                    <p:anim calcmode="lin" valueType="num">
                                      <p:cBhvr>
                                        <p:cTn id="41" dur="1000"/>
                                        <p:tgtEl>
                                          <p:spTgt spid="12"/>
                                        </p:tgtEl>
                                        <p:attrNameLst>
                                          <p:attrName>ppt_h</p:attrName>
                                        </p:attrNameLst>
                                      </p:cBhvr>
                                      <p:tavLst>
                                        <p:tav tm="0">
                                          <p:val>
                                            <p:strVal val="ppt_h"/>
                                          </p:val>
                                        </p:tav>
                                        <p:tav tm="100000">
                                          <p:val>
                                            <p:strVal val="ppt_h"/>
                                          </p:val>
                                        </p:tav>
                                      </p:tavLst>
                                    </p:anim>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3"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250"/>
                                        <p:tgtEl>
                                          <p:spTgt spid="7"/>
                                        </p:tgtEl>
                                      </p:cBhvr>
                                    </p:animEffect>
                                  </p:childTnLst>
                                </p:cTn>
                              </p:par>
                              <p:par>
                                <p:cTn id="61" presetID="0" presetClass="path" presetSubtype="0" accel="100000" fill="hold" grpId="1" nodeType="withEffect">
                                  <p:stCondLst>
                                    <p:cond delay="0"/>
                                  </p:stCondLst>
                                  <p:childTnLst>
                                    <p:animMotion origin="layout" path="M 3.61111E-6 -3.7037E-7 L -0.08907 -0.11412 " pathEditMode="relative" rAng="0" ptsTypes="AA">
                                      <p:cBhvr>
                                        <p:cTn id="62" dur="1250" fill="hold"/>
                                        <p:tgtEl>
                                          <p:spTgt spid="7"/>
                                        </p:tgtEl>
                                        <p:attrNameLst>
                                          <p:attrName>ppt_x</p:attrName>
                                          <p:attrName>ppt_y</p:attrName>
                                        </p:attrNameLst>
                                      </p:cBhvr>
                                      <p:rCtr x="-4462" y="-5718"/>
                                    </p:animMotion>
                                  </p:childTnLst>
                                </p:cTn>
                              </p:par>
                              <p:par>
                                <p:cTn id="63" presetID="10" presetClass="entr" presetSubtype="0" fill="hold" grpId="1" nodeType="withEffect">
                                  <p:stCondLst>
                                    <p:cond delay="100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250"/>
                                        <p:tgtEl>
                                          <p:spTgt spid="6"/>
                                        </p:tgtEl>
                                      </p:cBhvr>
                                    </p:animEffect>
                                  </p:childTnLst>
                                </p:cTn>
                              </p:par>
                              <p:par>
                                <p:cTn id="66" presetID="0" presetClass="path" presetSubtype="0" decel="50000" fill="hold" grpId="0" nodeType="withEffect">
                                  <p:stCondLst>
                                    <p:cond delay="1000"/>
                                  </p:stCondLst>
                                  <p:childTnLst>
                                    <p:animMotion origin="layout" path="M 8.33333E-7 1.11111E-6 L 0.09913 0.11759 " pathEditMode="relative" rAng="0" ptsTypes="AA">
                                      <p:cBhvr>
                                        <p:cTn id="67" dur="1000" spd="-100000" fill="hold"/>
                                        <p:tgtEl>
                                          <p:spTgt spid="6"/>
                                        </p:tgtEl>
                                        <p:attrNameLst>
                                          <p:attrName>ppt_x</p:attrName>
                                          <p:attrName>ppt_y</p:attrName>
                                        </p:attrNameLst>
                                      </p:cBhvr>
                                      <p:rCtr x="4948" y="5880"/>
                                    </p:animMotion>
                                  </p:childTnLst>
                                </p:cTn>
                              </p:par>
                              <p:par>
                                <p:cTn id="68" presetID="10" presetClass="exit" presetSubtype="0" fill="hold" grpId="1" nodeType="withEffect">
                                  <p:stCondLst>
                                    <p:cond delay="0"/>
                                  </p:stCondLst>
                                  <p:childTnLst>
                                    <p:animEffect transition="out" filter="fade">
                                      <p:cBhvr>
                                        <p:cTn id="69" dur="1500"/>
                                        <p:tgtEl>
                                          <p:spTgt spid="3074"/>
                                        </p:tgtEl>
                                      </p:cBhvr>
                                    </p:animEffect>
                                    <p:set>
                                      <p:cBhvr>
                                        <p:cTn id="70" dur="1" fill="hold">
                                          <p:stCondLst>
                                            <p:cond delay="1499"/>
                                          </p:stCondLst>
                                        </p:cTn>
                                        <p:tgtEl>
                                          <p:spTgt spid="3074"/>
                                        </p:tgtEl>
                                        <p:attrNameLst>
                                          <p:attrName>style.visibility</p:attrName>
                                        </p:attrNameLst>
                                      </p:cBhvr>
                                      <p:to>
                                        <p:strVal val="hidden"/>
                                      </p:to>
                                    </p:set>
                                  </p:childTnLst>
                                </p:cTn>
                              </p:par>
                              <p:par>
                                <p:cTn id="71" presetID="10" presetClass="exit" presetSubtype="0" fill="hold" grpId="2" nodeType="withEffect">
                                  <p:stCondLst>
                                    <p:cond delay="1000"/>
                                  </p:stCondLst>
                                  <p:childTnLst>
                                    <p:animEffect transition="out" filter="fade">
                                      <p:cBhvr>
                                        <p:cTn id="72" dur="250"/>
                                        <p:tgtEl>
                                          <p:spTgt spid="7"/>
                                        </p:tgtEl>
                                      </p:cBhvr>
                                    </p:animEffect>
                                    <p:set>
                                      <p:cBhvr>
                                        <p:cTn id="73" dur="1" fill="hold">
                                          <p:stCondLst>
                                            <p:cond delay="249"/>
                                          </p:stCondLst>
                                        </p:cTn>
                                        <p:tgtEl>
                                          <p:spTgt spid="7"/>
                                        </p:tgtEl>
                                        <p:attrNameLst>
                                          <p:attrName>style.visibility</p:attrName>
                                        </p:attrNameLst>
                                      </p:cBhvr>
                                      <p:to>
                                        <p:strVal val="hidden"/>
                                      </p:to>
                                    </p:set>
                                  </p:childTnLst>
                                </p:cTn>
                              </p:par>
                              <p:par>
                                <p:cTn id="74" presetID="10" presetClass="exit" presetSubtype="0" fill="hold" grpId="1" nodeType="withEffect">
                                  <p:stCondLst>
                                    <p:cond delay="1000"/>
                                  </p:stCondLst>
                                  <p:childTnLst>
                                    <p:animEffect transition="out" filter="fade">
                                      <p:cBhvr>
                                        <p:cTn id="75" dur="1000"/>
                                        <p:tgtEl>
                                          <p:spTgt spid="8"/>
                                        </p:tgtEl>
                                      </p:cBhvr>
                                    </p:animEffect>
                                    <p:set>
                                      <p:cBhvr>
                                        <p:cTn id="76" dur="1" fill="hold">
                                          <p:stCondLst>
                                            <p:cond delay="9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500"/>
                                  </p:stCondLst>
                                  <p:childTnLst>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0"/>
                                        </p:tgtEl>
                                      </p:cBhvr>
                                    </p:animEffect>
                                    <p:set>
                                      <p:cBhvr>
                                        <p:cTn id="8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2"/>
      <p:bldP spid="5" grpId="0"/>
      <p:bldP spid="6" grpId="0"/>
      <p:bldP spid="6" grpId="1"/>
      <p:bldP spid="7" grpId="0"/>
      <p:bldP spid="7" grpId="1"/>
      <p:bldP spid="7" grpId="2"/>
      <p:bldP spid="8" grpId="0"/>
      <p:bldP spid="8" grpId="1"/>
      <p:bldP spid="11" grpId="0"/>
      <p:bldP spid="11" grpId="2"/>
      <p:bldP spid="11" grpId="3"/>
      <p:bldP spid="9" grpId="0"/>
      <p:bldP spid="9" grpId="1"/>
      <p:bldP spid="10" grpId="0"/>
      <p:bldP spid="10" grpId="1"/>
      <p:bldP spid="12" grpId="0"/>
      <p:bldP spid="12" grpId="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6675</TotalTime>
  <Words>6661</Words>
  <Application>Microsoft Office PowerPoint</Application>
  <PresentationFormat>On-screen Show (4:3)</PresentationFormat>
  <Paragraphs>646</Paragraphs>
  <Slides>53</Slides>
  <Notes>51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Bookman Old Style</vt:lpstr>
      <vt:lpstr>Arial</vt:lpstr>
      <vt:lpstr>Stencil</vt:lpstr>
      <vt:lpstr>Segoe UI Black</vt:lpstr>
      <vt:lpstr>Calibri</vt:lpstr>
      <vt:lpstr>Aharoni</vt:lpstr>
      <vt:lpstr>Arial Rounded MT Bold</vt:lpstr>
      <vt:lpstr>Default Design</vt:lpstr>
      <vt:lpstr>PowerPoint Presentation</vt:lpstr>
      <vt:lpstr>PowerPoint Presentation</vt:lpstr>
      <vt:lpstr>Why are you cast down,                    O my soul? And why are you disquieted within me? Hope in God; For I shall yet praise Him, The help of my countenance and my God.       — Psalms 43:5  </vt:lpstr>
      <vt:lpstr>"Therefore I say to you, do not worry about your life, what you will eat or what you will drink; nor about your body, what you will put on. Is not life more than food and the body more than clothing? — Matthew 6:25 </vt:lpstr>
      <vt:lpstr>"Look at the birds of the air,       for they neither sow nor reap    nor gather into barns; yet your heavenly Father feeds them. Are you not of more value than they?   Which of you by worrying can  add one cubit to his stature?"               — Matthew 6:26-27  </vt:lpstr>
      <vt:lpstr>"So why do you worry about clothing? Consider the lilies of the field, how they grow: they neither toil nor spin; and yet I say to you that even Solomon in all his glory was not arrayed like one of these." — Matthew 6:28-29 </vt:lpstr>
      <vt:lpstr>"Now if God so clothes the grass of the field, which today is, and tomorrow is thrown into the oven, will He not much more clothe you, O you of little faith? Therefore do not worry, saying, 'What shall we eat?' or 'What shall we drink?' or 'What shall we wear?'" — Matthew 6:30-31 </vt:lpstr>
      <vt:lpstr>"And do not seek what you should eat or what you should drink, nor have an anxious mind." — Luke 12:29 </vt:lpstr>
      <vt:lpstr>"For after all these things the Gentiles seek. For your heavenly Father knows that you need all these things. But seek first the kingdom of God and His righteousness, and all these   things shall be added to you."        — Matthew 6:32-33  </vt:lpstr>
      <vt:lpstr>"Therefore do not worry about tomorrow, for tomorrow will worry about its own things. Sufficient for the day is its        own trouble." — Matthew 6:34 </vt:lpstr>
      <vt:lpstr>The sleep of a laboring man is sweet, Whether he eats little or much; But the abundance of the rich will not permit him to sleep. — Ecclesiastes 5:12  </vt:lpstr>
      <vt:lpstr>"Now he who received seed among the thorns is he who hears the word, and the cares of this world and the deceitfulness of riches choke the word, and he becomes unfruitful." — Matthew 13:22 </vt:lpstr>
      <vt:lpstr>And He said to them, "Take heed and beware of covetousness, for one's life does not consist in the abundance of the things he possesses." — Luke 12:15 </vt:lpstr>
      <vt:lpstr>But Martha was distracted with much serving, and she approached Him and said, "Lord, do You not care that my sister has left me to serve alone? Therefore tell her to help me." And Jesus answered and said to her, "Martha, Martha, you are worried and troubled about many things." — Luke 10:40-41 </vt:lpstr>
      <vt:lpstr>Cease from anger, and forsake wrath; Do not fret – it only causes harm.             — Psalms 37:8  </vt:lpstr>
      <vt:lpstr>My eye has also grown dim because of sorrow, And all my members are like shadows.        — Job 17:7  </vt:lpstr>
      <vt:lpstr>Remember now your Creator in  the days of your youth, Before the difficult days come, And the years draw near when you say, "I have no pleasure in them": — Ecclesiastes 12:1 </vt:lpstr>
      <vt:lpstr>And lest I should be exalted above measure by the abundance of the revelations, a thorn in the flesh was given to me, a messenger of Satan to buffet me, lest I be exalted above measure. Concerning this thing I pleaded with the Lord three times that it might depart from me. — 2nd Corinthians 12:7-8  </vt:lpstr>
      <vt:lpstr>And He said to me, "My grace is sufficient for you, for My strength is made perfect in weakness." Therefore most gladly I will rather boast in my infirmities, that the power of Christ may rest upon me.  — 2nd Corinthians 12:9 </vt:lpstr>
      <vt:lpstr>Therefore I take pleasure              in infirmities, in reproaches,             in needs, in persecutions, in distresses, for Christ's sake. For when I am weak, then I am strong. — 2nd Corinthians 12:10  </vt:lpstr>
      <vt:lpstr>The LORD also will be a refuge    for the oppressed, A refuge in times of trouble. And those who know Your name will put their trust in You; For You, LORD, have not forsaken those who seek You.      — Psalms 9:9-10  </vt:lpstr>
      <vt:lpstr>No temptation has overtaken you except such as is common to man; but God is faithful, who will not allow you to be tempted beyond what you are able, but with the temptation will also make the way of escape, that you may be able to bear it. — 1st Corinthians 10:13 </vt:lpstr>
      <vt:lpstr>Whenever I am afraid,             I will trust in You. — Psalms 56:3 </vt:lpstr>
      <vt:lpstr>PowerPoint Presentation</vt:lpstr>
      <vt:lpstr>J E S U S</vt:lpstr>
      <vt:lpstr>PowerPoint Presentation</vt:lpstr>
      <vt:lpstr>PowerPoint Presentation</vt:lpstr>
      <vt:lpstr>Do you have faith? Have it to yourself before God. Happy is he who does not condemn himself in what he approves. But he who doubts is condemned if he eats, because he does not eat from faith; for whatever is not from faith is sin. — Romans 14:22-23 </vt:lpstr>
      <vt:lpstr>And not only that,                           but we also glory in tribulations,            knowing that tribulation produces perseverance; and perseverance, character; and character, hope.    — Romans 5:3-4  </vt:lpstr>
      <vt:lpstr>My brethren, count it all joy  when you fall into various trials, knowing that the testing of your faith produces patience. But let patience have its perfect work, that you may be perfect and complete, lacking nothing.                   — James 1:2-4  </vt:lpstr>
      <vt:lpstr>If any of you lacks wisdom, let him ask of God, who gives to all liberally and without reproach, and it will be given  to him. But let him ask in faith, with    no doubting, for he who doubts is like   a wave of the sea driven and tossed by the wind. For let not that man suppose that he will receive anything from the Lord; he is a double-minded man, unstable in all his ways. — James 1:5-8 </vt:lpstr>
      <vt:lpstr>"Peace I leave with you,              My peace I give to you; not as    the world gives do I give to you. Let not your heart be troubled, neither let it be afraid."                  — John 14:27  </vt:lpstr>
      <vt:lpstr>"These things I have spoken to you, that in Me you may have peace. In the world you will have tribulation; but be of good cheer, I have overcome the world."         — John 16:33  </vt:lpstr>
      <vt:lpstr>Set your mind on things above, not on things on the earth.             — Colossians 3:2  </vt:lpstr>
      <vt:lpstr>For godly sorrow produces repentance leading to salvation, not to be regretted; but the sorrow of the world produces death. — 2nd Corinthians 7:10 </vt:lpstr>
      <vt:lpstr>Anxiety in the heart of man causes depression, But a good word makes it glad. — Proverbs 12:25 </vt:lpstr>
      <vt:lpstr>Search me, O God, and know   my heart; Try me, and know    my anxieties;  And see if there   is any wicked way in me, And lead me in the way everlasting. — Psalms 139:23-24 </vt:lpstr>
      <vt:lpstr>Then He spoke a parable to them, that men always ought to pray and not lose heart, … — Luke 18:1 </vt:lpstr>
      <vt:lpstr>Therefore we do not lose heart. Even though our outward man is perishing, yet the inward man is being renewed day by day.              — 2nd Corinthians 4:16  </vt:lpstr>
      <vt:lpstr>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 2nd Corinthians 4:17-18  </vt:lpstr>
      <vt:lpstr>● WORRY  Anxiety  Fear  Doubt  Human  Reasoning  Takes Away </vt:lpstr>
      <vt:lpstr>Therefore humble yourselves under the mighty hand of God, that He may exalt you in due time,  casting all your care upon Him, for He cares for you. — 1st Peter 5:6-7  </vt:lpstr>
      <vt:lpstr>… who comforts us in all our tribulation, that we may be able to comfort those who are in any trouble, with the comfort with which we ourselves are comforted by God. For as the sufferings of Christ abound in us, so our consolation also abounds through Christ. — 2nd Corinthians 1:4-5 </vt:lpstr>
      <vt:lpstr>Take heed to yourself and to     the doctrine. Continue in them, for in doing this you will save both yourself and those who hear you. — 1st Timothy 4:16  </vt:lpstr>
      <vt:lpstr>Depart from evil and do good; Seek peace and pursue it.                — Psalms 34:14  </vt:lpstr>
      <vt:lpstr>And let us not grow weary while doing good, for in due season we shall reap if we do not lose heart. — Galatians 6:9  </vt:lpstr>
      <vt:lpstr>And let the peace of God rule in your hearts, to which also you were called in one body; and       be thankful. — Colossians 3:15 </vt:lpstr>
      <vt:lpstr>Be anxious for nothing,                    but in everything by prayer and supplication, with thanksgiving, let your requests be made known to God; and the peace of God, which surpasses all understanding, will guard your hearts and minds through Christ Jesus. — Philippians 4:6-7 </vt:lpstr>
      <vt:lpstr>Finally, brethren, whatever things are true, whatever things are noble, whatever things are just, whatever things are pure, whatever things are lovely, whatever things are of good report, if there is any virtue and if there is anything praiseworthy -- meditate on these things. — Philippians 4:8 </vt:lpstr>
      <vt:lpstr>PowerPoint Presentation</vt:lpstr>
      <vt:lpstr>J E S U S</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651</cp:revision>
  <dcterms:created xsi:type="dcterms:W3CDTF">2014-04-12T23:55:49Z</dcterms:created>
  <dcterms:modified xsi:type="dcterms:W3CDTF">2021-01-02T19:58:21Z</dcterms:modified>
</cp:coreProperties>
</file>