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346" r:id="rId3"/>
    <p:sldId id="359" r:id="rId4"/>
    <p:sldId id="372" r:id="rId5"/>
    <p:sldId id="373" r:id="rId6"/>
    <p:sldId id="374" r:id="rId7"/>
    <p:sldId id="375" r:id="rId8"/>
    <p:sldId id="376" r:id="rId9"/>
    <p:sldId id="645" r:id="rId10"/>
    <p:sldId id="378" r:id="rId11"/>
    <p:sldId id="379" r:id="rId12"/>
    <p:sldId id="380" r:id="rId13"/>
    <p:sldId id="381" r:id="rId14"/>
    <p:sldId id="390" r:id="rId15"/>
    <p:sldId id="382" r:id="rId16"/>
    <p:sldId id="383" r:id="rId17"/>
    <p:sldId id="384" r:id="rId18"/>
    <p:sldId id="385" r:id="rId19"/>
    <p:sldId id="386" r:id="rId20"/>
    <p:sldId id="642" r:id="rId21"/>
    <p:sldId id="387" r:id="rId22"/>
    <p:sldId id="388" r:id="rId23"/>
    <p:sldId id="640" r:id="rId24"/>
    <p:sldId id="641" r:id="rId25"/>
    <p:sldId id="350" r:id="rId26"/>
    <p:sldId id="283" r:id="rId27"/>
    <p:sldId id="392"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FF9900"/>
    <a:srgbClr val="CC9900"/>
    <a:srgbClr val="9900CC"/>
    <a:srgbClr val="6666FF"/>
    <a:srgbClr val="9966FF"/>
    <a:srgbClr val="C80000"/>
    <a:srgbClr val="9C9CDF"/>
    <a:srgbClr val="FA4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7" autoAdjust="0"/>
    <p:restoredTop sz="87115" autoAdjust="0"/>
  </p:normalViewPr>
  <p:slideViewPr>
    <p:cSldViewPr snapToGrid="0">
      <p:cViewPr varScale="1">
        <p:scale>
          <a:sx n="83" d="100"/>
          <a:sy n="83" d="100"/>
        </p:scale>
        <p:origin x="162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glow.</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42858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Contrary to popular belief, faith alone will not justify one in the face of His coming judgment. Each of us needs justification through the sacrifice of the cross. We each need to diligently carry that cross to the doorstep of eternity.</a:t>
            </a:r>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60343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of heart has weight. Conscience is vital in developing spiritual strength.</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910700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will for each of us is to have</a:t>
            </a:r>
            <a:r>
              <a:rPr lang="en-US" baseline="0" dirty="0"/>
              <a:t> control over impulsive desires that oppress others. He has no desire for hypocrites and only considers sincere hearts. Not just does He ask that we bring our bodies into subjection to His ways, but to remain overall in subjection to Him seeking Him diligently.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69011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one hits the mark or not. To miss this spiritual bullseye is to throw out the entire game. Christianity is all about soul</a:t>
            </a:r>
            <a:r>
              <a:rPr lang="en-US" baseline="0" dirty="0"/>
              <a:t> searching. Again, faith is not an act of isolation. Faith is not a casual event.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912067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claim faith but fail</a:t>
            </a:r>
            <a:r>
              <a:rPr lang="en-US" baseline="0" dirty="0"/>
              <a:t> to live in the good works He demands.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983744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clearly states</a:t>
            </a:r>
            <a:r>
              <a:rPr lang="en-US" baseline="0" dirty="0"/>
              <a:t> that belief itself is a work not to be ignore as casual. Faith can only be established in knowing Him and applying His will. To deny works are required is the lunacy of those that would remain arrogant disapproving in submitting to His declarations of truth.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670333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doubt, we will be judged according to our works in life.</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007660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will be love that lifts us to the gates of bliss. Love has to rise for the moment to be conquered.</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98576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 can be shallow without the depth of action. As we search to know our hearts, guilt can be condemning in the face of His forgiveness. In deed and truth we</a:t>
            </a:r>
            <a:r>
              <a:rPr lang="en-US" baseline="0" dirty="0"/>
              <a:t> must humbly travel this journey into His Kingdom climbing out from our sinful past.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327736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Thankfulness</a:t>
            </a:r>
            <a:r>
              <a:rPr lang="en-US" baseline="0" dirty="0"/>
              <a:t> is the measure of peace one’s heart holds.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52206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belief in once saved always saved has no merit as scripture refutes this misnomer.</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Thankfulness</a:t>
            </a:r>
            <a:r>
              <a:rPr lang="en-US" baseline="0" dirty="0"/>
              <a:t> is the measure of peace one’s heart holds.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46283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anyone think God will not judge us in the light of His goodness? Jesus Christ is the standard by which we were all created through, whether we admit it or not. God</a:t>
            </a:r>
            <a:r>
              <a:rPr lang="en-US" baseline="0" dirty="0"/>
              <a:t> originally created goodness for us to walk (live) in, and yet, it is a choice pursued, or not, by free spirits. Fading darkness is not hidden in our eventual return to His pure light, as His love has freely released us to ourselves. Will we rise to His light or fall into the darkness?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7831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shall face God alone as it is His gift to us, ourselves.</a:t>
            </a:r>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007074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Sermons never end, they only take pause. One man departs while another arrives. </a:t>
            </a:r>
            <a:r>
              <a:rPr lang="en-US"/>
              <a:t>Generous spirits endure the test of time while self-seeking achievers are quickly forgotten.</a:t>
            </a:r>
          </a:p>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969942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working faith inherits His promise.</a:t>
            </a:r>
          </a:p>
        </p:txBody>
      </p:sp>
      <p:sp>
        <p:nvSpPr>
          <p:cNvPr id="4" name="Slide Number Placeholder 3"/>
          <p:cNvSpPr>
            <a:spLocks noGrp="1"/>
          </p:cNvSpPr>
          <p:nvPr>
            <p:ph type="sldNum" sz="quarter" idx="10"/>
          </p:nvPr>
        </p:nvSpPr>
        <p:spPr/>
        <p:txBody>
          <a:bodyPr/>
          <a:lstStyle/>
          <a:p>
            <a:fld id="{934C9568-E3D6-45BA-A626-EF0F78B9350D}" type="slidenum">
              <a:rPr lang="en-US" smtClean="0"/>
              <a:t>25</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endlessly falls into nowhere.</a:t>
            </a:r>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944043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381141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submitting to God’s will, salvation is not an option for those choosing not to.</a:t>
            </a:r>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423867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saved</a:t>
            </a:r>
            <a:r>
              <a:rPr lang="en-US" baseline="0" dirty="0"/>
              <a:t> always saved has in it a green light to act in any manner. Clearly God’s word proclaims one can fall away if choices are made to pursue wicked behavior.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147599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truth one can fall away from His grace and mercy if</a:t>
            </a:r>
            <a:r>
              <a:rPr lang="en-US" baseline="0" dirty="0"/>
              <a:t> choices are made to turn back to a habitual sinful life. This would be those who fall upon the stony ground and turn back to old desires, not in accordance with His will of declared goodness. Delusional creations of man such as once saved always saved are not supported in the truth He gives. Humble hearts do not argue with what has been delivered, and why argue to excuse sin? It is common for man to excuse himself with false principles, and by collecting the largest possible crowd, the made-up perception becomes foolishly accepted.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203940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 His good word that expresses salvation through His sacrifice to set us free.</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43034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is a seed waiting to either blossom or wither as eternity unveils itself. Confidence</a:t>
            </a:r>
            <a:r>
              <a:rPr lang="en-US" baseline="0" dirty="0"/>
              <a:t> in faith comes through a pure uncondemning heart.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4070935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alone does not have the depth of a mature spiritual life. Even the demons believe and tremble. By</a:t>
            </a:r>
            <a:r>
              <a:rPr lang="en-US" baseline="0" dirty="0"/>
              <a:t> works character of commitment to goodness is exposed. Yes, we can not be saved by works as salvation is a gift of His grace, however, ungodly works will most definitely deny access to His grace without a sincere repenting heart intimately searching out for His will; while obediently striving for love of in Him. Faith alone leans to an edge of nowhere. Boldly, it takes a lot of illusionary faith to have brazen faith without good works. The daredevil believes he will survive without all the precautions to ensure safety. He goes over Niagara falls and wonders why he left the oxygen tank and fins behind as the swirling currents consumes him. Death not only comes by ignorance, but by lack of action.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82594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defines the soul and by its’ works comes either brilliance or dimness of character. Walk the talk is a spiritual</a:t>
            </a:r>
            <a:r>
              <a:rPr lang="en-US" baseline="0" dirty="0"/>
              <a:t> must if salvation is to be had. The biggest regret when we meet God is that we did not do enough to honor Him. Faith is not an act of isolation. Many intellectuals delve into the intellectualism of argument and in their self-absorption, they miss the act of simply doing for others.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6609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melodycphotography.deviantart.com/art/Gems-1-136844289" TargetMode="Externa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6.jpg"/><Relationship Id="rId18" Type="http://schemas.openxmlformats.org/officeDocument/2006/relationships/image" Target="../media/image22.jpeg"/><Relationship Id="rId3" Type="http://schemas.openxmlformats.org/officeDocument/2006/relationships/image" Target="../media/image1.jpg"/><Relationship Id="rId21" Type="http://schemas.openxmlformats.org/officeDocument/2006/relationships/image" Target="../media/image26.jpeg"/><Relationship Id="rId7" Type="http://schemas.openxmlformats.org/officeDocument/2006/relationships/image" Target="../media/image6.jpeg"/><Relationship Id="rId12" Type="http://schemas.openxmlformats.org/officeDocument/2006/relationships/image" Target="../media/image14.jpg"/><Relationship Id="rId17" Type="http://schemas.openxmlformats.org/officeDocument/2006/relationships/image" Target="../media/image21.jpg"/><Relationship Id="rId2" Type="http://schemas.openxmlformats.org/officeDocument/2006/relationships/notesSlide" Target="../notesSlides/notesSlide23.xml"/><Relationship Id="rId16" Type="http://schemas.openxmlformats.org/officeDocument/2006/relationships/image" Target="../media/image20.jpg"/><Relationship Id="rId20"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3.jpg"/><Relationship Id="rId24" Type="http://schemas.openxmlformats.org/officeDocument/2006/relationships/image" Target="../media/image30.jpg"/><Relationship Id="rId5" Type="http://schemas.openxmlformats.org/officeDocument/2006/relationships/image" Target="../media/image3.jpeg"/><Relationship Id="rId15" Type="http://schemas.openxmlformats.org/officeDocument/2006/relationships/image" Target="../media/image19.png"/><Relationship Id="rId23" Type="http://schemas.openxmlformats.org/officeDocument/2006/relationships/image" Target="../media/image29.jpg"/><Relationship Id="rId10" Type="http://schemas.openxmlformats.org/officeDocument/2006/relationships/image" Target="../media/image12.jpg"/><Relationship Id="rId19" Type="http://schemas.openxmlformats.org/officeDocument/2006/relationships/image" Target="../media/image23.jpg"/><Relationship Id="rId4" Type="http://schemas.openxmlformats.org/officeDocument/2006/relationships/image" Target="../media/image2.jpg"/><Relationship Id="rId9" Type="http://schemas.openxmlformats.org/officeDocument/2006/relationships/image" Target="../media/image11.jpg"/><Relationship Id="rId14" Type="http://schemas.openxmlformats.org/officeDocument/2006/relationships/image" Target="../media/image17.jpg"/><Relationship Id="rId22" Type="http://schemas.openxmlformats.org/officeDocument/2006/relationships/image" Target="../media/image28.jpg"/></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17.jpg"/><Relationship Id="rId18" Type="http://schemas.openxmlformats.org/officeDocument/2006/relationships/image" Target="../media/image23.jpg"/><Relationship Id="rId3" Type="http://schemas.openxmlformats.org/officeDocument/2006/relationships/image" Target="../media/image32.jpeg"/><Relationship Id="rId21" Type="http://schemas.openxmlformats.org/officeDocument/2006/relationships/image" Target="../media/image43.jpeg"/><Relationship Id="rId7" Type="http://schemas.openxmlformats.org/officeDocument/2006/relationships/image" Target="../media/image35.jpeg"/><Relationship Id="rId12" Type="http://schemas.openxmlformats.org/officeDocument/2006/relationships/image" Target="../media/image38.jpeg"/><Relationship Id="rId17" Type="http://schemas.openxmlformats.org/officeDocument/2006/relationships/image" Target="../media/image41.jpeg"/><Relationship Id="rId2" Type="http://schemas.openxmlformats.org/officeDocument/2006/relationships/image" Target="../media/image31.jpeg"/><Relationship Id="rId16" Type="http://schemas.openxmlformats.org/officeDocument/2006/relationships/image" Target="../media/image40.jpeg"/><Relationship Id="rId20"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37.jpeg"/><Relationship Id="rId5" Type="http://schemas.openxmlformats.org/officeDocument/2006/relationships/image" Target="../media/image34.jpeg"/><Relationship Id="rId15" Type="http://schemas.openxmlformats.org/officeDocument/2006/relationships/image" Target="../media/image39.jpeg"/><Relationship Id="rId23" Type="http://schemas.openxmlformats.org/officeDocument/2006/relationships/image" Target="../media/image30.jpg"/><Relationship Id="rId10" Type="http://schemas.openxmlformats.org/officeDocument/2006/relationships/image" Target="../media/image13.jpg"/><Relationship Id="rId19" Type="http://schemas.openxmlformats.org/officeDocument/2006/relationships/image" Target="../media/image24.jpg"/><Relationship Id="rId4" Type="http://schemas.openxmlformats.org/officeDocument/2006/relationships/image" Target="../media/image33.jpeg"/><Relationship Id="rId9" Type="http://schemas.openxmlformats.org/officeDocument/2006/relationships/image" Target="../media/image12.jpg"/><Relationship Id="rId14" Type="http://schemas.openxmlformats.org/officeDocument/2006/relationships/image" Target="../media/image19.png"/><Relationship Id="rId22"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372" r="8144"/>
          <a:stretch/>
        </p:blipFill>
        <p:spPr>
          <a:xfrm>
            <a:off x="-254237" y="-350806"/>
            <a:ext cx="9682358" cy="7551705"/>
          </a:xfrm>
          <a:prstGeom prst="rect">
            <a:avLst/>
          </a:prstGeom>
        </p:spPr>
      </p:pic>
      <p:sp>
        <p:nvSpPr>
          <p:cNvPr id="4" name="Title 1"/>
          <p:cNvSpPr txBox="1">
            <a:spLocks/>
          </p:cNvSpPr>
          <p:nvPr/>
        </p:nvSpPr>
        <p:spPr>
          <a:xfrm>
            <a:off x="2619634" y="3589743"/>
            <a:ext cx="463378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latin typeface="Calibri" panose="020F0502020204030204" pitchFamily="34" charset="0"/>
              </a:rPr>
              <a:t>not by faith only</a:t>
            </a:r>
          </a:p>
        </p:txBody>
      </p:sp>
      <p:sp>
        <p:nvSpPr>
          <p:cNvPr id="3074" name="Rectangle 2"/>
          <p:cNvSpPr>
            <a:spLocks noGrp="1" noChangeArrowheads="1"/>
          </p:cNvSpPr>
          <p:nvPr>
            <p:ph type="title"/>
          </p:nvPr>
        </p:nvSpPr>
        <p:spPr>
          <a:xfrm>
            <a:off x="990600" y="2438400"/>
            <a:ext cx="70104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rgbClr val="7030A0">
                      <a:alpha val="80000"/>
                    </a:srgbClr>
                  </a:glow>
                  <a:outerShdw blurRad="50800" algn="tl" rotWithShape="0">
                    <a:srgbClr val="000000"/>
                  </a:outerShdw>
                </a:effectLst>
                <a:latin typeface="Calibri" panose="020F0502020204030204" pitchFamily="34" charset="0"/>
              </a:rPr>
              <a:t>You see then that a man       is justified by works,          and not by faith only.</a:t>
            </a:r>
            <a:r>
              <a:rPr lang="en-US" altLang="en-US" sz="3200" b="1" i="1" dirty="0">
                <a:ln w="17780" cmpd="sng">
                  <a:solidFill>
                    <a:srgbClr val="FFFFFF"/>
                  </a:solidFill>
                  <a:prstDash val="solid"/>
                  <a:miter lim="800000"/>
                </a:ln>
                <a:solidFill>
                  <a:srgbClr val="FFC000"/>
                </a:solidFill>
                <a:effectLst>
                  <a:glow rad="101600">
                    <a:srgbClr val="7030A0">
                      <a:alpha val="80000"/>
                    </a:srgbClr>
                  </a:glow>
                  <a:outerShdw blurRad="50800" algn="tl" rotWithShape="0">
                    <a:srgbClr val="000000"/>
                  </a:outerShdw>
                </a:effectLst>
                <a:latin typeface="Calibri" panose="020F0502020204030204" pitchFamily="34" charset="0"/>
              </a:rPr>
              <a:t>                 — James 2:24</a:t>
            </a:r>
            <a:r>
              <a:rPr lang="en-US" altLang="en-US" b="1" dirty="0">
                <a:ln w="17780" cmpd="sng">
                  <a:solidFill>
                    <a:srgbClr val="FFFFFF"/>
                  </a:solidFill>
                  <a:prstDash val="solid"/>
                  <a:miter lim="800000"/>
                </a:ln>
                <a:solidFill>
                  <a:srgbClr val="FFC000"/>
                </a:solidFill>
                <a:effectLst>
                  <a:glow rad="101600">
                    <a:srgbClr val="7030A0">
                      <a:alpha val="80000"/>
                    </a:srgbClr>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2266527" y="2864107"/>
            <a:ext cx="2577399" cy="125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rgbClr val="7030A0">
                      <a:alpha val="70000"/>
                    </a:srgbClr>
                  </a:glow>
                  <a:outerShdw blurRad="50800" algn="tl" rotWithShape="0">
                    <a:srgbClr val="000000"/>
                  </a:outerShdw>
                </a:effectLst>
                <a:latin typeface="Calibri" panose="020F0502020204030204" pitchFamily="34" charset="0"/>
              </a:rPr>
              <a:t>justified</a:t>
            </a:r>
          </a:p>
        </p:txBody>
      </p:sp>
      <p:sp>
        <p:nvSpPr>
          <p:cNvPr id="7" name="Rectangle 2">
            <a:extLst>
              <a:ext uri="{FF2B5EF4-FFF2-40B4-BE49-F238E27FC236}">
                <a16:creationId xmlns:a16="http://schemas.microsoft.com/office/drawing/2014/main" id="{DD44D3FB-3CDC-45D3-AACC-098C538D6568}"/>
              </a:ext>
            </a:extLst>
          </p:cNvPr>
          <p:cNvSpPr txBox="1">
            <a:spLocks noChangeArrowheads="1"/>
          </p:cNvSpPr>
          <p:nvPr/>
        </p:nvSpPr>
        <p:spPr bwMode="auto">
          <a:xfrm>
            <a:off x="1647915" y="5108474"/>
            <a:ext cx="6685858" cy="72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Once saved always saved?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ACDB91E2-FAA5-4DC6-A049-665FAB61A15D}"/>
              </a:ext>
            </a:extLst>
          </p:cNvPr>
          <p:cNvSpPr txBox="1">
            <a:spLocks noChangeArrowheads="1"/>
          </p:cNvSpPr>
          <p:nvPr/>
        </p:nvSpPr>
        <p:spPr bwMode="auto">
          <a:xfrm>
            <a:off x="2745579" y="3798306"/>
            <a:ext cx="4347149" cy="72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not by faith</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 only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054E78AD-D9A7-4B85-A11C-35823B9A5326}"/>
              </a:ext>
            </a:extLst>
          </p:cNvPr>
          <p:cNvSpPr/>
          <p:nvPr/>
        </p:nvSpPr>
        <p:spPr>
          <a:xfrm>
            <a:off x="1923237" y="5498841"/>
            <a:ext cx="6101089" cy="69555"/>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4="http://schemas.microsoft.com/office/powerpoint/2010/main">
    <mc:Choice Requires="p14">
      <p:transition spd="slow" p14:dur="1500">
        <p:pull dir="lu"/>
      </p:transition>
    </mc:Choice>
    <mc:Fallback xmlns="">
      <p:transition spd="slow">
        <p:pull dir="l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8" presetClass="emph" presetSubtype="0" fill="hold" nodeType="withEffect">
                                  <p:stCondLst>
                                    <p:cond delay="0"/>
                                  </p:stCondLst>
                                  <p:childTnLst>
                                    <p:animRot by="-240000">
                                      <p:cBhvr>
                                        <p:cTn id="12" dur="1000" fill="hold"/>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17" presetClass="entr" presetSubtype="10" fill="hold" grpId="2"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childTnLst>
                                </p:cTn>
                              </p:par>
                              <p:par>
                                <p:cTn id="34" presetID="42" presetClass="path" presetSubtype="0" accel="50000" decel="50000" fill="hold" grpId="3" nodeType="withEffect">
                                  <p:stCondLst>
                                    <p:cond delay="0"/>
                                  </p:stCondLst>
                                  <p:childTnLst>
                                    <p:animMotion origin="layout" path="M -3.33333E-6 -3.7037E-6 L -3.33333E-6 -0.19351 " pathEditMode="relative" rAng="0" ptsTypes="AA">
                                      <p:cBhvr>
                                        <p:cTn id="35" dur="1000" spd="-100000" fill="hold"/>
                                        <p:tgtEl>
                                          <p:spTgt spid="7"/>
                                        </p:tgtEl>
                                        <p:attrNameLst>
                                          <p:attrName>ppt_x</p:attrName>
                                          <p:attrName>ppt_y</p:attrName>
                                        </p:attrNameLst>
                                      </p:cBhvr>
                                      <p:rCtr x="0" y="-9676"/>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75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250"/>
                                        <p:tgtEl>
                                          <p:spTgt spid="5"/>
                                        </p:tgtEl>
                                      </p:cBhvr>
                                    </p:animEffect>
                                  </p:childTnLst>
                                </p:cTn>
                              </p:par>
                              <p:par>
                                <p:cTn id="46" presetID="6" presetClass="emph" presetSubtype="0" fill="hold" grpId="3" nodeType="withEffect">
                                  <p:stCondLst>
                                    <p:cond delay="0"/>
                                  </p:stCondLst>
                                  <p:childTnLst>
                                    <p:animScale>
                                      <p:cBhvr>
                                        <p:cTn id="47" dur="2000" fill="hold"/>
                                        <p:tgtEl>
                                          <p:spTgt spid="5"/>
                                        </p:tgtEl>
                                      </p:cBhvr>
                                      <p:by x="86000" y="86000"/>
                                    </p:animScale>
                                  </p:childTnLst>
                                </p:cTn>
                              </p:par>
                              <p:par>
                                <p:cTn id="48" presetID="8" presetClass="emph" presetSubtype="0" fill="hold" grpId="1" nodeType="withEffect">
                                  <p:stCondLst>
                                    <p:cond delay="0"/>
                                  </p:stCondLst>
                                  <p:childTnLst>
                                    <p:animRot by="-1200000">
                                      <p:cBhvr>
                                        <p:cTn id="49" dur="2000" fill="hold"/>
                                        <p:tgtEl>
                                          <p:spTgt spid="5"/>
                                        </p:tgtEl>
                                        <p:attrNameLst>
                                          <p:attrName>r</p:attrName>
                                        </p:attrNameLst>
                                      </p:cBhvr>
                                    </p:animRot>
                                  </p:childTnLst>
                                </p:cTn>
                              </p:par>
                              <p:par>
                                <p:cTn id="50" presetID="0" presetClass="path" presetSubtype="0" accel="50000" decel="50000" fill="hold" grpId="2" nodeType="withEffect">
                                  <p:stCondLst>
                                    <p:cond delay="0"/>
                                  </p:stCondLst>
                                  <p:childTnLst>
                                    <p:animMotion origin="layout" path="M 4.72222E-6 3.7037E-6 C 0.00086 -0.02917 0.00191 -0.05834 0.00121 -0.08426 C 0.00052 -0.11019 -0.00122 -0.13287 -0.00382 -0.15533 C -0.00643 -0.17778 -0.00955 -0.19769 -0.01407 -0.21945 C -0.01858 -0.24121 -0.02761 -0.27223 -0.03125 -0.28611 " pathEditMode="relative" rAng="0" ptsTypes="aaaaa">
                                      <p:cBhvr>
                                        <p:cTn id="51" dur="2000" fill="hold"/>
                                        <p:tgtEl>
                                          <p:spTgt spid="5"/>
                                        </p:tgtEl>
                                        <p:attrNameLst>
                                          <p:attrName>ppt_x</p:attrName>
                                          <p:attrName>ppt_y</p:attrName>
                                        </p:attrNameLst>
                                      </p:cBhvr>
                                      <p:rCtr x="-1476" y="-14306"/>
                                    </p:animMotion>
                                  </p:childTnLst>
                                </p:cTn>
                              </p:par>
                              <p:par>
                                <p:cTn id="52" presetID="10" presetClass="exit" presetSubtype="0" fill="hold" grpId="1" nodeType="withEffect">
                                  <p:stCondLst>
                                    <p:cond delay="0"/>
                                  </p:stCondLst>
                                  <p:childTnLst>
                                    <p:animEffect transition="out" filter="fade">
                                      <p:cBhvr>
                                        <p:cTn id="53" dur="1500"/>
                                        <p:tgtEl>
                                          <p:spTgt spid="3074"/>
                                        </p:tgtEl>
                                      </p:cBhvr>
                                    </p:animEffect>
                                    <p:set>
                                      <p:cBhvr>
                                        <p:cTn id="54" dur="1" fill="hold">
                                          <p:stCondLst>
                                            <p:cond delay="149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P spid="5" grpId="3"/>
      <p:bldP spid="7" grpId="0"/>
      <p:bldP spid="7" grpId="1"/>
      <p:bldP spid="7" grpId="2"/>
      <p:bldP spid="7" grpId="3"/>
      <p:bldP spid="6" grpId="0"/>
      <p:bldP spid="6" grpId="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264"/>
          <a:stretch/>
        </p:blipFill>
        <p:spPr>
          <a:xfrm>
            <a:off x="0" y="0"/>
            <a:ext cx="9144000" cy="6858000"/>
          </a:xfrm>
          <a:prstGeom prst="rect">
            <a:avLst/>
          </a:prstGeom>
        </p:spPr>
      </p:pic>
      <p:sp>
        <p:nvSpPr>
          <p:cNvPr id="7" name="Title 1"/>
          <p:cNvSpPr txBox="1">
            <a:spLocks/>
          </p:cNvSpPr>
          <p:nvPr/>
        </p:nvSpPr>
        <p:spPr>
          <a:xfrm>
            <a:off x="5046559" y="554989"/>
            <a:ext cx="1878957"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doers</a:t>
            </a:r>
          </a:p>
        </p:txBody>
      </p:sp>
      <p:sp>
        <p:nvSpPr>
          <p:cNvPr id="8" name="Title 1"/>
          <p:cNvSpPr txBox="1">
            <a:spLocks/>
          </p:cNvSpPr>
          <p:nvPr/>
        </p:nvSpPr>
        <p:spPr>
          <a:xfrm>
            <a:off x="1025769" y="3448974"/>
            <a:ext cx="380035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show the work</a:t>
            </a:r>
          </a:p>
        </p:txBody>
      </p:sp>
      <p:sp>
        <p:nvSpPr>
          <p:cNvPr id="12" name="Title 1"/>
          <p:cNvSpPr txBox="1">
            <a:spLocks/>
          </p:cNvSpPr>
          <p:nvPr/>
        </p:nvSpPr>
        <p:spPr>
          <a:xfrm>
            <a:off x="140368" y="5378116"/>
            <a:ext cx="2362200" cy="8181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latin typeface="Calibri" panose="020F0502020204030204" pitchFamily="34" charset="0"/>
              </a:rPr>
              <a:t>thoughts</a:t>
            </a:r>
          </a:p>
        </p:txBody>
      </p:sp>
      <p:sp>
        <p:nvSpPr>
          <p:cNvPr id="3074" name="Rectangle 2"/>
          <p:cNvSpPr>
            <a:spLocks noGrp="1" noChangeArrowheads="1"/>
          </p:cNvSpPr>
          <p:nvPr>
            <p:ph type="title"/>
          </p:nvPr>
        </p:nvSpPr>
        <p:spPr>
          <a:xfrm rot="20234331">
            <a:off x="228600" y="228600"/>
            <a:ext cx="8610600" cy="6354762"/>
          </a:xfrm>
        </p:spPr>
        <p:txBody>
          <a:bodyPr>
            <a:scene3d>
              <a:camera prst="orthographicFront"/>
              <a:lightRig rig="flat" dir="t"/>
            </a:scene3d>
            <a:sp3d extrusionH="57150" prstMaterial="plastic">
              <a:bevelT w="38100" h="38100"/>
              <a:extrusionClr>
                <a:schemeClr val="bg1"/>
              </a:extrusionClr>
              <a:contourClr>
                <a:srgbClr val="66FF33"/>
              </a:contourClr>
            </a:sp3d>
          </a:bodyPr>
          <a:lstStyle/>
          <a:p>
            <a:pPr eaLnBrk="1" hangingPunct="1"/>
            <a:r>
              <a:rPr lang="en-US" altLang="en-US" sz="3800" b="1" dirty="0">
                <a:ln w="17780" cmpd="sng">
                  <a:solidFill>
                    <a:srgbClr val="FFFFFF"/>
                  </a:solidFill>
                  <a:prstDash val="solid"/>
                  <a:miter lim="800000"/>
                </a:ln>
                <a:solidFill>
                  <a:srgbClr val="FFC000"/>
                </a:solidFill>
                <a:effectLst>
                  <a:glow rad="88900">
                    <a:srgbClr val="7030A0">
                      <a:alpha val="80000"/>
                    </a:srgbClr>
                  </a:glow>
                  <a:outerShdw blurRad="50800" algn="tl" rotWithShape="0">
                    <a:srgbClr val="000000"/>
                  </a:outerShdw>
                </a:effectLst>
                <a:latin typeface="Calibri" panose="020F0502020204030204" pitchFamily="34" charset="0"/>
              </a:rPr>
              <a:t>(for not the hearers of the law are just in the sight of God, but the doers of the law will be justified; for when Gentiles, who do not have the law, by nature do the things in the law, these, although not having the law, are a law to themselves, who show the work of the law written in their hearts, their conscience also bearing witness, and between themselves their thoughts accusing or else excusing them)</a:t>
            </a:r>
            <a:r>
              <a:rPr lang="en-US" altLang="en-US" sz="4000" b="1" dirty="0">
                <a:ln w="17780" cmpd="sng">
                  <a:solidFill>
                    <a:srgbClr val="FFFFFF"/>
                  </a:solidFill>
                  <a:prstDash val="solid"/>
                  <a:miter lim="800000"/>
                </a:ln>
                <a:solidFill>
                  <a:srgbClr val="FFC000"/>
                </a:solidFill>
                <a:effectLst>
                  <a:glow rad="88900">
                    <a:srgbClr val="7030A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88900">
                    <a:srgbClr val="7030A0">
                      <a:alpha val="80000"/>
                    </a:srgbClr>
                  </a:glow>
                  <a:outerShdw blurRad="50800" algn="tl" rotWithShape="0">
                    <a:srgbClr val="000000"/>
                  </a:outerShdw>
                </a:effectLst>
                <a:latin typeface="Calibri" panose="020F0502020204030204" pitchFamily="34" charset="0"/>
              </a:rPr>
              <a:t>— Romans 2:13-15  </a:t>
            </a:r>
          </a:p>
        </p:txBody>
      </p:sp>
      <p:sp>
        <p:nvSpPr>
          <p:cNvPr id="4" name="Rectangle 2"/>
          <p:cNvSpPr txBox="1">
            <a:spLocks noChangeArrowheads="1"/>
          </p:cNvSpPr>
          <p:nvPr/>
        </p:nvSpPr>
        <p:spPr bwMode="auto">
          <a:xfrm rot="20378152">
            <a:off x="1965583" y="919564"/>
            <a:ext cx="2577399" cy="125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rgbClr val="7030A0">
                      <a:alpha val="70000"/>
                    </a:srgbClr>
                  </a:glow>
                  <a:outerShdw blurRad="50800" algn="tl" rotWithShape="0">
                    <a:srgbClr val="000000"/>
                  </a:outerShdw>
                </a:effectLst>
                <a:latin typeface="Calibri" panose="020F0502020204030204" pitchFamily="34" charset="0"/>
              </a:rPr>
              <a:t>justified</a:t>
            </a:r>
          </a:p>
        </p:txBody>
      </p:sp>
      <p:sp>
        <p:nvSpPr>
          <p:cNvPr id="5" name="Rectangle 4"/>
          <p:cNvSpPr>
            <a:spLocks noChangeArrowheads="1"/>
          </p:cNvSpPr>
          <p:nvPr/>
        </p:nvSpPr>
        <p:spPr bwMode="auto">
          <a:xfrm>
            <a:off x="8032525" y="3293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rgbClr val="FA4106"/>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p:cNvSpPr>
            <a:spLocks noChangeArrowheads="1"/>
          </p:cNvSpPr>
          <p:nvPr/>
        </p:nvSpPr>
        <p:spPr bwMode="auto">
          <a:xfrm>
            <a:off x="8029025" y="3507965"/>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rgbClr val="FA4106"/>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Title 1"/>
          <p:cNvSpPr txBox="1">
            <a:spLocks/>
          </p:cNvSpPr>
          <p:nvPr/>
        </p:nvSpPr>
        <p:spPr>
          <a:xfrm>
            <a:off x="4500647" y="2956540"/>
            <a:ext cx="1296365" cy="9635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solidFill>
                  <a:srgbClr val="00B0F0"/>
                </a:solidFill>
                <a:effectLst>
                  <a:glow rad="63500">
                    <a:schemeClr val="tx1">
                      <a:alpha val="80000"/>
                    </a:schemeClr>
                  </a:glow>
                  <a:outerShdw blurRad="50800" algn="tl" rotWithShape="0">
                    <a:srgbClr val="000000"/>
                  </a:outerShdw>
                </a:effectLst>
                <a:latin typeface="Calibri" panose="020F0502020204030204" pitchFamily="34" charset="0"/>
              </a:rPr>
              <a:t>law</a:t>
            </a:r>
            <a:endParaRPr lang="en-US" sz="3800" b="1" dirty="0">
              <a:ln w="17780" cmpd="sng">
                <a:noFill/>
                <a:prstDash val="solid"/>
                <a:miter lim="800000"/>
              </a:ln>
              <a:solidFill>
                <a:srgbClr val="00B0F0"/>
              </a:solidFill>
              <a:effectLst>
                <a:glow rad="63500">
                  <a:schemeClr val="tx1">
                    <a:alpha val="80000"/>
                  </a:schemeClr>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4282633" y="3493504"/>
            <a:ext cx="891251" cy="10446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solidFill>
                  <a:srgbClr val="00B0F0"/>
                </a:solidFill>
                <a:effectLst>
                  <a:glow rad="63500">
                    <a:schemeClr val="tx1">
                      <a:alpha val="80000"/>
                    </a:schemeClr>
                  </a:glow>
                  <a:outerShdw blurRad="50800" algn="tl" rotWithShape="0">
                    <a:srgbClr val="000000"/>
                  </a:outerShdw>
                </a:effectLst>
                <a:latin typeface="Calibri" panose="020F0502020204030204" pitchFamily="34" charset="0"/>
              </a:rPr>
              <a:t>of</a:t>
            </a:r>
            <a:endParaRPr lang="en-US" sz="3800" b="1" dirty="0">
              <a:ln w="17780" cmpd="sng">
                <a:noFill/>
                <a:prstDash val="solid"/>
                <a:miter lim="800000"/>
              </a:ln>
              <a:solidFill>
                <a:srgbClr val="00B0F0"/>
              </a:solidFill>
              <a:effectLst>
                <a:glow rad="63500">
                  <a:schemeClr val="tx1">
                    <a:alpha val="80000"/>
                  </a:schemeClr>
                </a:glow>
                <a:outerShdw blurRad="50800" algn="tl" rotWithShape="0">
                  <a:srgbClr val="000000"/>
                </a:outerShdw>
              </a:effectLst>
              <a:latin typeface="Calibri" panose="020F0502020204030204" pitchFamily="34" charset="0"/>
            </a:endParaRPr>
          </a:p>
        </p:txBody>
      </p:sp>
      <p:sp>
        <p:nvSpPr>
          <p:cNvPr id="11" name="Title 1"/>
          <p:cNvSpPr txBox="1">
            <a:spLocks/>
          </p:cNvSpPr>
          <p:nvPr/>
        </p:nvSpPr>
        <p:spPr>
          <a:xfrm>
            <a:off x="3748810" y="4121683"/>
            <a:ext cx="2660352" cy="9510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solidFill>
                  <a:srgbClr val="00B0F0"/>
                </a:solidFill>
                <a:effectLst>
                  <a:glow rad="63500">
                    <a:schemeClr val="tx1">
                      <a:alpha val="80000"/>
                    </a:schemeClr>
                  </a:glow>
                  <a:outerShdw blurRad="50800" algn="tl" rotWithShape="0">
                    <a:srgbClr val="000000"/>
                  </a:outerShdw>
                </a:effectLst>
                <a:latin typeface="Calibri" panose="020F0502020204030204" pitchFamily="34" charset="0"/>
              </a:rPr>
              <a:t>conscience</a:t>
            </a:r>
            <a:endParaRPr lang="en-US" sz="3800" b="1" dirty="0">
              <a:ln w="17780" cmpd="sng">
                <a:noFill/>
                <a:prstDash val="solid"/>
                <a:miter lim="800000"/>
              </a:ln>
              <a:solidFill>
                <a:srgbClr val="00B0F0"/>
              </a:solidFill>
              <a:effectLst>
                <a:glow rad="63500">
                  <a:schemeClr val="tx1">
                    <a:alpha val="80000"/>
                  </a:schemeClr>
                </a:glow>
                <a:outerShdw blurRad="50800" algn="tl" rotWithShape="0">
                  <a:srgbClr val="000000"/>
                </a:outerShdw>
              </a:effectLst>
              <a:latin typeface="Calibri" panose="020F0502020204030204" pitchFamily="34" charset="0"/>
            </a:endParaRPr>
          </a:p>
        </p:txBody>
      </p:sp>
      <p:sp>
        <p:nvSpPr>
          <p:cNvPr id="15" name="Heart 10">
            <a:extLst>
              <a:ext uri="{FF2B5EF4-FFF2-40B4-BE49-F238E27FC236}">
                <a16:creationId xmlns:a16="http://schemas.microsoft.com/office/drawing/2014/main" id="{CC8B372B-F2BF-4431-8600-1FA4F1B24D33}"/>
              </a:ext>
            </a:extLst>
          </p:cNvPr>
          <p:cNvSpPr/>
          <p:nvPr/>
        </p:nvSpPr>
        <p:spPr bwMode="auto">
          <a:xfrm rot="20550280">
            <a:off x="2106672" y="2483435"/>
            <a:ext cx="542883" cy="493959"/>
          </a:xfrm>
          <a:prstGeom prst="heart">
            <a:avLst/>
          </a:prstGeom>
          <a:solidFill>
            <a:srgbClr val="C8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16" name="Rectangle 2">
            <a:extLst>
              <a:ext uri="{FF2B5EF4-FFF2-40B4-BE49-F238E27FC236}">
                <a16:creationId xmlns:a16="http://schemas.microsoft.com/office/drawing/2014/main" id="{0D0235FA-2E0D-4188-8F9D-EEA9B9210E78}"/>
              </a:ext>
            </a:extLst>
          </p:cNvPr>
          <p:cNvSpPr txBox="1">
            <a:spLocks noChangeArrowheads="1"/>
          </p:cNvSpPr>
          <p:nvPr/>
        </p:nvSpPr>
        <p:spPr bwMode="auto">
          <a:xfrm>
            <a:off x="5181600" y="739404"/>
            <a:ext cx="16145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doers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C0E1132D-110D-41C6-8A21-8EC0B64E6148}"/>
              </a:ext>
            </a:extLst>
          </p:cNvPr>
          <p:cNvSpPr txBox="1">
            <a:spLocks noChangeArrowheads="1"/>
          </p:cNvSpPr>
          <p:nvPr/>
        </p:nvSpPr>
        <p:spPr bwMode="auto">
          <a:xfrm>
            <a:off x="1122216" y="3646098"/>
            <a:ext cx="3602183" cy="72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show the work</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D89FEF85-974D-4ACB-8810-4AC646EFEA85}"/>
              </a:ext>
            </a:extLst>
          </p:cNvPr>
          <p:cNvSpPr txBox="1">
            <a:spLocks noChangeArrowheads="1"/>
          </p:cNvSpPr>
          <p:nvPr/>
        </p:nvSpPr>
        <p:spPr bwMode="auto">
          <a:xfrm>
            <a:off x="220286" y="5391992"/>
            <a:ext cx="22102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thoughts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Title 1">
            <a:extLst>
              <a:ext uri="{FF2B5EF4-FFF2-40B4-BE49-F238E27FC236}">
                <a16:creationId xmlns:a16="http://schemas.microsoft.com/office/drawing/2014/main" id="{D7F6A259-D6E0-4AFA-9E9B-98D9043192E8}"/>
              </a:ext>
            </a:extLst>
          </p:cNvPr>
          <p:cNvSpPr txBox="1">
            <a:spLocks/>
          </p:cNvSpPr>
          <p:nvPr/>
        </p:nvSpPr>
        <p:spPr>
          <a:xfrm>
            <a:off x="5379367" y="5390393"/>
            <a:ext cx="3313216" cy="8181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latin typeface="Calibri" panose="020F0502020204030204" pitchFamily="34" charset="0"/>
              </a:rPr>
              <a:t>excusing them</a:t>
            </a:r>
          </a:p>
        </p:txBody>
      </p:sp>
      <p:sp>
        <p:nvSpPr>
          <p:cNvPr id="19" name="Rectangle 2">
            <a:extLst>
              <a:ext uri="{FF2B5EF4-FFF2-40B4-BE49-F238E27FC236}">
                <a16:creationId xmlns:a16="http://schemas.microsoft.com/office/drawing/2014/main" id="{8FBC6052-41D7-4408-9FEA-0CE8A4D70543}"/>
              </a:ext>
            </a:extLst>
          </p:cNvPr>
          <p:cNvSpPr txBox="1">
            <a:spLocks noChangeArrowheads="1"/>
          </p:cNvSpPr>
          <p:nvPr/>
        </p:nvSpPr>
        <p:spPr bwMode="auto">
          <a:xfrm>
            <a:off x="5342625" y="5408350"/>
            <a:ext cx="336804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excusing them</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Title 1"/>
          <p:cNvSpPr txBox="1">
            <a:spLocks/>
          </p:cNvSpPr>
          <p:nvPr/>
        </p:nvSpPr>
        <p:spPr>
          <a:xfrm>
            <a:off x="5449575" y="5285873"/>
            <a:ext cx="322336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0066FF"/>
                  </a:solidFill>
                  <a:prstDash val="solid"/>
                  <a:miter lim="800000"/>
                </a:ln>
                <a:solidFill>
                  <a:srgbClr val="66FF33"/>
                </a:solidFill>
                <a:effectLst>
                  <a:glow rad="63500">
                    <a:srgbClr val="CC9900">
                      <a:alpha val="80000"/>
                    </a:srgbClr>
                  </a:glow>
                  <a:outerShdw blurRad="50800" algn="tl" rotWithShape="0">
                    <a:srgbClr val="000000"/>
                  </a:outerShdw>
                </a:effectLst>
                <a:latin typeface="Calibri" panose="020F0502020204030204" pitchFamily="34" charset="0"/>
              </a:rPr>
              <a:t>approval</a:t>
            </a:r>
          </a:p>
        </p:txBody>
      </p:sp>
      <p:sp>
        <p:nvSpPr>
          <p:cNvPr id="21" name="Rectangle 9">
            <a:extLst>
              <a:ext uri="{FF2B5EF4-FFF2-40B4-BE49-F238E27FC236}">
                <a16:creationId xmlns:a16="http://schemas.microsoft.com/office/drawing/2014/main" id="{F7FB8B2D-BAA6-4244-9688-FF725B4891F0}"/>
              </a:ext>
            </a:extLst>
          </p:cNvPr>
          <p:cNvSpPr>
            <a:spLocks noChangeArrowheads="1"/>
          </p:cNvSpPr>
          <p:nvPr/>
        </p:nvSpPr>
        <p:spPr bwMode="auto">
          <a:xfrm>
            <a:off x="829231" y="756146"/>
            <a:ext cx="313508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sight of God</a:t>
            </a:r>
            <a:endParaRPr kumimoji="0" lang="en-US" sz="38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pic>
        <p:nvPicPr>
          <p:cNvPr id="24" name="SpotlightShape1_rendered">
            <a:extLst>
              <a:ext uri="{FF2B5EF4-FFF2-40B4-BE49-F238E27FC236}">
                <a16:creationId xmlns:a16="http://schemas.microsoft.com/office/drawing/2014/main" id="{4698E746-3BDA-4656-BDEA-7731871D51D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xit" presetSubtype="16" fill="hold" grpId="1" nodeType="withEffect">
                                  <p:stCondLst>
                                    <p:cond delay="400"/>
                                  </p:stCondLst>
                                  <p:childTnLst>
                                    <p:anim calcmode="lin" valueType="num">
                                      <p:cBhvr>
                                        <p:cTn id="10" dur="500"/>
                                        <p:tgtEl>
                                          <p:spTgt spid="15"/>
                                        </p:tgtEl>
                                        <p:attrNameLst>
                                          <p:attrName>ppt_w</p:attrName>
                                        </p:attrNameLst>
                                      </p:cBhvr>
                                      <p:tavLst>
                                        <p:tav tm="0">
                                          <p:val>
                                            <p:strVal val="ppt_w"/>
                                          </p:val>
                                        </p:tav>
                                        <p:tav tm="100000">
                                          <p:val>
                                            <p:strVal val="4*ppt_w"/>
                                          </p:val>
                                        </p:tav>
                                      </p:tavLst>
                                    </p:anim>
                                    <p:anim calcmode="lin" valueType="num">
                                      <p:cBhvr>
                                        <p:cTn id="11" dur="500"/>
                                        <p:tgtEl>
                                          <p:spTgt spid="15"/>
                                        </p:tgtEl>
                                        <p:attrNameLst>
                                          <p:attrName>ppt_h</p:attrName>
                                        </p:attrNameLst>
                                      </p:cBhvr>
                                      <p:tavLst>
                                        <p:tav tm="0">
                                          <p:val>
                                            <p:strVal val="ppt_h"/>
                                          </p:val>
                                        </p:tav>
                                        <p:tav tm="100000">
                                          <p:val>
                                            <p:strVal val="4*ppt_h"/>
                                          </p:val>
                                        </p:tav>
                                      </p:tavLst>
                                    </p:anim>
                                    <p:set>
                                      <p:cBhvr>
                                        <p:cTn id="12" dur="1" fill="hold">
                                          <p:stCondLst>
                                            <p:cond delay="499"/>
                                          </p:stCondLst>
                                        </p:cTn>
                                        <p:tgtEl>
                                          <p:spTgt spid="15"/>
                                        </p:tgtEl>
                                        <p:attrNameLst>
                                          <p:attrName>style.visibility</p:attrName>
                                        </p:attrNameLst>
                                      </p:cBhvr>
                                      <p:to>
                                        <p:strVal val="hidden"/>
                                      </p:to>
                                    </p:set>
                                  </p:childTnLst>
                                </p:cTn>
                              </p:par>
                              <p:par>
                                <p:cTn id="13" presetID="10" presetClass="exit" presetSubtype="0" fill="hold" grpId="2" nodeType="withEffect">
                                  <p:stCondLst>
                                    <p:cond delay="40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8" presetClass="emph" presetSubtype="0" fill="hold" grpId="1" nodeType="withEffect">
                                  <p:stCondLst>
                                    <p:cond delay="750"/>
                                  </p:stCondLst>
                                  <p:childTnLst>
                                    <p:animRot by="1230000">
                                      <p:cBhvr>
                                        <p:cTn id="17" dur="1500" fill="hold"/>
                                        <p:tgtEl>
                                          <p:spTgt spid="4"/>
                                        </p:tgtEl>
                                        <p:attrNameLst>
                                          <p:attrName>r</p:attrName>
                                        </p:attrNameLst>
                                      </p:cBhvr>
                                    </p:animRot>
                                  </p:childTnLst>
                                </p:cTn>
                              </p:par>
                              <p:par>
                                <p:cTn id="18" presetID="0" presetClass="path" presetSubtype="0" accel="62000" decel="38000" fill="hold" grpId="2" nodeType="withEffect">
                                  <p:stCondLst>
                                    <p:cond delay="750"/>
                                  </p:stCondLst>
                                  <p:childTnLst>
                                    <p:animMotion origin="layout" path="M 0.00018 -1.48148E-6 L -0.05052 0.02199 " pathEditMode="relative" rAng="0" ptsTypes="AA">
                                      <p:cBhvr>
                                        <p:cTn id="19" dur="1500" fill="hold"/>
                                        <p:tgtEl>
                                          <p:spTgt spid="4"/>
                                        </p:tgtEl>
                                        <p:attrNameLst>
                                          <p:attrName>ppt_x</p:attrName>
                                          <p:attrName>ppt_y</p:attrName>
                                        </p:attrNameLst>
                                      </p:cBhvr>
                                      <p:rCtr x="-2535" y="1088"/>
                                    </p:animMotion>
                                  </p:childTnLst>
                                </p:cTn>
                              </p:par>
                            </p:childTnLst>
                          </p:cTn>
                        </p:par>
                        <p:par>
                          <p:cTn id="20" fill="hold">
                            <p:stCondLst>
                              <p:cond delay="2250"/>
                            </p:stCondLst>
                            <p:childTnLst>
                              <p:par>
                                <p:cTn id="21" presetID="23" presetClass="entr" presetSubtype="16" fill="hold" grpId="0" nodeType="after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1000" fill="hold"/>
                                        <p:tgtEl>
                                          <p:spTgt spid="3074"/>
                                        </p:tgtEl>
                                        <p:attrNameLst>
                                          <p:attrName>ppt_w</p:attrName>
                                        </p:attrNameLst>
                                      </p:cBhvr>
                                      <p:tavLst>
                                        <p:tav tm="0">
                                          <p:val>
                                            <p:fltVal val="0"/>
                                          </p:val>
                                        </p:tav>
                                        <p:tav tm="100000">
                                          <p:val>
                                            <p:strVal val="#ppt_w"/>
                                          </p:val>
                                        </p:tav>
                                      </p:tavLst>
                                    </p:anim>
                                    <p:anim calcmode="lin" valueType="num">
                                      <p:cBhvr>
                                        <p:cTn id="24" dur="1000" fill="hold"/>
                                        <p:tgtEl>
                                          <p:spTgt spid="3074"/>
                                        </p:tgtEl>
                                        <p:attrNameLst>
                                          <p:attrName>ppt_h</p:attrName>
                                        </p:attrNameLst>
                                      </p:cBhvr>
                                      <p:tavLst>
                                        <p:tav tm="0">
                                          <p:val>
                                            <p:fltVal val="0"/>
                                          </p:val>
                                        </p:tav>
                                        <p:tav tm="100000">
                                          <p:val>
                                            <p:strVal val="#ppt_h"/>
                                          </p:val>
                                        </p:tav>
                                      </p:tavLst>
                                    </p:anim>
                                  </p:childTnLst>
                                </p:cTn>
                              </p:par>
                              <p:par>
                                <p:cTn id="25" presetID="42" presetClass="path" presetSubtype="0" accel="50000" decel="50000" fill="hold" grpId="2" nodeType="withEffect">
                                  <p:stCondLst>
                                    <p:cond delay="0"/>
                                  </p:stCondLst>
                                  <p:childTnLst>
                                    <p:animMotion origin="layout" path="M -3.33333E-6 2.22222E-6 L -0.06093 -0.23195 " pathEditMode="relative" rAng="0" ptsTypes="AA">
                                      <p:cBhvr>
                                        <p:cTn id="26" dur="1000" spd="-100000" fill="hold"/>
                                        <p:tgtEl>
                                          <p:spTgt spid="3074"/>
                                        </p:tgtEl>
                                        <p:attrNameLst>
                                          <p:attrName>ppt_x</p:attrName>
                                          <p:attrName>ppt_y</p:attrName>
                                        </p:attrNameLst>
                                      </p:cBhvr>
                                      <p:rCtr x="-3056" y="-11597"/>
                                    </p:animMotion>
                                  </p:childTnLst>
                                </p:cTn>
                              </p:par>
                              <p:par>
                                <p:cTn id="27" presetID="8" presetClass="emph" presetSubtype="0" fill="hold" grpId="1" nodeType="withEffect">
                                  <p:stCondLst>
                                    <p:cond delay="0"/>
                                  </p:stCondLst>
                                  <p:childTnLst>
                                    <p:animRot by="1380000">
                                      <p:cBhvr>
                                        <p:cTn id="28" dur="1000" fill="hold"/>
                                        <p:tgtEl>
                                          <p:spTgt spid="3074"/>
                                        </p:tgtEl>
                                        <p:attrNameLst>
                                          <p:attrName>r</p:attrName>
                                        </p:attrNameLst>
                                      </p:cBhvr>
                                    </p:animRot>
                                  </p:childTnLst>
                                </p:cTn>
                              </p:par>
                            </p:childTnLst>
                          </p:cTn>
                        </p:par>
                        <p:par>
                          <p:cTn id="29" fill="hold">
                            <p:stCondLst>
                              <p:cond delay="3250"/>
                            </p:stCondLst>
                            <p:childTnLst>
                              <p:par>
                                <p:cTn id="30" presetID="10" presetClass="exit" presetSubtype="0" fill="hold" grpId="0" nodeType="afterEffect">
                                  <p:stCondLst>
                                    <p:cond delay="0"/>
                                  </p:stCondLst>
                                  <p:childTnLst>
                                    <p:animEffect transition="out" filter="fade">
                                      <p:cBhvr>
                                        <p:cTn id="31" dur="250"/>
                                        <p:tgtEl>
                                          <p:spTgt spid="4"/>
                                        </p:tgtEl>
                                      </p:cBhvr>
                                    </p:animEffect>
                                    <p:set>
                                      <p:cBhvr>
                                        <p:cTn id="32" dur="1" fill="hold">
                                          <p:stCondLst>
                                            <p:cond delay="24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stCondLst>
                                            <p:cond delay="0"/>
                                          </p:stCondLst>
                                        </p:cTn>
                                        <p:tgtEl>
                                          <p:spTgt spid="5"/>
                                        </p:tgtEl>
                                      </p:cBhvr>
                                    </p:animEffect>
                                    <p:anim to="" calcmode="lin" valueType="num">
                                      <p:cBhvr>
                                        <p:cTn id="3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40" presetID="0" presetClass="entr" presetSubtype="0" fill="hold" grpId="0" nodeType="withEffect">
                                  <p:stCondLst>
                                    <p:cond delay="250"/>
                                  </p:stCondLst>
                                  <p:iterate type="lt">
                                    <p:tmPct val="10000"/>
                                  </p:iterate>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stCondLst>
                                            <p:cond delay="0"/>
                                          </p:stCondLst>
                                        </p:cTn>
                                        <p:tgtEl>
                                          <p:spTgt spid="21"/>
                                        </p:tgtEl>
                                      </p:cBhvr>
                                    </p:animEffect>
                                    <p:anim to="" calcmode="lin" valueType="num">
                                      <p:cBhvr>
                                        <p:cTn id="43"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45" fill="hold">
                            <p:stCondLst>
                              <p:cond delay="120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21"/>
                                        </p:tgtEl>
                                      </p:cBhvr>
                                    </p:animEffect>
                                    <p:animScale>
                                      <p:cBhvr>
                                        <p:cTn id="48" dur="250" autoRev="1" fill="hold"/>
                                        <p:tgtEl>
                                          <p:spTgt spid="21"/>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par>
                                <p:cTn id="54" presetID="18" presetClass="emph" presetSubtype="0" fill="hold" grpId="1" nodeType="withEffect">
                                  <p:stCondLst>
                                    <p:cond delay="0"/>
                                  </p:stCondLst>
                                  <p:childTnLst>
                                    <p:set>
                                      <p:cBhvr override="childStyle">
                                        <p:cTn id="55" dur="500" fill="hold"/>
                                        <p:tgtEl>
                                          <p:spTgt spid="7"/>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dissolve">
                                      <p:cBhvr>
                                        <p:cTn id="63" dur="500">
                                          <p:stCondLst>
                                            <p:cond delay="0"/>
                                          </p:stCondLst>
                                        </p:cTn>
                                        <p:tgtEl>
                                          <p:spTgt spid="6"/>
                                        </p:tgtEl>
                                      </p:cBhvr>
                                    </p:animEffect>
                                    <p:anim to="" calcmode="lin" valueType="num">
                                      <p:cBhvr>
                                        <p:cTn id="6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66" presetID="23" presetClass="entr" presetSubtype="16" fill="hold" grpId="3" nodeType="withEffect">
                                  <p:stCondLst>
                                    <p:cond delay="4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1000" fill="hold"/>
                                        <p:tgtEl>
                                          <p:spTgt spid="15"/>
                                        </p:tgtEl>
                                        <p:attrNameLst>
                                          <p:attrName>ppt_w</p:attrName>
                                        </p:attrNameLst>
                                      </p:cBhvr>
                                      <p:tavLst>
                                        <p:tav tm="0">
                                          <p:val>
                                            <p:fltVal val="0"/>
                                          </p:val>
                                        </p:tav>
                                        <p:tav tm="100000">
                                          <p:val>
                                            <p:strVal val="#ppt_w"/>
                                          </p:val>
                                        </p:tav>
                                      </p:tavLst>
                                    </p:anim>
                                    <p:anim calcmode="lin" valueType="num">
                                      <p:cBhvr>
                                        <p:cTn id="69" dur="1000" fill="hold"/>
                                        <p:tgtEl>
                                          <p:spTgt spid="15"/>
                                        </p:tgtEl>
                                        <p:attrNameLst>
                                          <p:attrName>ppt_h</p:attrName>
                                        </p:attrNameLst>
                                      </p:cBhvr>
                                      <p:tavLst>
                                        <p:tav tm="0">
                                          <p:val>
                                            <p:fltVal val="0"/>
                                          </p:val>
                                        </p:tav>
                                        <p:tav tm="100000">
                                          <p:val>
                                            <p:strVal val="#ppt_h"/>
                                          </p:val>
                                        </p:tav>
                                      </p:tavLst>
                                    </p:anim>
                                  </p:childTnLst>
                                </p:cTn>
                              </p:par>
                              <p:par>
                                <p:cTn id="70" presetID="8" presetClass="emph" presetSubtype="0" fill="hold" grpId="5" nodeType="withEffect">
                                  <p:stCondLst>
                                    <p:cond delay="400"/>
                                  </p:stCondLst>
                                  <p:childTnLst>
                                    <p:animRot by="1020000">
                                      <p:cBhvr>
                                        <p:cTn id="71" dur="1000" fill="hold"/>
                                        <p:tgtEl>
                                          <p:spTgt spid="15"/>
                                        </p:tgtEl>
                                        <p:attrNameLst>
                                          <p:attrName>r</p:attrName>
                                        </p:attrNameLst>
                                      </p:cBhvr>
                                    </p:animRot>
                                  </p:childTnLst>
                                </p:cTn>
                              </p:par>
                              <p:par>
                                <p:cTn id="72" presetID="42" presetClass="path" presetSubtype="0" accel="50000" decel="50000" fill="hold" grpId="4" nodeType="withEffect">
                                  <p:stCondLst>
                                    <p:cond delay="400"/>
                                  </p:stCondLst>
                                  <p:childTnLst>
                                    <p:animMotion origin="layout" path="M 5.55556E-7 1.85185E-6 L -0.03767 0.27315 " pathEditMode="relative" rAng="0" ptsTypes="AA">
                                      <p:cBhvr>
                                        <p:cTn id="73" dur="1000" fill="hold"/>
                                        <p:tgtEl>
                                          <p:spTgt spid="15"/>
                                        </p:tgtEl>
                                        <p:attrNameLst>
                                          <p:attrName>ppt_x</p:attrName>
                                          <p:attrName>ppt_y</p:attrName>
                                        </p:attrNameLst>
                                      </p:cBhvr>
                                      <p:rCtr x="-1892" y="13657"/>
                                    </p:animMotion>
                                  </p:childTnLst>
                                </p:cTn>
                              </p:par>
                              <p:par>
                                <p:cTn id="74" presetID="23" presetClass="exit" presetSubtype="16" fill="hold" grpId="6" nodeType="withEffect">
                                  <p:stCondLst>
                                    <p:cond delay="1000"/>
                                  </p:stCondLst>
                                  <p:childTnLst>
                                    <p:anim calcmode="lin" valueType="num">
                                      <p:cBhvr>
                                        <p:cTn id="75" dur="750"/>
                                        <p:tgtEl>
                                          <p:spTgt spid="15"/>
                                        </p:tgtEl>
                                        <p:attrNameLst>
                                          <p:attrName>ppt_w</p:attrName>
                                        </p:attrNameLst>
                                      </p:cBhvr>
                                      <p:tavLst>
                                        <p:tav tm="0">
                                          <p:val>
                                            <p:strVal val="ppt_w"/>
                                          </p:val>
                                        </p:tav>
                                        <p:tav tm="100000">
                                          <p:val>
                                            <p:strVal val="4*ppt_w"/>
                                          </p:val>
                                        </p:tav>
                                      </p:tavLst>
                                    </p:anim>
                                    <p:anim calcmode="lin" valueType="num">
                                      <p:cBhvr>
                                        <p:cTn id="76" dur="750"/>
                                        <p:tgtEl>
                                          <p:spTgt spid="15"/>
                                        </p:tgtEl>
                                        <p:attrNameLst>
                                          <p:attrName>ppt_h</p:attrName>
                                        </p:attrNameLst>
                                      </p:cBhvr>
                                      <p:tavLst>
                                        <p:tav tm="0">
                                          <p:val>
                                            <p:strVal val="ppt_h"/>
                                          </p:val>
                                        </p:tav>
                                        <p:tav tm="100000">
                                          <p:val>
                                            <p:strVal val="4*ppt_h"/>
                                          </p:val>
                                        </p:tav>
                                      </p:tavLst>
                                    </p:anim>
                                    <p:set>
                                      <p:cBhvr>
                                        <p:cTn id="77" dur="1" fill="hold">
                                          <p:stCondLst>
                                            <p:cond delay="749"/>
                                          </p:stCondLst>
                                        </p:cTn>
                                        <p:tgtEl>
                                          <p:spTgt spid="15"/>
                                        </p:tgtEl>
                                        <p:attrNameLst>
                                          <p:attrName>style.visibility</p:attrName>
                                        </p:attrNameLst>
                                      </p:cBhvr>
                                      <p:to>
                                        <p:strVal val="hidden"/>
                                      </p:to>
                                    </p:set>
                                  </p:childTnLst>
                                </p:cTn>
                              </p:par>
                              <p:par>
                                <p:cTn id="78" presetID="10" presetClass="exit" presetSubtype="0" fill="hold" grpId="7" nodeType="withEffect">
                                  <p:stCondLst>
                                    <p:cond delay="1000"/>
                                  </p:stCondLst>
                                  <p:childTnLst>
                                    <p:animEffect transition="out" filter="fade">
                                      <p:cBhvr>
                                        <p:cTn id="79" dur="750"/>
                                        <p:tgtEl>
                                          <p:spTgt spid="15"/>
                                        </p:tgtEl>
                                      </p:cBhvr>
                                    </p:animEffect>
                                    <p:set>
                                      <p:cBhvr>
                                        <p:cTn id="80" dur="1" fill="hold">
                                          <p:stCondLst>
                                            <p:cond delay="74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par>
                                <p:cTn id="86" presetID="18" presetClass="emph" presetSubtype="0" fill="hold" grpId="1" nodeType="withEffect">
                                  <p:stCondLst>
                                    <p:cond delay="0"/>
                                  </p:stCondLst>
                                  <p:childTnLst>
                                    <p:set>
                                      <p:cBhvr override="childStyle">
                                        <p:cTn id="87" dur="500" fill="hold"/>
                                        <p:tgtEl>
                                          <p:spTgt spid="8"/>
                                        </p:tgtEl>
                                        <p:attrNameLst>
                                          <p:attrName>style.textDecorationUnderline</p:attrName>
                                        </p:attrNameLst>
                                      </p:cBhvr>
                                      <p:to>
                                        <p:strVal val="true"/>
                                      </p:to>
                                    </p:set>
                                  </p:childTnLst>
                                </p:cTn>
                              </p:par>
                              <p:par>
                                <p:cTn id="88" presetID="22" presetClass="entr" presetSubtype="8"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wipe(up)">
                                      <p:cBhvr>
                                        <p:cTn id="95" dur="500"/>
                                        <p:tgtEl>
                                          <p:spTgt spid="9"/>
                                        </p:tgtEl>
                                      </p:cBhvr>
                                    </p:animEffect>
                                  </p:childTnLst>
                                </p:cTn>
                              </p:par>
                            </p:childTnLst>
                          </p:cTn>
                        </p:par>
                        <p:par>
                          <p:cTn id="96" fill="hold">
                            <p:stCondLst>
                              <p:cond delay="500"/>
                            </p:stCondLst>
                            <p:childTnLst>
                              <p:par>
                                <p:cTn id="97" presetID="22" presetClass="entr" presetSubtype="1" fill="hold" grpId="0" nodeType="after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wipe(up)">
                                      <p:cBhvr>
                                        <p:cTn id="99" dur="500"/>
                                        <p:tgtEl>
                                          <p:spTgt spid="10"/>
                                        </p:tgtEl>
                                      </p:cBhvr>
                                    </p:animEffect>
                                  </p:childTnLst>
                                </p:cTn>
                              </p:par>
                            </p:childTnLst>
                          </p:cTn>
                        </p:par>
                        <p:par>
                          <p:cTn id="100" fill="hold">
                            <p:stCondLst>
                              <p:cond delay="1000"/>
                            </p:stCondLst>
                            <p:childTnLst>
                              <p:par>
                                <p:cTn id="101" presetID="22" presetClass="entr" presetSubtype="1" fill="hold" grpId="0" nodeType="after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wipe(up)">
                                      <p:cBhvr>
                                        <p:cTn id="103" dur="500"/>
                                        <p:tgtEl>
                                          <p:spTgt spid="11"/>
                                        </p:tgtEl>
                                      </p:cBhvr>
                                    </p:animEffect>
                                  </p:childTnLst>
                                </p:cTn>
                              </p:par>
                            </p:childTnLst>
                          </p:cTn>
                        </p:par>
                        <p:par>
                          <p:cTn id="104" fill="hold">
                            <p:stCondLst>
                              <p:cond delay="1500"/>
                            </p:stCondLst>
                            <p:childTnLst>
                              <p:par>
                                <p:cTn id="105" presetID="10" presetClass="entr" presetSubtype="0" fill="hold" nodeType="after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400"/>
                                  </p:stCondLst>
                                  <p:childTnLst>
                                    <p:set>
                                      <p:cBhvr>
                                        <p:cTn id="111" dur="1" fill="hold">
                                          <p:stCondLst>
                                            <p:cond delay="0"/>
                                          </p:stCondLst>
                                        </p:cTn>
                                        <p:tgtEl>
                                          <p:spTgt spid="12"/>
                                        </p:tgtEl>
                                        <p:attrNameLst>
                                          <p:attrName>style.visibility</p:attrName>
                                        </p:attrNameLst>
                                      </p:cBhvr>
                                      <p:to>
                                        <p:strVal val="visible"/>
                                      </p:to>
                                    </p:set>
                                    <p:animEffect transition="in" filter="wipe(left)">
                                      <p:cBhvr>
                                        <p:cTn id="112" dur="500"/>
                                        <p:tgtEl>
                                          <p:spTgt spid="12"/>
                                        </p:tgtEl>
                                      </p:cBhvr>
                                    </p:animEffect>
                                  </p:childTnLst>
                                </p:cTn>
                              </p:par>
                              <p:par>
                                <p:cTn id="113" presetID="18" presetClass="emph" presetSubtype="0" fill="hold" grpId="1" nodeType="withEffect">
                                  <p:stCondLst>
                                    <p:cond delay="400"/>
                                  </p:stCondLst>
                                  <p:childTnLst>
                                    <p:set>
                                      <p:cBhvr override="childStyle">
                                        <p:cTn id="114" dur="500" fill="hold"/>
                                        <p:tgtEl>
                                          <p:spTgt spid="12"/>
                                        </p:tgtEl>
                                        <p:attrNameLst>
                                          <p:attrName>style.textDecorationUnderline</p:attrName>
                                        </p:attrNameLst>
                                      </p:cBhvr>
                                      <p:to>
                                        <p:strVal val="true"/>
                                      </p:to>
                                    </p:set>
                                  </p:childTnLst>
                                </p:cTn>
                              </p:par>
                              <p:par>
                                <p:cTn id="115" presetID="22" presetClass="entr" presetSubtype="8" fill="hold" grpId="0" nodeType="withEffect">
                                  <p:stCondLst>
                                    <p:cond delay="400"/>
                                  </p:stCondLst>
                                  <p:childTnLst>
                                    <p:set>
                                      <p:cBhvr>
                                        <p:cTn id="116" dur="1" fill="hold">
                                          <p:stCondLst>
                                            <p:cond delay="0"/>
                                          </p:stCondLst>
                                        </p:cTn>
                                        <p:tgtEl>
                                          <p:spTgt spid="18"/>
                                        </p:tgtEl>
                                        <p:attrNameLst>
                                          <p:attrName>style.visibility</p:attrName>
                                        </p:attrNameLst>
                                      </p:cBhvr>
                                      <p:to>
                                        <p:strVal val="visible"/>
                                      </p:to>
                                    </p:set>
                                    <p:animEffect transition="in" filter="wipe(left)">
                                      <p:cBhvr>
                                        <p:cTn id="117" dur="500"/>
                                        <p:tgtEl>
                                          <p:spTgt spid="18"/>
                                        </p:tgtEl>
                                      </p:cBhvr>
                                    </p:animEffect>
                                  </p:childTnLst>
                                </p:cTn>
                              </p:par>
                              <p:par>
                                <p:cTn id="118" presetID="10" presetClass="exit" presetSubtype="0" fill="hold" nodeType="withEffect">
                                  <p:stCondLst>
                                    <p:cond delay="0"/>
                                  </p:stCondLst>
                                  <p:childTnLst>
                                    <p:animEffect transition="out" filter="fade">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wipe(left)">
                                      <p:cBhvr>
                                        <p:cTn id="125" dur="500"/>
                                        <p:tgtEl>
                                          <p:spTgt spid="20"/>
                                        </p:tgtEl>
                                      </p:cBhvr>
                                    </p:animEffect>
                                  </p:childTnLst>
                                </p:cTn>
                              </p:par>
                              <p:par>
                                <p:cTn id="126" presetID="18" presetClass="emph" presetSubtype="0" fill="hold" grpId="1" nodeType="withEffect">
                                  <p:stCondLst>
                                    <p:cond delay="0"/>
                                  </p:stCondLst>
                                  <p:childTnLst>
                                    <p:set>
                                      <p:cBhvr override="childStyle">
                                        <p:cTn id="127" dur="500" fill="hold"/>
                                        <p:tgtEl>
                                          <p:spTgt spid="20"/>
                                        </p:tgtEl>
                                        <p:attrNameLst>
                                          <p:attrName>style.textDecorationUnderline</p:attrName>
                                        </p:attrNameLst>
                                      </p:cBhvr>
                                      <p:to>
                                        <p:strVal val="true"/>
                                      </p:to>
                                    </p:set>
                                  </p:childTnLst>
                                </p:cTn>
                              </p:par>
                              <p:par>
                                <p:cTn id="128" presetID="22" presetClass="entr" presetSubtype="8" fill="hold" grpId="0" nodeType="with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wipe(left)">
                                      <p:cBhvr>
                                        <p:cTn id="130" dur="500"/>
                                        <p:tgtEl>
                                          <p:spTgt spid="19"/>
                                        </p:tgtEl>
                                      </p:cBhvr>
                                    </p:animEffect>
                                  </p:childTnLst>
                                </p:cTn>
                              </p:par>
                              <p:par>
                                <p:cTn id="131" presetID="0" presetClass="entr" presetSubtype="0" fill="hold" grpId="0" nodeType="withEffect">
                                  <p:stCondLst>
                                    <p:cond delay="750"/>
                                  </p:stCondLst>
                                  <p:childTnLst>
                                    <p:set>
                                      <p:cBhvr>
                                        <p:cTn id="132" dur="1" fill="hold">
                                          <p:stCondLst>
                                            <p:cond delay="0"/>
                                          </p:stCondLst>
                                        </p:cTn>
                                        <p:tgtEl>
                                          <p:spTgt spid="14"/>
                                        </p:tgtEl>
                                        <p:attrNameLst>
                                          <p:attrName>style.visibility</p:attrName>
                                        </p:attrNameLst>
                                      </p:cBhvr>
                                      <p:to>
                                        <p:strVal val="visible"/>
                                      </p:to>
                                    </p:set>
                                    <p:animEffect transition="in" filter="dissolve">
                                      <p:cBhvr>
                                        <p:cTn id="133" dur="500">
                                          <p:stCondLst>
                                            <p:cond delay="0"/>
                                          </p:stCondLst>
                                        </p:cTn>
                                        <p:tgtEl>
                                          <p:spTgt spid="14"/>
                                        </p:tgtEl>
                                      </p:cBhvr>
                                    </p:animEffect>
                                    <p:anim to="" calcmode="lin" valueType="num">
                                      <p:cBhvr>
                                        <p:cTn id="134"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35"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136" presetID="10" presetClass="exit" presetSubtype="0" fill="hold" grpId="1" nodeType="withEffect">
                                  <p:stCondLst>
                                    <p:cond delay="1000"/>
                                  </p:stCondLst>
                                  <p:childTnLst>
                                    <p:animEffect transition="out" filter="fade">
                                      <p:cBhvr>
                                        <p:cTn id="137" dur="500"/>
                                        <p:tgtEl>
                                          <p:spTgt spid="19"/>
                                        </p:tgtEl>
                                      </p:cBhvr>
                                    </p:animEffect>
                                    <p:set>
                                      <p:cBhvr>
                                        <p:cTn id="138" dur="1" fill="hold">
                                          <p:stCondLst>
                                            <p:cond delay="499"/>
                                          </p:stCondLst>
                                        </p:cTn>
                                        <p:tgtEl>
                                          <p:spTgt spid="19"/>
                                        </p:tgtEl>
                                        <p:attrNameLst>
                                          <p:attrName>style.visibility</p:attrName>
                                        </p:attrNameLst>
                                      </p:cBhvr>
                                      <p:to>
                                        <p:strVal val="hidden"/>
                                      </p:to>
                                    </p:set>
                                  </p:childTnLst>
                                </p:cTn>
                              </p:par>
                              <p:par>
                                <p:cTn id="139" presetID="16" presetClass="exit" presetSubtype="21" fill="hold" grpId="2" nodeType="withEffect">
                                  <p:stCondLst>
                                    <p:cond delay="1000"/>
                                  </p:stCondLst>
                                  <p:childTnLst>
                                    <p:animEffect transition="out" filter="barn(inVertical)">
                                      <p:cBhvr>
                                        <p:cTn id="140" dur="500"/>
                                        <p:tgtEl>
                                          <p:spTgt spid="20"/>
                                        </p:tgtEl>
                                      </p:cBhvr>
                                    </p:animEffect>
                                    <p:set>
                                      <p:cBhvr>
                                        <p:cTn id="14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2" grpId="0"/>
      <p:bldP spid="12" grpId="1"/>
      <p:bldP spid="3074" grpId="0"/>
      <p:bldP spid="3074" grpId="1"/>
      <p:bldP spid="3074" grpId="2"/>
      <p:bldP spid="4" grpId="0"/>
      <p:bldP spid="4" grpId="1"/>
      <p:bldP spid="4" grpId="2"/>
      <p:bldP spid="5" grpId="0"/>
      <p:bldP spid="6" grpId="0"/>
      <p:bldP spid="9" grpId="0"/>
      <p:bldP spid="10" grpId="0"/>
      <p:bldP spid="11" grpId="0"/>
      <p:bldP spid="15" grpId="0" animBg="1"/>
      <p:bldP spid="15" grpId="1" animBg="1"/>
      <p:bldP spid="15" grpId="2" animBg="1"/>
      <p:bldP spid="15" grpId="3" animBg="1"/>
      <p:bldP spid="15" grpId="4" animBg="1"/>
      <p:bldP spid="15" grpId="5" animBg="1"/>
      <p:bldP spid="15" grpId="6" animBg="1"/>
      <p:bldP spid="15" grpId="7" animBg="1"/>
      <p:bldP spid="16" grpId="0"/>
      <p:bldP spid="17" grpId="0"/>
      <p:bldP spid="18" grpId="0"/>
      <p:bldP spid="20" grpId="0"/>
      <p:bldP spid="20" grpId="1"/>
      <p:bldP spid="20" grpId="2"/>
      <p:bldP spid="19" grpId="0"/>
      <p:bldP spid="19" grpId="1"/>
      <p:bldP spid="14" grpId="0"/>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85" r="5926"/>
          <a:stretch/>
        </p:blipFill>
        <p:spPr>
          <a:xfrm>
            <a:off x="0" y="0"/>
            <a:ext cx="9144000" cy="6858000"/>
          </a:xfrm>
          <a:prstGeom prst="rect">
            <a:avLst/>
          </a:prstGeom>
        </p:spPr>
      </p:pic>
      <p:sp>
        <p:nvSpPr>
          <p:cNvPr id="18" name="Title 1"/>
          <p:cNvSpPr txBox="1">
            <a:spLocks/>
          </p:cNvSpPr>
          <p:nvPr/>
        </p:nvSpPr>
        <p:spPr>
          <a:xfrm>
            <a:off x="4343405" y="3650061"/>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disqualified</a:t>
            </a:r>
          </a:p>
        </p:txBody>
      </p:sp>
      <p:sp>
        <p:nvSpPr>
          <p:cNvPr id="20" name="Rectangle 2">
            <a:extLst>
              <a:ext uri="{FF2B5EF4-FFF2-40B4-BE49-F238E27FC236}">
                <a16:creationId xmlns:a16="http://schemas.microsoft.com/office/drawing/2014/main" id="{D8D72938-F1B9-4807-97EF-44232EB8DDCB}"/>
              </a:ext>
            </a:extLst>
          </p:cNvPr>
          <p:cNvSpPr txBox="1">
            <a:spLocks noChangeArrowheads="1"/>
          </p:cNvSpPr>
          <p:nvPr/>
        </p:nvSpPr>
        <p:spPr bwMode="auto">
          <a:xfrm>
            <a:off x="2851482" y="2310063"/>
            <a:ext cx="3609473"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7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subjection</a:t>
            </a:r>
            <a:endParaRPr lang="en-US" altLang="en-US" sz="5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81000" y="1600200"/>
            <a:ext cx="83820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 discipline my body and    bring it into subjection, lest, when I have preached to others, I myself should become disqualified.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9:27 </a:t>
            </a:r>
          </a:p>
        </p:txBody>
      </p:sp>
      <p:sp>
        <p:nvSpPr>
          <p:cNvPr id="4" name="Rectangle 3"/>
          <p:cNvSpPr>
            <a:spLocks noChangeArrowheads="1"/>
          </p:cNvSpPr>
          <p:nvPr/>
        </p:nvSpPr>
        <p:spPr bwMode="auto">
          <a:xfrm>
            <a:off x="2197744" y="2343984"/>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p:cNvSpPr txBox="1">
            <a:spLocks noChangeArrowheads="1"/>
          </p:cNvSpPr>
          <p:nvPr/>
        </p:nvSpPr>
        <p:spPr bwMode="auto">
          <a:xfrm>
            <a:off x="3174165" y="2299242"/>
            <a:ext cx="2965049"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subjection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2427792" y="63054"/>
            <a:ext cx="354378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Submission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088039" y="887740"/>
            <a:ext cx="3159889"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Obedience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949389" y="3121653"/>
            <a:ext cx="2600444"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Captivity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331353" y="1872578"/>
            <a:ext cx="244804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Humility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668439" y="5302543"/>
            <a:ext cx="354378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Containment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5088039" y="4868839"/>
            <a:ext cx="354378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Confinement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1201839" y="4262403"/>
            <a:ext cx="247698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Bondage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3678821" y="3680453"/>
            <a:ext cx="2460584"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Control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172656" y="1266477"/>
            <a:ext cx="3716438"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Accountability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311554" y="2861852"/>
            <a:ext cx="2847371"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Restraint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6260C2DA-F8ED-49C9-B410-714578F2F6F2}"/>
              </a:ext>
            </a:extLst>
          </p:cNvPr>
          <p:cNvSpPr txBox="1">
            <a:spLocks noChangeArrowheads="1"/>
          </p:cNvSpPr>
          <p:nvPr/>
        </p:nvSpPr>
        <p:spPr bwMode="auto">
          <a:xfrm>
            <a:off x="5023413" y="4802400"/>
            <a:ext cx="2706146" cy="76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hypocrite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985D2F65-1077-45DD-9FE2-B21756D63910}"/>
              </a:ext>
            </a:extLst>
          </p:cNvPr>
          <p:cNvSpPr txBox="1">
            <a:spLocks noChangeArrowheads="1"/>
          </p:cNvSpPr>
          <p:nvPr/>
        </p:nvSpPr>
        <p:spPr bwMode="auto">
          <a:xfrm>
            <a:off x="4698107" y="3824289"/>
            <a:ext cx="3272591" cy="76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disqualified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hidden="1">
            <a:extLst>
              <a:ext uri="{FF2B5EF4-FFF2-40B4-BE49-F238E27FC236}">
                <a16:creationId xmlns:a16="http://schemas.microsoft.com/office/drawing/2014/main" id="{1DE99383-4B1B-49A6-BC67-9601422466DE}"/>
              </a:ext>
            </a:extLst>
          </p:cNvPr>
          <p:cNvSpPr txBox="1">
            <a:spLocks noChangeArrowheads="1"/>
          </p:cNvSpPr>
          <p:nvPr/>
        </p:nvSpPr>
        <p:spPr bwMode="auto">
          <a:xfrm>
            <a:off x="4872787" y="4608094"/>
            <a:ext cx="3609473"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7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subjection</a:t>
            </a:r>
            <a:endParaRPr lang="en-US" altLang="en-US" sz="57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7252249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250"/>
                                        <p:tgtEl>
                                          <p:spTgt spid="3074"/>
                                        </p:tgtEl>
                                      </p:cBhvr>
                                    </p:animEffect>
                                  </p:childTnLst>
                                </p:cTn>
                              </p:par>
                              <p:par>
                                <p:cTn id="8" presetID="42" presetClass="path" presetSubtype="0" accel="50000" decel="50000" fill="hold" grpId="2" nodeType="withEffect">
                                  <p:stCondLst>
                                    <p:cond delay="0"/>
                                  </p:stCondLst>
                                  <p:childTnLst>
                                    <p:animMotion origin="layout" path="M 0 -3.33333E-6 L -0.00347 -0.26111 " pathEditMode="relative" rAng="0" ptsTypes="AA">
                                      <p:cBhvr>
                                        <p:cTn id="9" dur="1000" spd="-100000" fill="hold"/>
                                        <p:tgtEl>
                                          <p:spTgt spid="3074"/>
                                        </p:tgtEl>
                                        <p:attrNameLst>
                                          <p:attrName>ppt_x</p:attrName>
                                          <p:attrName>ppt_y</p:attrName>
                                        </p:attrNameLst>
                                      </p:cBhvr>
                                      <p:rCtr x="-174" y="-13056"/>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18" presetClass="emph" presetSubtype="0" fill="hold" grpId="1" nodeType="withEffect">
                                  <p:stCondLst>
                                    <p:cond delay="0"/>
                                  </p:stCondLst>
                                  <p:childTnLst>
                                    <p:set>
                                      <p:cBhvr override="childStyle">
                                        <p:cTn id="16" dur="500" fill="hold"/>
                                        <p:tgtEl>
                                          <p:spTgt spid="18"/>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17" presetClass="entr" presetSubtype="10" fill="hold" grpId="2"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fltVal val="0"/>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stCondLst>
                                            <p:cond delay="0"/>
                                          </p:stCondLst>
                                        </p:cTn>
                                        <p:tgtEl>
                                          <p:spTgt spid="4"/>
                                        </p:tgtEl>
                                      </p:cBhvr>
                                    </p:animEffect>
                                    <p:anim to="" calcmode="lin" valueType="num">
                                      <p:cBhvr>
                                        <p:cTn id="3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50"/>
                                        <p:tgtEl>
                                          <p:spTgt spid="5"/>
                                        </p:tgtEl>
                                      </p:cBhvr>
                                    </p:animEffect>
                                  </p:childTnLst>
                                </p:cTn>
                              </p:par>
                              <p:par>
                                <p:cTn id="43" presetID="10" presetClass="exit" presetSubtype="0" fill="hold" grpId="1" nodeType="withEffect">
                                  <p:stCondLst>
                                    <p:cond delay="0"/>
                                  </p:stCondLst>
                                  <p:childTnLst>
                                    <p:animEffect transition="out" filter="fade">
                                      <p:cBhvr>
                                        <p:cTn id="44" dur="1500"/>
                                        <p:tgtEl>
                                          <p:spTgt spid="3074"/>
                                        </p:tgtEl>
                                      </p:cBhvr>
                                    </p:animEffect>
                                    <p:set>
                                      <p:cBhvr>
                                        <p:cTn id="45" dur="1" fill="hold">
                                          <p:stCondLst>
                                            <p:cond delay="1499"/>
                                          </p:stCondLst>
                                        </p:cTn>
                                        <p:tgtEl>
                                          <p:spTgt spid="307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1"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p:cTn id="62" dur="1500" fill="hold"/>
                                        <p:tgtEl>
                                          <p:spTgt spid="6"/>
                                        </p:tgtEl>
                                        <p:attrNameLst>
                                          <p:attrName>ppt_w</p:attrName>
                                        </p:attrNameLst>
                                      </p:cBhvr>
                                      <p:tavLst>
                                        <p:tav tm="0">
                                          <p:val>
                                            <p:fltVal val="0"/>
                                          </p:val>
                                        </p:tav>
                                        <p:tav tm="100000">
                                          <p:val>
                                            <p:strVal val="#ppt_w"/>
                                          </p:val>
                                        </p:tav>
                                      </p:tavLst>
                                    </p:anim>
                                    <p:anim calcmode="lin" valueType="num">
                                      <p:cBhvr>
                                        <p:cTn id="63" dur="1500" fill="hold"/>
                                        <p:tgtEl>
                                          <p:spTgt spid="6"/>
                                        </p:tgtEl>
                                        <p:attrNameLst>
                                          <p:attrName>ppt_h</p:attrName>
                                        </p:attrNameLst>
                                      </p:cBhvr>
                                      <p:tavLst>
                                        <p:tav tm="0">
                                          <p:val>
                                            <p:fltVal val="0"/>
                                          </p:val>
                                        </p:tav>
                                        <p:tav tm="100000">
                                          <p:val>
                                            <p:strVal val="#ppt_h"/>
                                          </p:val>
                                        </p:tav>
                                      </p:tavLst>
                                    </p:anim>
                                  </p:childTnLst>
                                </p:cTn>
                              </p:par>
                              <p:par>
                                <p:cTn id="64" presetID="0" presetClass="path" presetSubtype="0" accel="50000" decel="50000" fill="hold" grpId="2" nodeType="withEffect">
                                  <p:stCondLst>
                                    <p:cond delay="0"/>
                                  </p:stCondLst>
                                  <p:childTnLst>
                                    <p:animMotion origin="layout" path="M -1.38889E-6 -7.40741E-7 L 0.03837 0.33264 " pathEditMode="relative" rAng="0" ptsTypes="AA">
                                      <p:cBhvr>
                                        <p:cTn id="65" dur="1500" spd="-100000" fill="hold"/>
                                        <p:tgtEl>
                                          <p:spTgt spid="6"/>
                                        </p:tgtEl>
                                        <p:attrNameLst>
                                          <p:attrName>ppt_x</p:attrName>
                                          <p:attrName>ppt_y</p:attrName>
                                        </p:attrNameLst>
                                      </p:cBhvr>
                                      <p:rCtr x="1910" y="16620"/>
                                    </p:animMotion>
                                  </p:childTnLst>
                                </p:cTn>
                              </p:par>
                              <p:par>
                                <p:cTn id="66" presetID="23" presetClass="entr" presetSubtype="16" fill="hold" grpId="0" nodeType="withEffect">
                                  <p:stCondLst>
                                    <p:cond delay="750"/>
                                  </p:stCondLst>
                                  <p:childTnLst>
                                    <p:set>
                                      <p:cBhvr>
                                        <p:cTn id="67" dur="1" fill="hold">
                                          <p:stCondLst>
                                            <p:cond delay="0"/>
                                          </p:stCondLst>
                                        </p:cTn>
                                        <p:tgtEl>
                                          <p:spTgt spid="8"/>
                                        </p:tgtEl>
                                        <p:attrNameLst>
                                          <p:attrName>style.visibility</p:attrName>
                                        </p:attrNameLst>
                                      </p:cBhvr>
                                      <p:to>
                                        <p:strVal val="visible"/>
                                      </p:to>
                                    </p:set>
                                    <p:anim calcmode="lin" valueType="num">
                                      <p:cBhvr>
                                        <p:cTn id="68" dur="1500" fill="hold"/>
                                        <p:tgtEl>
                                          <p:spTgt spid="8"/>
                                        </p:tgtEl>
                                        <p:attrNameLst>
                                          <p:attrName>ppt_w</p:attrName>
                                        </p:attrNameLst>
                                      </p:cBhvr>
                                      <p:tavLst>
                                        <p:tav tm="0">
                                          <p:val>
                                            <p:fltVal val="0"/>
                                          </p:val>
                                        </p:tav>
                                        <p:tav tm="100000">
                                          <p:val>
                                            <p:strVal val="#ppt_w"/>
                                          </p:val>
                                        </p:tav>
                                      </p:tavLst>
                                    </p:anim>
                                    <p:anim calcmode="lin" valueType="num">
                                      <p:cBhvr>
                                        <p:cTn id="69" dur="1500" fill="hold"/>
                                        <p:tgtEl>
                                          <p:spTgt spid="8"/>
                                        </p:tgtEl>
                                        <p:attrNameLst>
                                          <p:attrName>ppt_h</p:attrName>
                                        </p:attrNameLst>
                                      </p:cBhvr>
                                      <p:tavLst>
                                        <p:tav tm="0">
                                          <p:val>
                                            <p:fltVal val="0"/>
                                          </p:val>
                                        </p:tav>
                                        <p:tav tm="100000">
                                          <p:val>
                                            <p:strVal val="#ppt_h"/>
                                          </p:val>
                                        </p:tav>
                                      </p:tavLst>
                                    </p:anim>
                                  </p:childTnLst>
                                </p:cTn>
                              </p:par>
                              <p:par>
                                <p:cTn id="70" presetID="0" presetClass="path" presetSubtype="0" accel="50000" decel="50000" fill="hold" grpId="1" nodeType="withEffect">
                                  <p:stCondLst>
                                    <p:cond delay="750"/>
                                  </p:stCondLst>
                                  <p:childTnLst>
                                    <p:animMotion origin="layout" path="M 3.33333E-6 3.7037E-7 L -0.2316 0.2125 " pathEditMode="relative" rAng="0" ptsTypes="AA">
                                      <p:cBhvr>
                                        <p:cTn id="71" dur="1500" spd="-100000" fill="hold"/>
                                        <p:tgtEl>
                                          <p:spTgt spid="8"/>
                                        </p:tgtEl>
                                        <p:attrNameLst>
                                          <p:attrName>ppt_x</p:attrName>
                                          <p:attrName>ppt_y</p:attrName>
                                        </p:attrNameLst>
                                      </p:cBhvr>
                                      <p:rCtr x="-11580" y="10625"/>
                                    </p:animMotion>
                                  </p:childTnLst>
                                </p:cTn>
                              </p:par>
                              <p:par>
                                <p:cTn id="72" presetID="23" presetClass="entr" presetSubtype="16" fill="hold" grpId="0" nodeType="withEffect">
                                  <p:stCondLst>
                                    <p:cond delay="15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1500" fill="hold"/>
                                        <p:tgtEl>
                                          <p:spTgt spid="10"/>
                                        </p:tgtEl>
                                        <p:attrNameLst>
                                          <p:attrName>ppt_w</p:attrName>
                                        </p:attrNameLst>
                                      </p:cBhvr>
                                      <p:tavLst>
                                        <p:tav tm="0">
                                          <p:val>
                                            <p:fltVal val="0"/>
                                          </p:val>
                                        </p:tav>
                                        <p:tav tm="100000">
                                          <p:val>
                                            <p:strVal val="#ppt_w"/>
                                          </p:val>
                                        </p:tav>
                                      </p:tavLst>
                                    </p:anim>
                                    <p:anim calcmode="lin" valueType="num">
                                      <p:cBhvr>
                                        <p:cTn id="75" dur="1500" fill="hold"/>
                                        <p:tgtEl>
                                          <p:spTgt spid="10"/>
                                        </p:tgtEl>
                                        <p:attrNameLst>
                                          <p:attrName>ppt_h</p:attrName>
                                        </p:attrNameLst>
                                      </p:cBhvr>
                                      <p:tavLst>
                                        <p:tav tm="0">
                                          <p:val>
                                            <p:fltVal val="0"/>
                                          </p:val>
                                        </p:tav>
                                        <p:tav tm="100000">
                                          <p:val>
                                            <p:strVal val="#ppt_h"/>
                                          </p:val>
                                        </p:tav>
                                      </p:tavLst>
                                    </p:anim>
                                  </p:childTnLst>
                                </p:cTn>
                              </p:par>
                              <p:par>
                                <p:cTn id="76" presetID="0" presetClass="path" presetSubtype="0" accel="50000" decel="50000" fill="hold" grpId="1" nodeType="withEffect">
                                  <p:stCondLst>
                                    <p:cond delay="1500"/>
                                  </p:stCondLst>
                                  <p:childTnLst>
                                    <p:animMotion origin="layout" path="M 4.72222E-6 3.7037E-7 L -0.32917 0.06898 " pathEditMode="relative" rAng="0" ptsTypes="AA">
                                      <p:cBhvr>
                                        <p:cTn id="77" dur="1500" spd="-100000" fill="hold"/>
                                        <p:tgtEl>
                                          <p:spTgt spid="10"/>
                                        </p:tgtEl>
                                        <p:attrNameLst>
                                          <p:attrName>ppt_x</p:attrName>
                                          <p:attrName>ppt_y</p:attrName>
                                        </p:attrNameLst>
                                      </p:cBhvr>
                                      <p:rCtr x="-16458" y="3449"/>
                                    </p:animMotion>
                                  </p:childTnLst>
                                </p:cTn>
                              </p:par>
                              <p:par>
                                <p:cTn id="78" presetID="23" presetClass="entr" presetSubtype="16" fill="hold" grpId="0" nodeType="withEffect">
                                  <p:stCondLst>
                                    <p:cond delay="2250"/>
                                  </p:stCondLst>
                                  <p:childTnLst>
                                    <p:set>
                                      <p:cBhvr>
                                        <p:cTn id="79" dur="1" fill="hold">
                                          <p:stCondLst>
                                            <p:cond delay="0"/>
                                          </p:stCondLst>
                                        </p:cTn>
                                        <p:tgtEl>
                                          <p:spTgt spid="9"/>
                                        </p:tgtEl>
                                        <p:attrNameLst>
                                          <p:attrName>style.visibility</p:attrName>
                                        </p:attrNameLst>
                                      </p:cBhvr>
                                      <p:to>
                                        <p:strVal val="visible"/>
                                      </p:to>
                                    </p:set>
                                    <p:anim calcmode="lin" valueType="num">
                                      <p:cBhvr>
                                        <p:cTn id="80" dur="1500" fill="hold"/>
                                        <p:tgtEl>
                                          <p:spTgt spid="9"/>
                                        </p:tgtEl>
                                        <p:attrNameLst>
                                          <p:attrName>ppt_w</p:attrName>
                                        </p:attrNameLst>
                                      </p:cBhvr>
                                      <p:tavLst>
                                        <p:tav tm="0">
                                          <p:val>
                                            <p:fltVal val="0"/>
                                          </p:val>
                                        </p:tav>
                                        <p:tav tm="100000">
                                          <p:val>
                                            <p:strVal val="#ppt_w"/>
                                          </p:val>
                                        </p:tav>
                                      </p:tavLst>
                                    </p:anim>
                                    <p:anim calcmode="lin" valueType="num">
                                      <p:cBhvr>
                                        <p:cTn id="81" dur="1500" fill="hold"/>
                                        <p:tgtEl>
                                          <p:spTgt spid="9"/>
                                        </p:tgtEl>
                                        <p:attrNameLst>
                                          <p:attrName>ppt_h</p:attrName>
                                        </p:attrNameLst>
                                      </p:cBhvr>
                                      <p:tavLst>
                                        <p:tav tm="0">
                                          <p:val>
                                            <p:fltVal val="0"/>
                                          </p:val>
                                        </p:tav>
                                        <p:tav tm="100000">
                                          <p:val>
                                            <p:strVal val="#ppt_h"/>
                                          </p:val>
                                        </p:tav>
                                      </p:tavLst>
                                    </p:anim>
                                  </p:childTnLst>
                                </p:cTn>
                              </p:par>
                              <p:par>
                                <p:cTn id="82" presetID="0" presetClass="path" presetSubtype="0" accel="50000" decel="50000" fill="hold" grpId="1" nodeType="withEffect">
                                  <p:stCondLst>
                                    <p:cond delay="2250"/>
                                  </p:stCondLst>
                                  <p:childTnLst>
                                    <p:animMotion origin="layout" path="M -1.94444E-6 2.29417E-6 L -0.29548 -0.11286 " pathEditMode="relative" rAng="0" ptsTypes="AA">
                                      <p:cBhvr>
                                        <p:cTn id="83" dur="1500" spd="-100000" fill="hold"/>
                                        <p:tgtEl>
                                          <p:spTgt spid="9"/>
                                        </p:tgtEl>
                                        <p:attrNameLst>
                                          <p:attrName>ppt_x</p:attrName>
                                          <p:attrName>ppt_y</p:attrName>
                                        </p:attrNameLst>
                                      </p:cBhvr>
                                      <p:rCtr x="-14774" y="-5643"/>
                                    </p:animMotion>
                                  </p:childTnLst>
                                </p:cTn>
                              </p:par>
                              <p:par>
                                <p:cTn id="84" presetID="23" presetClass="entr" presetSubtype="16" fill="hold" grpId="0" nodeType="withEffect">
                                  <p:stCondLst>
                                    <p:cond delay="3000"/>
                                  </p:stCondLst>
                                  <p:childTnLst>
                                    <p:set>
                                      <p:cBhvr>
                                        <p:cTn id="85" dur="1" fill="hold">
                                          <p:stCondLst>
                                            <p:cond delay="0"/>
                                          </p:stCondLst>
                                        </p:cTn>
                                        <p:tgtEl>
                                          <p:spTgt spid="16"/>
                                        </p:tgtEl>
                                        <p:attrNameLst>
                                          <p:attrName>style.visibility</p:attrName>
                                        </p:attrNameLst>
                                      </p:cBhvr>
                                      <p:to>
                                        <p:strVal val="visible"/>
                                      </p:to>
                                    </p:set>
                                    <p:anim calcmode="lin" valueType="num">
                                      <p:cBhvr>
                                        <p:cTn id="86" dur="1500" fill="hold"/>
                                        <p:tgtEl>
                                          <p:spTgt spid="16"/>
                                        </p:tgtEl>
                                        <p:attrNameLst>
                                          <p:attrName>ppt_w</p:attrName>
                                        </p:attrNameLst>
                                      </p:cBhvr>
                                      <p:tavLst>
                                        <p:tav tm="0">
                                          <p:val>
                                            <p:fltVal val="0"/>
                                          </p:val>
                                        </p:tav>
                                        <p:tav tm="100000">
                                          <p:val>
                                            <p:strVal val="#ppt_w"/>
                                          </p:val>
                                        </p:tav>
                                      </p:tavLst>
                                    </p:anim>
                                    <p:anim calcmode="lin" valueType="num">
                                      <p:cBhvr>
                                        <p:cTn id="87" dur="1500" fill="hold"/>
                                        <p:tgtEl>
                                          <p:spTgt spid="16"/>
                                        </p:tgtEl>
                                        <p:attrNameLst>
                                          <p:attrName>ppt_h</p:attrName>
                                        </p:attrNameLst>
                                      </p:cBhvr>
                                      <p:tavLst>
                                        <p:tav tm="0">
                                          <p:val>
                                            <p:fltVal val="0"/>
                                          </p:val>
                                        </p:tav>
                                        <p:tav tm="100000">
                                          <p:val>
                                            <p:strVal val="#ppt_h"/>
                                          </p:val>
                                        </p:tav>
                                      </p:tavLst>
                                    </p:anim>
                                  </p:childTnLst>
                                </p:cTn>
                              </p:par>
                              <p:par>
                                <p:cTn id="88" presetID="0" presetClass="path" presetSubtype="0" accel="50000" decel="50000" fill="hold" grpId="1" nodeType="withEffect">
                                  <p:stCondLst>
                                    <p:cond delay="3000"/>
                                  </p:stCondLst>
                                  <p:childTnLst>
                                    <p:animMotion origin="layout" path="M 1.38889E-6 -3.7037E-6 L 0.27552 0.15741 " pathEditMode="relative" rAng="0" ptsTypes="AA">
                                      <p:cBhvr>
                                        <p:cTn id="89" dur="1500" spd="-100000" fill="hold"/>
                                        <p:tgtEl>
                                          <p:spTgt spid="16"/>
                                        </p:tgtEl>
                                        <p:attrNameLst>
                                          <p:attrName>ppt_x</p:attrName>
                                          <p:attrName>ppt_y</p:attrName>
                                        </p:attrNameLst>
                                      </p:cBhvr>
                                      <p:rCtr x="13767" y="7870"/>
                                    </p:animMotion>
                                  </p:childTnLst>
                                </p:cTn>
                              </p:par>
                              <p:par>
                                <p:cTn id="90" presetID="23" presetClass="entr" presetSubtype="16" fill="hold" grpId="0" nodeType="withEffect">
                                  <p:stCondLst>
                                    <p:cond delay="3750"/>
                                  </p:stCondLst>
                                  <p:childTnLst>
                                    <p:set>
                                      <p:cBhvr>
                                        <p:cTn id="91" dur="1" fill="hold">
                                          <p:stCondLst>
                                            <p:cond delay="0"/>
                                          </p:stCondLst>
                                        </p:cTn>
                                        <p:tgtEl>
                                          <p:spTgt spid="17"/>
                                        </p:tgtEl>
                                        <p:attrNameLst>
                                          <p:attrName>style.visibility</p:attrName>
                                        </p:attrNameLst>
                                      </p:cBhvr>
                                      <p:to>
                                        <p:strVal val="visible"/>
                                      </p:to>
                                    </p:set>
                                    <p:anim calcmode="lin" valueType="num">
                                      <p:cBhvr>
                                        <p:cTn id="92" dur="1500" fill="hold"/>
                                        <p:tgtEl>
                                          <p:spTgt spid="17"/>
                                        </p:tgtEl>
                                        <p:attrNameLst>
                                          <p:attrName>ppt_w</p:attrName>
                                        </p:attrNameLst>
                                      </p:cBhvr>
                                      <p:tavLst>
                                        <p:tav tm="0">
                                          <p:val>
                                            <p:fltVal val="0"/>
                                          </p:val>
                                        </p:tav>
                                        <p:tav tm="100000">
                                          <p:val>
                                            <p:strVal val="#ppt_w"/>
                                          </p:val>
                                        </p:tav>
                                      </p:tavLst>
                                    </p:anim>
                                    <p:anim calcmode="lin" valueType="num">
                                      <p:cBhvr>
                                        <p:cTn id="93" dur="1500" fill="hold"/>
                                        <p:tgtEl>
                                          <p:spTgt spid="17"/>
                                        </p:tgtEl>
                                        <p:attrNameLst>
                                          <p:attrName>ppt_h</p:attrName>
                                        </p:attrNameLst>
                                      </p:cBhvr>
                                      <p:tavLst>
                                        <p:tav tm="0">
                                          <p:val>
                                            <p:fltVal val="0"/>
                                          </p:val>
                                        </p:tav>
                                        <p:tav tm="100000">
                                          <p:val>
                                            <p:strVal val="#ppt_h"/>
                                          </p:val>
                                        </p:tav>
                                      </p:tavLst>
                                    </p:anim>
                                  </p:childTnLst>
                                </p:cTn>
                              </p:par>
                              <p:par>
                                <p:cTn id="94" presetID="0" presetClass="path" presetSubtype="0" accel="50000" decel="50000" fill="hold" grpId="1" nodeType="withEffect">
                                  <p:stCondLst>
                                    <p:cond delay="3750"/>
                                  </p:stCondLst>
                                  <p:childTnLst>
                                    <p:animMotion origin="layout" path="M 3.05556E-6 -2.59259E-6 L 0.30746 -0.07523 " pathEditMode="relative" rAng="0" ptsTypes="AA">
                                      <p:cBhvr>
                                        <p:cTn id="95" dur="1500" spd="-100000" fill="hold"/>
                                        <p:tgtEl>
                                          <p:spTgt spid="17"/>
                                        </p:tgtEl>
                                        <p:attrNameLst>
                                          <p:attrName>ppt_x</p:attrName>
                                          <p:attrName>ppt_y</p:attrName>
                                        </p:attrNameLst>
                                      </p:cBhvr>
                                      <p:rCtr x="15365" y="-3773"/>
                                    </p:animMotion>
                                  </p:childTnLst>
                                </p:cTn>
                              </p:par>
                              <p:par>
                                <p:cTn id="96" presetID="23" presetClass="entr" presetSubtype="16" fill="hold" grpId="0" nodeType="withEffect">
                                  <p:stCondLst>
                                    <p:cond delay="4500"/>
                                  </p:stCondLst>
                                  <p:childTnLst>
                                    <p:set>
                                      <p:cBhvr>
                                        <p:cTn id="97" dur="1" fill="hold">
                                          <p:stCondLst>
                                            <p:cond delay="0"/>
                                          </p:stCondLst>
                                        </p:cTn>
                                        <p:tgtEl>
                                          <p:spTgt spid="13"/>
                                        </p:tgtEl>
                                        <p:attrNameLst>
                                          <p:attrName>style.visibility</p:attrName>
                                        </p:attrNameLst>
                                      </p:cBhvr>
                                      <p:to>
                                        <p:strVal val="visible"/>
                                      </p:to>
                                    </p:set>
                                    <p:anim calcmode="lin" valueType="num">
                                      <p:cBhvr>
                                        <p:cTn id="98" dur="1500" fill="hold"/>
                                        <p:tgtEl>
                                          <p:spTgt spid="13"/>
                                        </p:tgtEl>
                                        <p:attrNameLst>
                                          <p:attrName>ppt_w</p:attrName>
                                        </p:attrNameLst>
                                      </p:cBhvr>
                                      <p:tavLst>
                                        <p:tav tm="0">
                                          <p:val>
                                            <p:fltVal val="0"/>
                                          </p:val>
                                        </p:tav>
                                        <p:tav tm="100000">
                                          <p:val>
                                            <p:strVal val="#ppt_w"/>
                                          </p:val>
                                        </p:tav>
                                      </p:tavLst>
                                    </p:anim>
                                    <p:anim calcmode="lin" valueType="num">
                                      <p:cBhvr>
                                        <p:cTn id="99" dur="1500" fill="hold"/>
                                        <p:tgtEl>
                                          <p:spTgt spid="13"/>
                                        </p:tgtEl>
                                        <p:attrNameLst>
                                          <p:attrName>ppt_h</p:attrName>
                                        </p:attrNameLst>
                                      </p:cBhvr>
                                      <p:tavLst>
                                        <p:tav tm="0">
                                          <p:val>
                                            <p:fltVal val="0"/>
                                          </p:val>
                                        </p:tav>
                                        <p:tav tm="100000">
                                          <p:val>
                                            <p:strVal val="#ppt_h"/>
                                          </p:val>
                                        </p:tav>
                                      </p:tavLst>
                                    </p:anim>
                                  </p:childTnLst>
                                </p:cTn>
                              </p:par>
                              <p:par>
                                <p:cTn id="100" presetID="0" presetClass="path" presetSubtype="0" accel="50000" decel="50000" fill="hold" grpId="1" nodeType="withEffect">
                                  <p:stCondLst>
                                    <p:cond delay="4500"/>
                                  </p:stCondLst>
                                  <p:childTnLst>
                                    <p:animMotion origin="layout" path="M -3.61111E-6 -3.05273E-6 L -0.25399 -0.36586 " pathEditMode="relative" rAng="0" ptsTypes="AA">
                                      <p:cBhvr>
                                        <p:cTn id="101" dur="1500" spd="-100000" fill="hold"/>
                                        <p:tgtEl>
                                          <p:spTgt spid="13"/>
                                        </p:tgtEl>
                                        <p:attrNameLst>
                                          <p:attrName>ppt_x</p:attrName>
                                          <p:attrName>ppt_y</p:attrName>
                                        </p:attrNameLst>
                                      </p:cBhvr>
                                      <p:rCtr x="-12708" y="-18293"/>
                                    </p:animMotion>
                                  </p:childTnLst>
                                </p:cTn>
                              </p:par>
                              <p:par>
                                <p:cTn id="102" presetID="23" presetClass="entr" presetSubtype="16" fill="hold" grpId="0" nodeType="withEffect">
                                  <p:stCondLst>
                                    <p:cond delay="5250"/>
                                  </p:stCondLst>
                                  <p:childTnLst>
                                    <p:set>
                                      <p:cBhvr>
                                        <p:cTn id="103" dur="1" fill="hold">
                                          <p:stCondLst>
                                            <p:cond delay="0"/>
                                          </p:stCondLst>
                                        </p:cTn>
                                        <p:tgtEl>
                                          <p:spTgt spid="12"/>
                                        </p:tgtEl>
                                        <p:attrNameLst>
                                          <p:attrName>style.visibility</p:attrName>
                                        </p:attrNameLst>
                                      </p:cBhvr>
                                      <p:to>
                                        <p:strVal val="visible"/>
                                      </p:to>
                                    </p:set>
                                    <p:anim calcmode="lin" valueType="num">
                                      <p:cBhvr>
                                        <p:cTn id="104" dur="1500" fill="hold"/>
                                        <p:tgtEl>
                                          <p:spTgt spid="12"/>
                                        </p:tgtEl>
                                        <p:attrNameLst>
                                          <p:attrName>ppt_w</p:attrName>
                                        </p:attrNameLst>
                                      </p:cBhvr>
                                      <p:tavLst>
                                        <p:tav tm="0">
                                          <p:val>
                                            <p:fltVal val="0"/>
                                          </p:val>
                                        </p:tav>
                                        <p:tav tm="100000">
                                          <p:val>
                                            <p:strVal val="#ppt_w"/>
                                          </p:val>
                                        </p:tav>
                                      </p:tavLst>
                                    </p:anim>
                                    <p:anim calcmode="lin" valueType="num">
                                      <p:cBhvr>
                                        <p:cTn id="105" dur="1500" fill="hold"/>
                                        <p:tgtEl>
                                          <p:spTgt spid="12"/>
                                        </p:tgtEl>
                                        <p:attrNameLst>
                                          <p:attrName>ppt_h</p:attrName>
                                        </p:attrNameLst>
                                      </p:cBhvr>
                                      <p:tavLst>
                                        <p:tav tm="0">
                                          <p:val>
                                            <p:fltVal val="0"/>
                                          </p:val>
                                        </p:tav>
                                        <p:tav tm="100000">
                                          <p:val>
                                            <p:strVal val="#ppt_h"/>
                                          </p:val>
                                        </p:tav>
                                      </p:tavLst>
                                    </p:anim>
                                  </p:childTnLst>
                                </p:cTn>
                              </p:par>
                              <p:par>
                                <p:cTn id="106" presetID="0" presetClass="path" presetSubtype="0" accel="50000" decel="50000" fill="hold" grpId="1" nodeType="withEffect">
                                  <p:stCondLst>
                                    <p:cond delay="5250"/>
                                  </p:stCondLst>
                                  <p:childTnLst>
                                    <p:animMotion origin="layout" path="M -2.77778E-7 9.62072E-7 L 0.23056 -0.43062 " pathEditMode="relative" rAng="0" ptsTypes="AA">
                                      <p:cBhvr>
                                        <p:cTn id="107" dur="1500" spd="-100000" fill="hold"/>
                                        <p:tgtEl>
                                          <p:spTgt spid="12"/>
                                        </p:tgtEl>
                                        <p:attrNameLst>
                                          <p:attrName>ppt_x</p:attrName>
                                          <p:attrName>ppt_y</p:attrName>
                                        </p:attrNameLst>
                                      </p:cBhvr>
                                      <p:rCtr x="11528" y="-21531"/>
                                    </p:animMotion>
                                  </p:childTnLst>
                                </p:cTn>
                              </p:par>
                              <p:par>
                                <p:cTn id="108" presetID="23" presetClass="entr" presetSubtype="16" fill="hold" grpId="0" nodeType="withEffect">
                                  <p:stCondLst>
                                    <p:cond delay="6000"/>
                                  </p:stCondLst>
                                  <p:childTnLst>
                                    <p:set>
                                      <p:cBhvr>
                                        <p:cTn id="109" dur="1" fill="hold">
                                          <p:stCondLst>
                                            <p:cond delay="0"/>
                                          </p:stCondLst>
                                        </p:cTn>
                                        <p:tgtEl>
                                          <p:spTgt spid="14"/>
                                        </p:tgtEl>
                                        <p:attrNameLst>
                                          <p:attrName>style.visibility</p:attrName>
                                        </p:attrNameLst>
                                      </p:cBhvr>
                                      <p:to>
                                        <p:strVal val="visible"/>
                                      </p:to>
                                    </p:set>
                                    <p:anim calcmode="lin" valueType="num">
                                      <p:cBhvr>
                                        <p:cTn id="110" dur="1500" fill="hold"/>
                                        <p:tgtEl>
                                          <p:spTgt spid="14"/>
                                        </p:tgtEl>
                                        <p:attrNameLst>
                                          <p:attrName>ppt_w</p:attrName>
                                        </p:attrNameLst>
                                      </p:cBhvr>
                                      <p:tavLst>
                                        <p:tav tm="0">
                                          <p:val>
                                            <p:fltVal val="0"/>
                                          </p:val>
                                        </p:tav>
                                        <p:tav tm="100000">
                                          <p:val>
                                            <p:strVal val="#ppt_w"/>
                                          </p:val>
                                        </p:tav>
                                      </p:tavLst>
                                    </p:anim>
                                    <p:anim calcmode="lin" valueType="num">
                                      <p:cBhvr>
                                        <p:cTn id="111" dur="1500" fill="hold"/>
                                        <p:tgtEl>
                                          <p:spTgt spid="14"/>
                                        </p:tgtEl>
                                        <p:attrNameLst>
                                          <p:attrName>ppt_h</p:attrName>
                                        </p:attrNameLst>
                                      </p:cBhvr>
                                      <p:tavLst>
                                        <p:tav tm="0">
                                          <p:val>
                                            <p:fltVal val="0"/>
                                          </p:val>
                                        </p:tav>
                                        <p:tav tm="100000">
                                          <p:val>
                                            <p:strVal val="#ppt_h"/>
                                          </p:val>
                                        </p:tav>
                                      </p:tavLst>
                                    </p:anim>
                                  </p:childTnLst>
                                </p:cTn>
                              </p:par>
                              <p:par>
                                <p:cTn id="112" presetID="0" presetClass="path" presetSubtype="0" accel="50000" decel="50000" fill="hold" grpId="1" nodeType="withEffect">
                                  <p:stCondLst>
                                    <p:cond delay="6000"/>
                                  </p:stCondLst>
                                  <p:childTnLst>
                                    <p:animMotion origin="layout" path="M -2.77778E-7 1.07308E-6 L 0.23056 -0.27914 " pathEditMode="relative" rAng="0" ptsTypes="AA">
                                      <p:cBhvr>
                                        <p:cTn id="113" dur="1500" spd="-100000" fill="hold"/>
                                        <p:tgtEl>
                                          <p:spTgt spid="14"/>
                                        </p:tgtEl>
                                        <p:attrNameLst>
                                          <p:attrName>ppt_x</p:attrName>
                                          <p:attrName>ppt_y</p:attrName>
                                        </p:attrNameLst>
                                      </p:cBhvr>
                                      <p:rCtr x="11528" y="-13969"/>
                                    </p:animMotion>
                                  </p:childTnLst>
                                </p:cTn>
                              </p:par>
                              <p:par>
                                <p:cTn id="114" presetID="23" presetClass="entr" presetSubtype="16" fill="hold" grpId="0" nodeType="withEffect">
                                  <p:stCondLst>
                                    <p:cond delay="6750"/>
                                  </p:stCondLst>
                                  <p:childTnLst>
                                    <p:set>
                                      <p:cBhvr>
                                        <p:cTn id="115" dur="1" fill="hold">
                                          <p:stCondLst>
                                            <p:cond delay="0"/>
                                          </p:stCondLst>
                                        </p:cTn>
                                        <p:tgtEl>
                                          <p:spTgt spid="15"/>
                                        </p:tgtEl>
                                        <p:attrNameLst>
                                          <p:attrName>style.visibility</p:attrName>
                                        </p:attrNameLst>
                                      </p:cBhvr>
                                      <p:to>
                                        <p:strVal val="visible"/>
                                      </p:to>
                                    </p:set>
                                    <p:anim calcmode="lin" valueType="num">
                                      <p:cBhvr>
                                        <p:cTn id="116" dur="1500" fill="hold"/>
                                        <p:tgtEl>
                                          <p:spTgt spid="15"/>
                                        </p:tgtEl>
                                        <p:attrNameLst>
                                          <p:attrName>ppt_w</p:attrName>
                                        </p:attrNameLst>
                                      </p:cBhvr>
                                      <p:tavLst>
                                        <p:tav tm="0">
                                          <p:val>
                                            <p:fltVal val="0"/>
                                          </p:val>
                                        </p:tav>
                                        <p:tav tm="100000">
                                          <p:val>
                                            <p:strVal val="#ppt_w"/>
                                          </p:val>
                                        </p:tav>
                                      </p:tavLst>
                                    </p:anim>
                                    <p:anim calcmode="lin" valueType="num">
                                      <p:cBhvr>
                                        <p:cTn id="117" dur="1500" fill="hold"/>
                                        <p:tgtEl>
                                          <p:spTgt spid="15"/>
                                        </p:tgtEl>
                                        <p:attrNameLst>
                                          <p:attrName>ppt_h</p:attrName>
                                        </p:attrNameLst>
                                      </p:cBhvr>
                                      <p:tavLst>
                                        <p:tav tm="0">
                                          <p:val>
                                            <p:fltVal val="0"/>
                                          </p:val>
                                        </p:tav>
                                        <p:tav tm="100000">
                                          <p:val>
                                            <p:strVal val="#ppt_h"/>
                                          </p:val>
                                        </p:tav>
                                      </p:tavLst>
                                    </p:anim>
                                  </p:childTnLst>
                                </p:cTn>
                              </p:par>
                              <p:par>
                                <p:cTn id="118" presetID="0" presetClass="path" presetSubtype="0" accel="50000" decel="50000" fill="hold" grpId="1" nodeType="withEffect">
                                  <p:stCondLst>
                                    <p:cond delay="6750"/>
                                  </p:stCondLst>
                                  <p:childTnLst>
                                    <p:animMotion origin="layout" path="M 4.44444E-6 4.44444E-6 L -0.03924 -0.19445 " pathEditMode="relative" rAng="0" ptsTypes="AA">
                                      <p:cBhvr>
                                        <p:cTn id="119" dur="1500" spd="-100000" fill="hold"/>
                                        <p:tgtEl>
                                          <p:spTgt spid="15"/>
                                        </p:tgtEl>
                                        <p:attrNameLst>
                                          <p:attrName>ppt_x</p:attrName>
                                          <p:attrName>ppt_y</p:attrName>
                                        </p:attrNameLst>
                                      </p:cBhvr>
                                      <p:rCtr x="-1962" y="-9722"/>
                                    </p:animMotion>
                                  </p:childTnLst>
                                </p:cTn>
                              </p:par>
                            </p:childTnLst>
                          </p:cTn>
                        </p:par>
                        <p:par>
                          <p:cTn id="120" fill="hold">
                            <p:stCondLst>
                              <p:cond delay="8250"/>
                            </p:stCondLst>
                            <p:childTnLst>
                              <p:par>
                                <p:cTn id="121" presetID="6" presetClass="emph" presetSubtype="0" fill="hold" grpId="2" nodeType="afterEffect">
                                  <p:stCondLst>
                                    <p:cond delay="0"/>
                                  </p:stCondLst>
                                  <p:childTnLst>
                                    <p:animScale>
                                      <p:cBhvr>
                                        <p:cTn id="122" dur="2000" fill="hold"/>
                                        <p:tgtEl>
                                          <p:spTgt spid="5"/>
                                        </p:tgtEl>
                                      </p:cBhvr>
                                      <p:by x="130000" y="130000"/>
                                    </p:animScale>
                                  </p:childTnLst>
                                </p:cTn>
                              </p:par>
                            </p:childTnLst>
                          </p:cTn>
                        </p:par>
                        <p:par>
                          <p:cTn id="123" fill="hold">
                            <p:stCondLst>
                              <p:cond delay="10250"/>
                            </p:stCondLst>
                            <p:childTnLst>
                              <p:par>
                                <p:cTn id="124" presetID="10" presetClass="entr" presetSubtype="0" fill="hold" grpId="0"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fade">
                                      <p:cBhvr>
                                        <p:cTn id="126" dur="250"/>
                                        <p:tgtEl>
                                          <p:spTgt spid="20"/>
                                        </p:tgtEl>
                                      </p:cBhvr>
                                    </p:animEffect>
                                  </p:childTnLst>
                                </p:cTn>
                              </p:par>
                              <p:par>
                                <p:cTn id="127" presetID="10" presetClass="exit" presetSubtype="0" fill="hold" grpId="3" nodeType="withEffect">
                                  <p:stCondLst>
                                    <p:cond delay="0"/>
                                  </p:stCondLst>
                                  <p:childTnLst>
                                    <p:animEffect transition="out" filter="fade">
                                      <p:cBhvr>
                                        <p:cTn id="128" dur="500"/>
                                        <p:tgtEl>
                                          <p:spTgt spid="5"/>
                                        </p:tgtEl>
                                      </p:cBhvr>
                                    </p:animEffect>
                                    <p:set>
                                      <p:cBhvr>
                                        <p:cTn id="129" dur="1" fill="hold">
                                          <p:stCondLst>
                                            <p:cond delay="499"/>
                                          </p:stCondLst>
                                        </p:cTn>
                                        <p:tgtEl>
                                          <p:spTgt spid="5"/>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0" presetClass="path" presetSubtype="0" accel="50000" decel="50000" fill="hold" grpId="4" nodeType="clickEffect">
                                  <p:stCondLst>
                                    <p:cond delay="0"/>
                                  </p:stCondLst>
                                  <p:childTnLst>
                                    <p:animMotion origin="layout" path="M -1.38889E-6 -7.40741E-7 L 0.03836 0.33264 " pathEditMode="relative" rAng="0" ptsTypes="AA">
                                      <p:cBhvr>
                                        <p:cTn id="133" dur="1000" fill="hold"/>
                                        <p:tgtEl>
                                          <p:spTgt spid="6"/>
                                        </p:tgtEl>
                                        <p:attrNameLst>
                                          <p:attrName>ppt_x</p:attrName>
                                          <p:attrName>ppt_y</p:attrName>
                                        </p:attrNameLst>
                                      </p:cBhvr>
                                      <p:rCtr x="1979" y="16644"/>
                                    </p:animMotion>
                                  </p:childTnLst>
                                </p:cTn>
                              </p:par>
                              <p:par>
                                <p:cTn id="134" presetID="0" presetClass="path" presetSubtype="0" accel="50000" decel="50000" fill="hold" grpId="3" nodeType="withEffect">
                                  <p:stCondLst>
                                    <p:cond delay="0"/>
                                  </p:stCondLst>
                                  <p:childTnLst>
                                    <p:animMotion origin="layout" path="M 3.33333E-6 3.7037E-7 L -0.2316 0.2125 " pathEditMode="relative" rAng="0" ptsTypes="AA">
                                      <p:cBhvr>
                                        <p:cTn id="135" dur="1000" fill="hold"/>
                                        <p:tgtEl>
                                          <p:spTgt spid="8"/>
                                        </p:tgtEl>
                                        <p:attrNameLst>
                                          <p:attrName>ppt_x</p:attrName>
                                          <p:attrName>ppt_y</p:attrName>
                                        </p:attrNameLst>
                                      </p:cBhvr>
                                      <p:rCtr x="-11649" y="10810"/>
                                    </p:animMotion>
                                  </p:childTnLst>
                                </p:cTn>
                              </p:par>
                              <p:par>
                                <p:cTn id="136" presetID="0" presetClass="path" presetSubtype="0" accel="50000" decel="50000" fill="hold" grpId="3" nodeType="withEffect">
                                  <p:stCondLst>
                                    <p:cond delay="0"/>
                                  </p:stCondLst>
                                  <p:childTnLst>
                                    <p:animMotion origin="layout" path="M 4.72222E-6 3.7037E-7 L -0.32865 0.06875 " pathEditMode="relative" rAng="0" ptsTypes="AA">
                                      <p:cBhvr>
                                        <p:cTn id="137" dur="1000" fill="hold"/>
                                        <p:tgtEl>
                                          <p:spTgt spid="10"/>
                                        </p:tgtEl>
                                        <p:attrNameLst>
                                          <p:attrName>ppt_x</p:attrName>
                                          <p:attrName>ppt_y</p:attrName>
                                        </p:attrNameLst>
                                      </p:cBhvr>
                                      <p:rCtr x="-16372" y="3519"/>
                                    </p:animMotion>
                                  </p:childTnLst>
                                </p:cTn>
                              </p:par>
                              <p:par>
                                <p:cTn id="138" presetID="0" presetClass="path" presetSubtype="0" accel="50000" decel="50000" fill="hold" grpId="3" nodeType="withEffect">
                                  <p:stCondLst>
                                    <p:cond delay="0"/>
                                  </p:stCondLst>
                                  <p:childTnLst>
                                    <p:animMotion origin="layout" path="M -1.94444E-6 -4.07407E-6 L -0.29532 -0.1132 " pathEditMode="relative" rAng="0" ptsTypes="AA">
                                      <p:cBhvr>
                                        <p:cTn id="139" dur="1000" fill="hold"/>
                                        <p:tgtEl>
                                          <p:spTgt spid="9"/>
                                        </p:tgtEl>
                                        <p:attrNameLst>
                                          <p:attrName>ppt_x</p:attrName>
                                          <p:attrName>ppt_y</p:attrName>
                                        </p:attrNameLst>
                                      </p:cBhvr>
                                      <p:rCtr x="-14705" y="-5648"/>
                                    </p:animMotion>
                                  </p:childTnLst>
                                </p:cTn>
                              </p:par>
                              <p:par>
                                <p:cTn id="140" presetID="0" presetClass="path" presetSubtype="0" accel="50000" decel="50000" fill="hold" grpId="3" nodeType="withEffect">
                                  <p:stCondLst>
                                    <p:cond delay="0"/>
                                  </p:stCondLst>
                                  <p:childTnLst>
                                    <p:animMotion origin="layout" path="M 1.38889E-6 -3.7037E-6 L 0.27552 0.15717 " pathEditMode="relative" rAng="0" ptsTypes="AA">
                                      <p:cBhvr>
                                        <p:cTn id="141" dur="1000" fill="hold"/>
                                        <p:tgtEl>
                                          <p:spTgt spid="16"/>
                                        </p:tgtEl>
                                        <p:attrNameLst>
                                          <p:attrName>ppt_x</p:attrName>
                                          <p:attrName>ppt_y</p:attrName>
                                        </p:attrNameLst>
                                      </p:cBhvr>
                                      <p:rCtr x="13889" y="8032"/>
                                    </p:animMotion>
                                  </p:childTnLst>
                                </p:cTn>
                              </p:par>
                              <p:par>
                                <p:cTn id="142" presetID="0" presetClass="path" presetSubtype="0" accel="50000" decel="50000" fill="hold" grpId="3" nodeType="withEffect">
                                  <p:stCondLst>
                                    <p:cond delay="0"/>
                                  </p:stCondLst>
                                  <p:childTnLst>
                                    <p:animMotion origin="layout" path="M 3.05556E-6 -2.59259E-6 L 0.30782 -0.07547 " pathEditMode="relative" rAng="0" ptsTypes="AA">
                                      <p:cBhvr>
                                        <p:cTn id="143" dur="1000" fill="hold"/>
                                        <p:tgtEl>
                                          <p:spTgt spid="17"/>
                                        </p:tgtEl>
                                        <p:attrNameLst>
                                          <p:attrName>ppt_x</p:attrName>
                                          <p:attrName>ppt_y</p:attrName>
                                        </p:attrNameLst>
                                      </p:cBhvr>
                                      <p:rCtr x="15382" y="-3588"/>
                                    </p:animMotion>
                                  </p:childTnLst>
                                </p:cTn>
                              </p:par>
                              <p:par>
                                <p:cTn id="144" presetID="0" presetClass="path" presetSubtype="0" accel="50000" decel="50000" fill="hold" grpId="3" nodeType="withEffect">
                                  <p:stCondLst>
                                    <p:cond delay="0"/>
                                  </p:stCondLst>
                                  <p:childTnLst>
                                    <p:animMotion origin="layout" path="M -3.61111E-6 4.81481E-6 L -0.25277 -0.36945 " pathEditMode="relative" rAng="0" ptsTypes="AA">
                                      <p:cBhvr>
                                        <p:cTn id="145" dur="1000" fill="hold"/>
                                        <p:tgtEl>
                                          <p:spTgt spid="13"/>
                                        </p:tgtEl>
                                        <p:attrNameLst>
                                          <p:attrName>ppt_x</p:attrName>
                                          <p:attrName>ppt_y</p:attrName>
                                        </p:attrNameLst>
                                      </p:cBhvr>
                                      <p:rCtr x="-12639" y="-18472"/>
                                    </p:animMotion>
                                  </p:childTnLst>
                                </p:cTn>
                              </p:par>
                              <p:par>
                                <p:cTn id="146" presetID="0" presetClass="path" presetSubtype="0" accel="50000" decel="50000" fill="hold" grpId="3" nodeType="withEffect">
                                  <p:stCondLst>
                                    <p:cond delay="0"/>
                                  </p:stCondLst>
                                  <p:childTnLst>
                                    <p:animMotion origin="layout" path="M -2.77778E-7 3.7037E-7 L 0.23073 -0.43125 " pathEditMode="relative" rAng="0" ptsTypes="AA">
                                      <p:cBhvr>
                                        <p:cTn id="147" dur="1000" fill="hold"/>
                                        <p:tgtEl>
                                          <p:spTgt spid="12"/>
                                        </p:tgtEl>
                                        <p:attrNameLst>
                                          <p:attrName>ppt_x</p:attrName>
                                          <p:attrName>ppt_y</p:attrName>
                                        </p:attrNameLst>
                                      </p:cBhvr>
                                      <p:rCtr x="11528" y="-21551"/>
                                    </p:animMotion>
                                  </p:childTnLst>
                                </p:cTn>
                              </p:par>
                              <p:par>
                                <p:cTn id="148" presetID="0" presetClass="path" presetSubtype="0" accel="50000" decel="50000" fill="hold" grpId="3" nodeType="withEffect">
                                  <p:stCondLst>
                                    <p:cond delay="0"/>
                                  </p:stCondLst>
                                  <p:childTnLst>
                                    <p:animMotion origin="layout" path="M -2.77778E-7 7.40741E-7 L 0.23194 -0.28102 " pathEditMode="relative" rAng="0" ptsTypes="AA">
                                      <p:cBhvr>
                                        <p:cTn id="149" dur="1000" fill="hold"/>
                                        <p:tgtEl>
                                          <p:spTgt spid="14"/>
                                        </p:tgtEl>
                                        <p:attrNameLst>
                                          <p:attrName>ppt_x</p:attrName>
                                          <p:attrName>ppt_y</p:attrName>
                                        </p:attrNameLst>
                                      </p:cBhvr>
                                      <p:rCtr x="11597" y="-14051"/>
                                    </p:animMotion>
                                  </p:childTnLst>
                                </p:cTn>
                              </p:par>
                              <p:par>
                                <p:cTn id="150" presetID="0" presetClass="path" presetSubtype="0" accel="50000" decel="50000" fill="hold" grpId="3" nodeType="withEffect">
                                  <p:stCondLst>
                                    <p:cond delay="0"/>
                                  </p:stCondLst>
                                  <p:childTnLst>
                                    <p:animMotion origin="layout" path="M 4.44444E-6 4.44444E-6 L -0.03924 -0.19468 " pathEditMode="relative" rAng="0" ptsTypes="AA">
                                      <p:cBhvr>
                                        <p:cTn id="151" dur="1000" fill="hold"/>
                                        <p:tgtEl>
                                          <p:spTgt spid="15"/>
                                        </p:tgtEl>
                                        <p:attrNameLst>
                                          <p:attrName>ppt_x</p:attrName>
                                          <p:attrName>ppt_y</p:attrName>
                                        </p:attrNameLst>
                                      </p:cBhvr>
                                      <p:rCtr x="-1840" y="-9653"/>
                                    </p:animMotion>
                                  </p:childTnLst>
                                </p:cTn>
                              </p:par>
                              <p:par>
                                <p:cTn id="152" presetID="23" presetClass="exit" presetSubtype="32" fill="hold" grpId="3" nodeType="withEffect">
                                  <p:stCondLst>
                                    <p:cond delay="0"/>
                                  </p:stCondLst>
                                  <p:childTnLst>
                                    <p:anim calcmode="lin" valueType="num">
                                      <p:cBhvr>
                                        <p:cTn id="153" dur="1000"/>
                                        <p:tgtEl>
                                          <p:spTgt spid="6"/>
                                        </p:tgtEl>
                                        <p:attrNameLst>
                                          <p:attrName>ppt_w</p:attrName>
                                        </p:attrNameLst>
                                      </p:cBhvr>
                                      <p:tavLst>
                                        <p:tav tm="0">
                                          <p:val>
                                            <p:strVal val="ppt_w"/>
                                          </p:val>
                                        </p:tav>
                                        <p:tav tm="100000">
                                          <p:val>
                                            <p:fltVal val="0"/>
                                          </p:val>
                                        </p:tav>
                                      </p:tavLst>
                                    </p:anim>
                                    <p:anim calcmode="lin" valueType="num">
                                      <p:cBhvr>
                                        <p:cTn id="154" dur="1000"/>
                                        <p:tgtEl>
                                          <p:spTgt spid="6"/>
                                        </p:tgtEl>
                                        <p:attrNameLst>
                                          <p:attrName>ppt_h</p:attrName>
                                        </p:attrNameLst>
                                      </p:cBhvr>
                                      <p:tavLst>
                                        <p:tav tm="0">
                                          <p:val>
                                            <p:strVal val="ppt_h"/>
                                          </p:val>
                                        </p:tav>
                                        <p:tav tm="100000">
                                          <p:val>
                                            <p:fltVal val="0"/>
                                          </p:val>
                                        </p:tav>
                                      </p:tavLst>
                                    </p:anim>
                                    <p:set>
                                      <p:cBhvr>
                                        <p:cTn id="155" dur="1" fill="hold">
                                          <p:stCondLst>
                                            <p:cond delay="999"/>
                                          </p:stCondLst>
                                        </p:cTn>
                                        <p:tgtEl>
                                          <p:spTgt spid="6"/>
                                        </p:tgtEl>
                                        <p:attrNameLst>
                                          <p:attrName>style.visibility</p:attrName>
                                        </p:attrNameLst>
                                      </p:cBhvr>
                                      <p:to>
                                        <p:strVal val="hidden"/>
                                      </p:to>
                                    </p:set>
                                  </p:childTnLst>
                                </p:cTn>
                              </p:par>
                              <p:par>
                                <p:cTn id="156" presetID="23" presetClass="exit" presetSubtype="32" fill="hold" grpId="2" nodeType="withEffect">
                                  <p:stCondLst>
                                    <p:cond delay="0"/>
                                  </p:stCondLst>
                                  <p:childTnLst>
                                    <p:anim calcmode="lin" valueType="num">
                                      <p:cBhvr>
                                        <p:cTn id="157" dur="1000"/>
                                        <p:tgtEl>
                                          <p:spTgt spid="8"/>
                                        </p:tgtEl>
                                        <p:attrNameLst>
                                          <p:attrName>ppt_w</p:attrName>
                                        </p:attrNameLst>
                                      </p:cBhvr>
                                      <p:tavLst>
                                        <p:tav tm="0">
                                          <p:val>
                                            <p:strVal val="ppt_w"/>
                                          </p:val>
                                        </p:tav>
                                        <p:tav tm="100000">
                                          <p:val>
                                            <p:fltVal val="0"/>
                                          </p:val>
                                        </p:tav>
                                      </p:tavLst>
                                    </p:anim>
                                    <p:anim calcmode="lin" valueType="num">
                                      <p:cBhvr>
                                        <p:cTn id="158" dur="1000"/>
                                        <p:tgtEl>
                                          <p:spTgt spid="8"/>
                                        </p:tgtEl>
                                        <p:attrNameLst>
                                          <p:attrName>ppt_h</p:attrName>
                                        </p:attrNameLst>
                                      </p:cBhvr>
                                      <p:tavLst>
                                        <p:tav tm="0">
                                          <p:val>
                                            <p:strVal val="ppt_h"/>
                                          </p:val>
                                        </p:tav>
                                        <p:tav tm="100000">
                                          <p:val>
                                            <p:fltVal val="0"/>
                                          </p:val>
                                        </p:tav>
                                      </p:tavLst>
                                    </p:anim>
                                    <p:set>
                                      <p:cBhvr>
                                        <p:cTn id="159" dur="1" fill="hold">
                                          <p:stCondLst>
                                            <p:cond delay="999"/>
                                          </p:stCondLst>
                                        </p:cTn>
                                        <p:tgtEl>
                                          <p:spTgt spid="8"/>
                                        </p:tgtEl>
                                        <p:attrNameLst>
                                          <p:attrName>style.visibility</p:attrName>
                                        </p:attrNameLst>
                                      </p:cBhvr>
                                      <p:to>
                                        <p:strVal val="hidden"/>
                                      </p:to>
                                    </p:set>
                                  </p:childTnLst>
                                </p:cTn>
                              </p:par>
                              <p:par>
                                <p:cTn id="160" presetID="23" presetClass="exit" presetSubtype="32" fill="hold" grpId="2" nodeType="withEffect">
                                  <p:stCondLst>
                                    <p:cond delay="0"/>
                                  </p:stCondLst>
                                  <p:childTnLst>
                                    <p:anim calcmode="lin" valueType="num">
                                      <p:cBhvr>
                                        <p:cTn id="161" dur="1000"/>
                                        <p:tgtEl>
                                          <p:spTgt spid="9"/>
                                        </p:tgtEl>
                                        <p:attrNameLst>
                                          <p:attrName>ppt_w</p:attrName>
                                        </p:attrNameLst>
                                      </p:cBhvr>
                                      <p:tavLst>
                                        <p:tav tm="0">
                                          <p:val>
                                            <p:strVal val="ppt_w"/>
                                          </p:val>
                                        </p:tav>
                                        <p:tav tm="100000">
                                          <p:val>
                                            <p:fltVal val="0"/>
                                          </p:val>
                                        </p:tav>
                                      </p:tavLst>
                                    </p:anim>
                                    <p:anim calcmode="lin" valueType="num">
                                      <p:cBhvr>
                                        <p:cTn id="162" dur="1000"/>
                                        <p:tgtEl>
                                          <p:spTgt spid="9"/>
                                        </p:tgtEl>
                                        <p:attrNameLst>
                                          <p:attrName>ppt_h</p:attrName>
                                        </p:attrNameLst>
                                      </p:cBhvr>
                                      <p:tavLst>
                                        <p:tav tm="0">
                                          <p:val>
                                            <p:strVal val="ppt_h"/>
                                          </p:val>
                                        </p:tav>
                                        <p:tav tm="100000">
                                          <p:val>
                                            <p:fltVal val="0"/>
                                          </p:val>
                                        </p:tav>
                                      </p:tavLst>
                                    </p:anim>
                                    <p:set>
                                      <p:cBhvr>
                                        <p:cTn id="163" dur="1" fill="hold">
                                          <p:stCondLst>
                                            <p:cond delay="999"/>
                                          </p:stCondLst>
                                        </p:cTn>
                                        <p:tgtEl>
                                          <p:spTgt spid="9"/>
                                        </p:tgtEl>
                                        <p:attrNameLst>
                                          <p:attrName>style.visibility</p:attrName>
                                        </p:attrNameLst>
                                      </p:cBhvr>
                                      <p:to>
                                        <p:strVal val="hidden"/>
                                      </p:to>
                                    </p:set>
                                  </p:childTnLst>
                                </p:cTn>
                              </p:par>
                              <p:par>
                                <p:cTn id="164" presetID="23" presetClass="exit" presetSubtype="32" fill="hold" grpId="2" nodeType="withEffect">
                                  <p:stCondLst>
                                    <p:cond delay="0"/>
                                  </p:stCondLst>
                                  <p:childTnLst>
                                    <p:anim calcmode="lin" valueType="num">
                                      <p:cBhvr>
                                        <p:cTn id="165" dur="1000"/>
                                        <p:tgtEl>
                                          <p:spTgt spid="10"/>
                                        </p:tgtEl>
                                        <p:attrNameLst>
                                          <p:attrName>ppt_w</p:attrName>
                                        </p:attrNameLst>
                                      </p:cBhvr>
                                      <p:tavLst>
                                        <p:tav tm="0">
                                          <p:val>
                                            <p:strVal val="ppt_w"/>
                                          </p:val>
                                        </p:tav>
                                        <p:tav tm="100000">
                                          <p:val>
                                            <p:fltVal val="0"/>
                                          </p:val>
                                        </p:tav>
                                      </p:tavLst>
                                    </p:anim>
                                    <p:anim calcmode="lin" valueType="num">
                                      <p:cBhvr>
                                        <p:cTn id="166" dur="1000"/>
                                        <p:tgtEl>
                                          <p:spTgt spid="10"/>
                                        </p:tgtEl>
                                        <p:attrNameLst>
                                          <p:attrName>ppt_h</p:attrName>
                                        </p:attrNameLst>
                                      </p:cBhvr>
                                      <p:tavLst>
                                        <p:tav tm="0">
                                          <p:val>
                                            <p:strVal val="ppt_h"/>
                                          </p:val>
                                        </p:tav>
                                        <p:tav tm="100000">
                                          <p:val>
                                            <p:fltVal val="0"/>
                                          </p:val>
                                        </p:tav>
                                      </p:tavLst>
                                    </p:anim>
                                    <p:set>
                                      <p:cBhvr>
                                        <p:cTn id="167" dur="1" fill="hold">
                                          <p:stCondLst>
                                            <p:cond delay="999"/>
                                          </p:stCondLst>
                                        </p:cTn>
                                        <p:tgtEl>
                                          <p:spTgt spid="10"/>
                                        </p:tgtEl>
                                        <p:attrNameLst>
                                          <p:attrName>style.visibility</p:attrName>
                                        </p:attrNameLst>
                                      </p:cBhvr>
                                      <p:to>
                                        <p:strVal val="hidden"/>
                                      </p:to>
                                    </p:set>
                                  </p:childTnLst>
                                </p:cTn>
                              </p:par>
                              <p:par>
                                <p:cTn id="168" presetID="23" presetClass="exit" presetSubtype="32" fill="hold" grpId="2" nodeType="withEffect">
                                  <p:stCondLst>
                                    <p:cond delay="0"/>
                                  </p:stCondLst>
                                  <p:childTnLst>
                                    <p:anim calcmode="lin" valueType="num">
                                      <p:cBhvr>
                                        <p:cTn id="169" dur="1000"/>
                                        <p:tgtEl>
                                          <p:spTgt spid="12"/>
                                        </p:tgtEl>
                                        <p:attrNameLst>
                                          <p:attrName>ppt_w</p:attrName>
                                        </p:attrNameLst>
                                      </p:cBhvr>
                                      <p:tavLst>
                                        <p:tav tm="0">
                                          <p:val>
                                            <p:strVal val="ppt_w"/>
                                          </p:val>
                                        </p:tav>
                                        <p:tav tm="100000">
                                          <p:val>
                                            <p:fltVal val="0"/>
                                          </p:val>
                                        </p:tav>
                                      </p:tavLst>
                                    </p:anim>
                                    <p:anim calcmode="lin" valueType="num">
                                      <p:cBhvr>
                                        <p:cTn id="170" dur="1000"/>
                                        <p:tgtEl>
                                          <p:spTgt spid="12"/>
                                        </p:tgtEl>
                                        <p:attrNameLst>
                                          <p:attrName>ppt_h</p:attrName>
                                        </p:attrNameLst>
                                      </p:cBhvr>
                                      <p:tavLst>
                                        <p:tav tm="0">
                                          <p:val>
                                            <p:strVal val="ppt_h"/>
                                          </p:val>
                                        </p:tav>
                                        <p:tav tm="100000">
                                          <p:val>
                                            <p:fltVal val="0"/>
                                          </p:val>
                                        </p:tav>
                                      </p:tavLst>
                                    </p:anim>
                                    <p:set>
                                      <p:cBhvr>
                                        <p:cTn id="171" dur="1" fill="hold">
                                          <p:stCondLst>
                                            <p:cond delay="999"/>
                                          </p:stCondLst>
                                        </p:cTn>
                                        <p:tgtEl>
                                          <p:spTgt spid="12"/>
                                        </p:tgtEl>
                                        <p:attrNameLst>
                                          <p:attrName>style.visibility</p:attrName>
                                        </p:attrNameLst>
                                      </p:cBhvr>
                                      <p:to>
                                        <p:strVal val="hidden"/>
                                      </p:to>
                                    </p:set>
                                  </p:childTnLst>
                                </p:cTn>
                              </p:par>
                              <p:par>
                                <p:cTn id="172" presetID="23" presetClass="exit" presetSubtype="32" fill="hold" grpId="2" nodeType="withEffect">
                                  <p:stCondLst>
                                    <p:cond delay="0"/>
                                  </p:stCondLst>
                                  <p:childTnLst>
                                    <p:anim calcmode="lin" valueType="num">
                                      <p:cBhvr>
                                        <p:cTn id="173" dur="1000"/>
                                        <p:tgtEl>
                                          <p:spTgt spid="13"/>
                                        </p:tgtEl>
                                        <p:attrNameLst>
                                          <p:attrName>ppt_w</p:attrName>
                                        </p:attrNameLst>
                                      </p:cBhvr>
                                      <p:tavLst>
                                        <p:tav tm="0">
                                          <p:val>
                                            <p:strVal val="ppt_w"/>
                                          </p:val>
                                        </p:tav>
                                        <p:tav tm="100000">
                                          <p:val>
                                            <p:fltVal val="0"/>
                                          </p:val>
                                        </p:tav>
                                      </p:tavLst>
                                    </p:anim>
                                    <p:anim calcmode="lin" valueType="num">
                                      <p:cBhvr>
                                        <p:cTn id="174" dur="1000"/>
                                        <p:tgtEl>
                                          <p:spTgt spid="13"/>
                                        </p:tgtEl>
                                        <p:attrNameLst>
                                          <p:attrName>ppt_h</p:attrName>
                                        </p:attrNameLst>
                                      </p:cBhvr>
                                      <p:tavLst>
                                        <p:tav tm="0">
                                          <p:val>
                                            <p:strVal val="ppt_h"/>
                                          </p:val>
                                        </p:tav>
                                        <p:tav tm="100000">
                                          <p:val>
                                            <p:fltVal val="0"/>
                                          </p:val>
                                        </p:tav>
                                      </p:tavLst>
                                    </p:anim>
                                    <p:set>
                                      <p:cBhvr>
                                        <p:cTn id="175" dur="1" fill="hold">
                                          <p:stCondLst>
                                            <p:cond delay="999"/>
                                          </p:stCondLst>
                                        </p:cTn>
                                        <p:tgtEl>
                                          <p:spTgt spid="13"/>
                                        </p:tgtEl>
                                        <p:attrNameLst>
                                          <p:attrName>style.visibility</p:attrName>
                                        </p:attrNameLst>
                                      </p:cBhvr>
                                      <p:to>
                                        <p:strVal val="hidden"/>
                                      </p:to>
                                    </p:set>
                                  </p:childTnLst>
                                </p:cTn>
                              </p:par>
                              <p:par>
                                <p:cTn id="176" presetID="23" presetClass="exit" presetSubtype="32" fill="hold" grpId="2" nodeType="withEffect">
                                  <p:stCondLst>
                                    <p:cond delay="0"/>
                                  </p:stCondLst>
                                  <p:childTnLst>
                                    <p:anim calcmode="lin" valueType="num">
                                      <p:cBhvr>
                                        <p:cTn id="177" dur="1000"/>
                                        <p:tgtEl>
                                          <p:spTgt spid="14"/>
                                        </p:tgtEl>
                                        <p:attrNameLst>
                                          <p:attrName>ppt_w</p:attrName>
                                        </p:attrNameLst>
                                      </p:cBhvr>
                                      <p:tavLst>
                                        <p:tav tm="0">
                                          <p:val>
                                            <p:strVal val="ppt_w"/>
                                          </p:val>
                                        </p:tav>
                                        <p:tav tm="100000">
                                          <p:val>
                                            <p:fltVal val="0"/>
                                          </p:val>
                                        </p:tav>
                                      </p:tavLst>
                                    </p:anim>
                                    <p:anim calcmode="lin" valueType="num">
                                      <p:cBhvr>
                                        <p:cTn id="178" dur="1000"/>
                                        <p:tgtEl>
                                          <p:spTgt spid="14"/>
                                        </p:tgtEl>
                                        <p:attrNameLst>
                                          <p:attrName>ppt_h</p:attrName>
                                        </p:attrNameLst>
                                      </p:cBhvr>
                                      <p:tavLst>
                                        <p:tav tm="0">
                                          <p:val>
                                            <p:strVal val="ppt_h"/>
                                          </p:val>
                                        </p:tav>
                                        <p:tav tm="100000">
                                          <p:val>
                                            <p:fltVal val="0"/>
                                          </p:val>
                                        </p:tav>
                                      </p:tavLst>
                                    </p:anim>
                                    <p:set>
                                      <p:cBhvr>
                                        <p:cTn id="179" dur="1" fill="hold">
                                          <p:stCondLst>
                                            <p:cond delay="999"/>
                                          </p:stCondLst>
                                        </p:cTn>
                                        <p:tgtEl>
                                          <p:spTgt spid="14"/>
                                        </p:tgtEl>
                                        <p:attrNameLst>
                                          <p:attrName>style.visibility</p:attrName>
                                        </p:attrNameLst>
                                      </p:cBhvr>
                                      <p:to>
                                        <p:strVal val="hidden"/>
                                      </p:to>
                                    </p:set>
                                  </p:childTnLst>
                                </p:cTn>
                              </p:par>
                              <p:par>
                                <p:cTn id="180" presetID="23" presetClass="exit" presetSubtype="32" fill="hold" grpId="2" nodeType="withEffect">
                                  <p:stCondLst>
                                    <p:cond delay="0"/>
                                  </p:stCondLst>
                                  <p:childTnLst>
                                    <p:anim calcmode="lin" valueType="num">
                                      <p:cBhvr>
                                        <p:cTn id="181" dur="1000"/>
                                        <p:tgtEl>
                                          <p:spTgt spid="15"/>
                                        </p:tgtEl>
                                        <p:attrNameLst>
                                          <p:attrName>ppt_w</p:attrName>
                                        </p:attrNameLst>
                                      </p:cBhvr>
                                      <p:tavLst>
                                        <p:tav tm="0">
                                          <p:val>
                                            <p:strVal val="ppt_w"/>
                                          </p:val>
                                        </p:tav>
                                        <p:tav tm="100000">
                                          <p:val>
                                            <p:fltVal val="0"/>
                                          </p:val>
                                        </p:tav>
                                      </p:tavLst>
                                    </p:anim>
                                    <p:anim calcmode="lin" valueType="num">
                                      <p:cBhvr>
                                        <p:cTn id="182" dur="1000"/>
                                        <p:tgtEl>
                                          <p:spTgt spid="15"/>
                                        </p:tgtEl>
                                        <p:attrNameLst>
                                          <p:attrName>ppt_h</p:attrName>
                                        </p:attrNameLst>
                                      </p:cBhvr>
                                      <p:tavLst>
                                        <p:tav tm="0">
                                          <p:val>
                                            <p:strVal val="ppt_h"/>
                                          </p:val>
                                        </p:tav>
                                        <p:tav tm="100000">
                                          <p:val>
                                            <p:fltVal val="0"/>
                                          </p:val>
                                        </p:tav>
                                      </p:tavLst>
                                    </p:anim>
                                    <p:set>
                                      <p:cBhvr>
                                        <p:cTn id="183" dur="1" fill="hold">
                                          <p:stCondLst>
                                            <p:cond delay="999"/>
                                          </p:stCondLst>
                                        </p:cTn>
                                        <p:tgtEl>
                                          <p:spTgt spid="15"/>
                                        </p:tgtEl>
                                        <p:attrNameLst>
                                          <p:attrName>style.visibility</p:attrName>
                                        </p:attrNameLst>
                                      </p:cBhvr>
                                      <p:to>
                                        <p:strVal val="hidden"/>
                                      </p:to>
                                    </p:set>
                                  </p:childTnLst>
                                </p:cTn>
                              </p:par>
                              <p:par>
                                <p:cTn id="184" presetID="23" presetClass="exit" presetSubtype="32" fill="hold" grpId="2" nodeType="withEffect">
                                  <p:stCondLst>
                                    <p:cond delay="0"/>
                                  </p:stCondLst>
                                  <p:childTnLst>
                                    <p:anim calcmode="lin" valueType="num">
                                      <p:cBhvr>
                                        <p:cTn id="185" dur="1000"/>
                                        <p:tgtEl>
                                          <p:spTgt spid="16"/>
                                        </p:tgtEl>
                                        <p:attrNameLst>
                                          <p:attrName>ppt_w</p:attrName>
                                        </p:attrNameLst>
                                      </p:cBhvr>
                                      <p:tavLst>
                                        <p:tav tm="0">
                                          <p:val>
                                            <p:strVal val="ppt_w"/>
                                          </p:val>
                                        </p:tav>
                                        <p:tav tm="100000">
                                          <p:val>
                                            <p:fltVal val="0"/>
                                          </p:val>
                                        </p:tav>
                                      </p:tavLst>
                                    </p:anim>
                                    <p:anim calcmode="lin" valueType="num">
                                      <p:cBhvr>
                                        <p:cTn id="186" dur="1000"/>
                                        <p:tgtEl>
                                          <p:spTgt spid="16"/>
                                        </p:tgtEl>
                                        <p:attrNameLst>
                                          <p:attrName>ppt_h</p:attrName>
                                        </p:attrNameLst>
                                      </p:cBhvr>
                                      <p:tavLst>
                                        <p:tav tm="0">
                                          <p:val>
                                            <p:strVal val="ppt_h"/>
                                          </p:val>
                                        </p:tav>
                                        <p:tav tm="100000">
                                          <p:val>
                                            <p:fltVal val="0"/>
                                          </p:val>
                                        </p:tav>
                                      </p:tavLst>
                                    </p:anim>
                                    <p:set>
                                      <p:cBhvr>
                                        <p:cTn id="187" dur="1" fill="hold">
                                          <p:stCondLst>
                                            <p:cond delay="999"/>
                                          </p:stCondLst>
                                        </p:cTn>
                                        <p:tgtEl>
                                          <p:spTgt spid="16"/>
                                        </p:tgtEl>
                                        <p:attrNameLst>
                                          <p:attrName>style.visibility</p:attrName>
                                        </p:attrNameLst>
                                      </p:cBhvr>
                                      <p:to>
                                        <p:strVal val="hidden"/>
                                      </p:to>
                                    </p:set>
                                  </p:childTnLst>
                                </p:cTn>
                              </p:par>
                              <p:par>
                                <p:cTn id="188" presetID="23" presetClass="exit" presetSubtype="32" fill="hold" grpId="2" nodeType="withEffect">
                                  <p:stCondLst>
                                    <p:cond delay="0"/>
                                  </p:stCondLst>
                                  <p:childTnLst>
                                    <p:anim calcmode="lin" valueType="num">
                                      <p:cBhvr>
                                        <p:cTn id="189" dur="1000"/>
                                        <p:tgtEl>
                                          <p:spTgt spid="17"/>
                                        </p:tgtEl>
                                        <p:attrNameLst>
                                          <p:attrName>ppt_w</p:attrName>
                                        </p:attrNameLst>
                                      </p:cBhvr>
                                      <p:tavLst>
                                        <p:tav tm="0">
                                          <p:val>
                                            <p:strVal val="ppt_w"/>
                                          </p:val>
                                        </p:tav>
                                        <p:tav tm="100000">
                                          <p:val>
                                            <p:fltVal val="0"/>
                                          </p:val>
                                        </p:tav>
                                      </p:tavLst>
                                    </p:anim>
                                    <p:anim calcmode="lin" valueType="num">
                                      <p:cBhvr>
                                        <p:cTn id="190" dur="1000"/>
                                        <p:tgtEl>
                                          <p:spTgt spid="17"/>
                                        </p:tgtEl>
                                        <p:attrNameLst>
                                          <p:attrName>ppt_h</p:attrName>
                                        </p:attrNameLst>
                                      </p:cBhvr>
                                      <p:tavLst>
                                        <p:tav tm="0">
                                          <p:val>
                                            <p:strVal val="ppt_h"/>
                                          </p:val>
                                        </p:tav>
                                        <p:tav tm="100000">
                                          <p:val>
                                            <p:fltVal val="0"/>
                                          </p:val>
                                        </p:tav>
                                      </p:tavLst>
                                    </p:anim>
                                    <p:set>
                                      <p:cBhvr>
                                        <p:cTn id="191" dur="1" fill="hold">
                                          <p:stCondLst>
                                            <p:cond delay="999"/>
                                          </p:stCondLst>
                                        </p:cTn>
                                        <p:tgtEl>
                                          <p:spTgt spid="17"/>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42" presetClass="path" presetSubtype="0" accel="50000" decel="50000" fill="hold" grpId="1" nodeType="clickEffect">
                                  <p:stCondLst>
                                    <p:cond delay="0"/>
                                  </p:stCondLst>
                                  <p:childTnLst>
                                    <p:animMotion origin="layout" path="M -1.38889E-6 2.96296E-6 L 0.22083 0.33495 " pathEditMode="relative" rAng="0" ptsTypes="AA">
                                      <p:cBhvr>
                                        <p:cTn id="195" dur="2000" fill="hold"/>
                                        <p:tgtEl>
                                          <p:spTgt spid="20"/>
                                        </p:tgtEl>
                                        <p:attrNameLst>
                                          <p:attrName>ppt_x</p:attrName>
                                          <p:attrName>ppt_y</p:attrName>
                                        </p:attrNameLst>
                                      </p:cBhvr>
                                      <p:rCtr x="11042" y="1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0" grpId="0"/>
      <p:bldP spid="20" grpId="1"/>
      <p:bldP spid="3074" grpId="0"/>
      <p:bldP spid="3074" grpId="1"/>
      <p:bldP spid="3074" grpId="2"/>
      <p:bldP spid="4" grpId="0"/>
      <p:bldP spid="4" grpId="1"/>
      <p:bldP spid="5" grpId="1"/>
      <p:bldP spid="5" grpId="2"/>
      <p:bldP spid="5" grpId="3"/>
      <p:bldP spid="6" grpId="1"/>
      <p:bldP spid="6" grpId="2"/>
      <p:bldP spid="6" grpId="3"/>
      <p:bldP spid="6" grpId="4"/>
      <p:bldP spid="8" grpId="0"/>
      <p:bldP spid="8" grpId="1"/>
      <p:bldP spid="8" grpId="2"/>
      <p:bldP spid="8" grpId="3"/>
      <p:bldP spid="9" grpId="0"/>
      <p:bldP spid="9" grpId="1"/>
      <p:bldP spid="9" grpId="2"/>
      <p:bldP spid="9" grpId="3"/>
      <p:bldP spid="10" grpId="0"/>
      <p:bldP spid="10" grpId="1"/>
      <p:bldP spid="10" grpId="2"/>
      <p:bldP spid="10"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22" grpId="0"/>
      <p:bldP spid="22" grpId="1"/>
      <p:bldP spid="22" grpId="2"/>
      <p:bldP spid="19" grpId="0"/>
      <p:bldP spid="1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710"/>
          <a:stretch/>
        </p:blipFill>
        <p:spPr>
          <a:xfrm>
            <a:off x="0" y="0"/>
            <a:ext cx="9144000" cy="6858000"/>
          </a:xfrm>
          <a:prstGeom prst="rect">
            <a:avLst/>
          </a:prstGeom>
        </p:spPr>
      </p:pic>
      <p:sp>
        <p:nvSpPr>
          <p:cNvPr id="7" name="Title 1"/>
          <p:cNvSpPr txBox="1">
            <a:spLocks/>
          </p:cNvSpPr>
          <p:nvPr/>
        </p:nvSpPr>
        <p:spPr>
          <a:xfrm>
            <a:off x="5497974" y="1880813"/>
            <a:ext cx="2465408" cy="9693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latin typeface="Calibri" panose="020F0502020204030204" pitchFamily="34" charset="0"/>
              </a:rPr>
              <a:t>the faith</a:t>
            </a:r>
          </a:p>
        </p:txBody>
      </p:sp>
      <p:sp>
        <p:nvSpPr>
          <p:cNvPr id="8" name="Title 1"/>
          <p:cNvSpPr txBox="1">
            <a:spLocks/>
          </p:cNvSpPr>
          <p:nvPr/>
        </p:nvSpPr>
        <p:spPr>
          <a:xfrm>
            <a:off x="843047" y="3858323"/>
            <a:ext cx="1458410" cy="1050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latin typeface="Calibri" panose="020F0502020204030204" pitchFamily="34" charset="0"/>
              </a:rPr>
              <a:t>you</a:t>
            </a:r>
          </a:p>
        </p:txBody>
      </p:sp>
      <p:sp>
        <p:nvSpPr>
          <p:cNvPr id="14" name="Title 1">
            <a:extLst>
              <a:ext uri="{FF2B5EF4-FFF2-40B4-BE49-F238E27FC236}">
                <a16:creationId xmlns:a16="http://schemas.microsoft.com/office/drawing/2014/main" id="{9792AC91-C087-44DA-9B88-DBBA5CE62C1D}"/>
              </a:ext>
            </a:extLst>
          </p:cNvPr>
          <p:cNvSpPr txBox="1">
            <a:spLocks/>
          </p:cNvSpPr>
          <p:nvPr/>
        </p:nvSpPr>
        <p:spPr>
          <a:xfrm>
            <a:off x="3849277" y="3258131"/>
            <a:ext cx="4176637" cy="8941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60" b="1" dirty="0">
                <a:ln w="17780" cmpd="sng">
                  <a:solidFill>
                    <a:srgbClr val="FFFFFF"/>
                  </a:solidFill>
                  <a:prstDash val="solid"/>
                  <a:miter lim="800000"/>
                </a:ln>
                <a:solidFill>
                  <a:srgbClr val="FFC000"/>
                </a:solidFill>
                <a:effectLst>
                  <a:glow rad="228600">
                    <a:srgbClr val="FFFF00"/>
                  </a:glow>
                  <a:outerShdw blurRad="50800" algn="tl" rotWithShape="0">
                    <a:srgbClr val="000000"/>
                  </a:outerShdw>
                </a:effectLst>
                <a:latin typeface="Calibri" panose="020F0502020204030204" pitchFamily="34" charset="0"/>
              </a:rPr>
              <a:t>Jesus Christ</a:t>
            </a:r>
          </a:p>
        </p:txBody>
      </p:sp>
      <p:sp>
        <p:nvSpPr>
          <p:cNvPr id="3074" name="Rectangle 2"/>
          <p:cNvSpPr>
            <a:spLocks noGrp="1" noChangeArrowheads="1"/>
          </p:cNvSpPr>
          <p:nvPr>
            <p:ph type="title"/>
          </p:nvPr>
        </p:nvSpPr>
        <p:spPr>
          <a:xfrm>
            <a:off x="457200" y="1143000"/>
            <a:ext cx="81534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Examine yourselves as to  whether you are in the faith.    Test yourselves. Do you not know yourselves, that Jesus Christ is in you? -- unless indeed you are disqualified.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13:5 </a:t>
            </a:r>
          </a:p>
        </p:txBody>
      </p:sp>
      <p:sp>
        <p:nvSpPr>
          <p:cNvPr id="4" name="Rectangle 3"/>
          <p:cNvSpPr>
            <a:spLocks noChangeArrowheads="1"/>
          </p:cNvSpPr>
          <p:nvPr/>
        </p:nvSpPr>
        <p:spPr bwMode="auto">
          <a:xfrm>
            <a:off x="4987243" y="1844185"/>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4"/>
          <p:cNvSpPr>
            <a:spLocks noChangeArrowheads="1"/>
          </p:cNvSpPr>
          <p:nvPr/>
        </p:nvSpPr>
        <p:spPr bwMode="auto">
          <a:xfrm>
            <a:off x="7709223" y="318496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p:cNvSpPr txBox="1">
            <a:spLocks noChangeArrowheads="1"/>
          </p:cNvSpPr>
          <p:nvPr/>
        </p:nvSpPr>
        <p:spPr bwMode="auto">
          <a:xfrm>
            <a:off x="1011894" y="4488619"/>
            <a:ext cx="2965049"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disqualified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324091" y="2581154"/>
            <a:ext cx="4176637" cy="8941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6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Test yourselves</a:t>
            </a:r>
          </a:p>
        </p:txBody>
      </p:sp>
      <p:sp>
        <p:nvSpPr>
          <p:cNvPr id="11" name="Rectangle 2">
            <a:extLst>
              <a:ext uri="{FF2B5EF4-FFF2-40B4-BE49-F238E27FC236}">
                <a16:creationId xmlns:a16="http://schemas.microsoft.com/office/drawing/2014/main" id="{5FF0AE8F-B4BD-44B7-8706-8ABE29D43EC0}"/>
              </a:ext>
            </a:extLst>
          </p:cNvPr>
          <p:cNvSpPr txBox="1">
            <a:spLocks noChangeArrowheads="1"/>
          </p:cNvSpPr>
          <p:nvPr/>
        </p:nvSpPr>
        <p:spPr bwMode="auto">
          <a:xfrm>
            <a:off x="5574506" y="1970830"/>
            <a:ext cx="2313289" cy="77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D2354401-C5E6-4DF4-B6B9-43806156D3D2}"/>
              </a:ext>
            </a:extLst>
          </p:cNvPr>
          <p:cNvSpPr txBox="1">
            <a:spLocks noChangeArrowheads="1"/>
          </p:cNvSpPr>
          <p:nvPr/>
        </p:nvSpPr>
        <p:spPr bwMode="auto">
          <a:xfrm>
            <a:off x="931068" y="4002881"/>
            <a:ext cx="1285876" cy="75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61863B3-C73F-48D7-B284-9693A6B584B2}"/>
              </a:ext>
            </a:extLst>
          </p:cNvPr>
          <p:cNvSpPr txBox="1">
            <a:spLocks noChangeArrowheads="1"/>
          </p:cNvSpPr>
          <p:nvPr/>
        </p:nvSpPr>
        <p:spPr bwMode="auto">
          <a:xfrm>
            <a:off x="4872787" y="4608094"/>
            <a:ext cx="3609473"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7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subjection</a:t>
            </a:r>
            <a:endParaRPr lang="en-US" altLang="en-US" sz="57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63AB2EA9-448B-4B06-9F05-694D753D8FD0}"/>
              </a:ext>
            </a:extLst>
          </p:cNvPr>
          <p:cNvSpPr txBox="1">
            <a:spLocks noChangeArrowheads="1"/>
          </p:cNvSpPr>
          <p:nvPr/>
        </p:nvSpPr>
        <p:spPr bwMode="auto">
          <a:xfrm>
            <a:off x="4431506" y="3327400"/>
            <a:ext cx="3002757" cy="75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ea typeface="+mn-ea"/>
                <a:cs typeface="+mn-cs"/>
              </a:rPr>
              <a:t>Jesus Christ</a:t>
            </a:r>
          </a:p>
        </p:txBody>
      </p:sp>
    </p:spTree>
    <p:extLst>
      <p:ext uri="{BB962C8B-B14F-4D97-AF65-F5344CB8AC3E}">
        <p14:creationId xmlns:p14="http://schemas.microsoft.com/office/powerpoint/2010/main" val="257252249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850"/>
                                  </p:stCondLst>
                                  <p:childTnLst>
                                    <p:set>
                                      <p:cBhvr>
                                        <p:cTn id="6" dur="1" fill="hold">
                                          <p:stCondLst>
                                            <p:cond delay="0"/>
                                          </p:stCondLst>
                                        </p:cTn>
                                        <p:tgtEl>
                                          <p:spTgt spid="3074"/>
                                        </p:tgtEl>
                                        <p:attrNameLst>
                                          <p:attrName>style.visibility</p:attrName>
                                        </p:attrNameLst>
                                      </p:cBhvr>
                                      <p:to>
                                        <p:strVal val="visible"/>
                                      </p:to>
                                    </p:set>
                                    <p:animEffect transition="in" filter="barn(inHorizontal)">
                                      <p:cBhvr>
                                        <p:cTn id="7" dur="500"/>
                                        <p:tgtEl>
                                          <p:spTgt spid="3074"/>
                                        </p:tgtEl>
                                      </p:cBhvr>
                                    </p:animEffect>
                                  </p:childTnLst>
                                </p:cTn>
                              </p:par>
                              <p:par>
                                <p:cTn id="8" presetID="55" presetClass="exit" presetSubtype="0" fill="hold" grpId="0" nodeType="withEffect">
                                  <p:stCondLst>
                                    <p:cond delay="0"/>
                                  </p:stCondLst>
                                  <p:childTnLst>
                                    <p:anim calcmode="lin" valueType="num">
                                      <p:cBhvr>
                                        <p:cTn id="9" dur="1000"/>
                                        <p:tgtEl>
                                          <p:spTgt spid="13"/>
                                        </p:tgtEl>
                                        <p:attrNameLst>
                                          <p:attrName>ppt_w</p:attrName>
                                        </p:attrNameLst>
                                      </p:cBhvr>
                                      <p:tavLst>
                                        <p:tav tm="0">
                                          <p:val>
                                            <p:strVal val="ppt_w"/>
                                          </p:val>
                                        </p:tav>
                                        <p:tav tm="100000">
                                          <p:val>
                                            <p:strVal val="ppt_w*0.70"/>
                                          </p:val>
                                        </p:tav>
                                      </p:tavLst>
                                    </p:anim>
                                    <p:anim calcmode="lin" valueType="num">
                                      <p:cBhvr>
                                        <p:cTn id="10" dur="1000"/>
                                        <p:tgtEl>
                                          <p:spTgt spid="13"/>
                                        </p:tgtEl>
                                        <p:attrNameLst>
                                          <p:attrName>ppt_h</p:attrName>
                                        </p:attrNameLst>
                                      </p:cBhvr>
                                      <p:tavLst>
                                        <p:tav tm="0">
                                          <p:val>
                                            <p:strVal val="ppt_h"/>
                                          </p:val>
                                        </p:tav>
                                        <p:tav tm="100000">
                                          <p:val>
                                            <p:strVal val="ppt_h"/>
                                          </p:val>
                                        </p:tav>
                                      </p:tavLst>
                                    </p:anim>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stCondLst>
                                            <p:cond delay="0"/>
                                          </p:stCondLst>
                                        </p:cTn>
                                        <p:tgtEl>
                                          <p:spTgt spid="4"/>
                                        </p:tgtEl>
                                      </p:cBhvr>
                                    </p:animEffect>
                                    <p:anim to="" calcmode="lin" valueType="num">
                                      <p:cBhvr>
                                        <p:cTn id="1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stCondLst>
                                            <p:cond delay="0"/>
                                          </p:stCondLst>
                                        </p:cTn>
                                        <p:tgtEl>
                                          <p:spTgt spid="5"/>
                                        </p:tgtEl>
                                      </p:cBhvr>
                                    </p:animEffect>
                                    <p:anim to="" calcmode="lin" valueType="num">
                                      <p:cBhvr>
                                        <p:cTn id="3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18" presetClass="emph" presetSubtype="0" fill="hold" grpId="1" nodeType="withEffect">
                                  <p:stCondLst>
                                    <p:cond delay="0"/>
                                  </p:stCondLst>
                                  <p:childTnLst>
                                    <p:set>
                                      <p:cBhvr override="childStyle">
                                        <p:cTn id="41" dur="500" fill="hold"/>
                                        <p:tgtEl>
                                          <p:spTgt spid="8"/>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par>
                          <p:cTn id="45" fill="hold">
                            <p:stCondLst>
                              <p:cond delay="1000"/>
                            </p:stCondLst>
                            <p:childTnLst>
                              <p:par>
                                <p:cTn id="46" presetID="9"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ssolve">
                                      <p:cBhvr>
                                        <p:cTn id="48" dur="500"/>
                                        <p:tgtEl>
                                          <p:spTgt spid="14"/>
                                        </p:tgtEl>
                                      </p:cBhvr>
                                    </p:animEffect>
                                  </p:childTnLst>
                                </p:cTn>
                              </p:par>
                              <p:par>
                                <p:cTn id="49" presetID="23" presetClass="entr" presetSubtype="16"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250"/>
                                        <p:tgtEl>
                                          <p:spTgt spid="6"/>
                                        </p:tgtEl>
                                      </p:cBhvr>
                                    </p:animEffect>
                                  </p:childTnLst>
                                </p:cTn>
                              </p:par>
                              <p:par>
                                <p:cTn id="63" presetID="0" presetClass="path" presetSubtype="0" accel="50000" decel="50000" fill="hold" grpId="0" nodeType="withEffect">
                                  <p:stCondLst>
                                    <p:cond delay="0"/>
                                  </p:stCondLst>
                                  <p:childTnLst>
                                    <p:animMotion origin="layout" path="M -3.05556E-6 3.7037E-7 L -0.04896 -0.13912 " pathEditMode="relative" rAng="0" ptsTypes="AA">
                                      <p:cBhvr>
                                        <p:cTn id="64" dur="1750" fill="hold"/>
                                        <p:tgtEl>
                                          <p:spTgt spid="6"/>
                                        </p:tgtEl>
                                        <p:attrNameLst>
                                          <p:attrName>ppt_x</p:attrName>
                                          <p:attrName>ppt_y</p:attrName>
                                        </p:attrNameLst>
                                      </p:cBhvr>
                                      <p:rCtr x="-2448" y="-6968"/>
                                    </p:animMotion>
                                  </p:childTnLst>
                                </p:cTn>
                              </p:par>
                              <p:par>
                                <p:cTn id="65" presetID="10" presetClass="exit" presetSubtype="0" fill="hold" grpId="1" nodeType="withEffect">
                                  <p:stCondLst>
                                    <p:cond delay="0"/>
                                  </p:stCondLst>
                                  <p:childTnLst>
                                    <p:animEffect transition="out" filter="fade">
                                      <p:cBhvr>
                                        <p:cTn id="66" dur="1500"/>
                                        <p:tgtEl>
                                          <p:spTgt spid="3074"/>
                                        </p:tgtEl>
                                      </p:cBhvr>
                                    </p:animEffect>
                                    <p:set>
                                      <p:cBhvr>
                                        <p:cTn id="67" dur="1" fill="hold">
                                          <p:stCondLst>
                                            <p:cond delay="149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5"/>
                                        </p:tgtEl>
                                      </p:cBhvr>
                                    </p:animEffect>
                                    <p:set>
                                      <p:cBhvr>
                                        <p:cTn id="88" dur="1" fill="hold">
                                          <p:stCondLst>
                                            <p:cond delay="499"/>
                                          </p:stCondLst>
                                        </p:cTn>
                                        <p:tgtEl>
                                          <p:spTgt spid="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14" grpId="0"/>
      <p:bldP spid="14" grpId="1"/>
      <p:bldP spid="3074" grpId="0"/>
      <p:bldP spid="3074" grpId="1"/>
      <p:bldP spid="4" grpId="0"/>
      <p:bldP spid="4" grpId="1"/>
      <p:bldP spid="5" grpId="0"/>
      <p:bldP spid="5" grpId="1"/>
      <p:bldP spid="6" grpId="0"/>
      <p:bldP spid="6" grpId="1"/>
      <p:bldP spid="10" grpId="0"/>
      <p:bldP spid="10" grpId="1"/>
      <p:bldP spid="11" grpId="0"/>
      <p:bldP spid="11" grpId="1"/>
      <p:bldP spid="12" grpId="0"/>
      <p:bldP spid="12" grpId="1"/>
      <p:bldP spid="13" grpId="0"/>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7714"/>
          <a:stretch/>
        </p:blipFill>
        <p:spPr>
          <a:xfrm>
            <a:off x="0" y="0"/>
            <a:ext cx="9144000" cy="6858000"/>
          </a:xfrm>
          <a:prstGeom prst="rect">
            <a:avLst/>
          </a:prstGeom>
        </p:spPr>
      </p:pic>
      <p:sp>
        <p:nvSpPr>
          <p:cNvPr id="18" name="Title 1">
            <a:extLst>
              <a:ext uri="{FF2B5EF4-FFF2-40B4-BE49-F238E27FC236}">
                <a16:creationId xmlns:a16="http://schemas.microsoft.com/office/drawing/2014/main" id="{78D8FE4C-F9C3-4E6B-AD9E-87835932B92E}"/>
              </a:ext>
            </a:extLst>
          </p:cNvPr>
          <p:cNvSpPr txBox="1">
            <a:spLocks/>
          </p:cNvSpPr>
          <p:nvPr/>
        </p:nvSpPr>
        <p:spPr>
          <a:xfrm>
            <a:off x="5578149" y="3777083"/>
            <a:ext cx="150607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good</a:t>
            </a:r>
          </a:p>
        </p:txBody>
      </p:sp>
      <p:sp>
        <p:nvSpPr>
          <p:cNvPr id="15" name="Title 1">
            <a:extLst>
              <a:ext uri="{FF2B5EF4-FFF2-40B4-BE49-F238E27FC236}">
                <a16:creationId xmlns:a16="http://schemas.microsoft.com/office/drawing/2014/main" id="{0EE53DAC-6B72-49A4-8173-334E250A0B17}"/>
              </a:ext>
            </a:extLst>
          </p:cNvPr>
          <p:cNvSpPr txBox="1">
            <a:spLocks/>
          </p:cNvSpPr>
          <p:nvPr/>
        </p:nvSpPr>
        <p:spPr>
          <a:xfrm>
            <a:off x="4039590" y="2433930"/>
            <a:ext cx="270083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deny Him</a:t>
            </a:r>
          </a:p>
        </p:txBody>
      </p:sp>
      <p:sp>
        <p:nvSpPr>
          <p:cNvPr id="13" name="Title 1">
            <a:extLst>
              <a:ext uri="{FF2B5EF4-FFF2-40B4-BE49-F238E27FC236}">
                <a16:creationId xmlns:a16="http://schemas.microsoft.com/office/drawing/2014/main" id="{726A5429-D128-4285-B9EF-79425C54C4B8}"/>
              </a:ext>
            </a:extLst>
          </p:cNvPr>
          <p:cNvSpPr txBox="1">
            <a:spLocks/>
          </p:cNvSpPr>
          <p:nvPr/>
        </p:nvSpPr>
        <p:spPr>
          <a:xfrm>
            <a:off x="1436846" y="2440634"/>
            <a:ext cx="168812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works</a:t>
            </a:r>
          </a:p>
        </p:txBody>
      </p:sp>
      <p:sp>
        <p:nvSpPr>
          <p:cNvPr id="4" name="Rectangle 2"/>
          <p:cNvSpPr>
            <a:spLocks noGrp="1" noChangeArrowheads="1"/>
          </p:cNvSpPr>
          <p:nvPr>
            <p:ph type="title"/>
          </p:nvPr>
        </p:nvSpPr>
        <p:spPr>
          <a:xfrm>
            <a:off x="457200" y="1524000"/>
            <a:ext cx="8153400" cy="3733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profess to know God, but    in works they deny Him, being abominable, disobedient, and disqualified for every good work.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Titus 1:16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4"/>
          <p:cNvSpPr>
            <a:spLocks noChangeArrowheads="1"/>
          </p:cNvSpPr>
          <p:nvPr/>
        </p:nvSpPr>
        <p:spPr bwMode="auto">
          <a:xfrm>
            <a:off x="831933" y="2233915"/>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p:cNvSpPr txBox="1">
            <a:spLocks noChangeArrowheads="1"/>
          </p:cNvSpPr>
          <p:nvPr/>
        </p:nvSpPr>
        <p:spPr bwMode="auto">
          <a:xfrm>
            <a:off x="566195" y="3533778"/>
            <a:ext cx="2965049"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disqualified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6649869" y="3533874"/>
            <a:ext cx="1967696"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186206" y="2191078"/>
            <a:ext cx="1967696"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C0BC46F-7557-4D2C-9E51-079C40C7037A}"/>
              </a:ext>
            </a:extLst>
          </p:cNvPr>
          <p:cNvSpPr txBox="1">
            <a:spLocks noChangeArrowheads="1"/>
          </p:cNvSpPr>
          <p:nvPr/>
        </p:nvSpPr>
        <p:spPr bwMode="auto">
          <a:xfrm>
            <a:off x="844060" y="3046991"/>
            <a:ext cx="32132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abominable</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FBD4AF2A-CE27-4881-983E-802C3B26CEC1}"/>
              </a:ext>
            </a:extLst>
          </p:cNvPr>
          <p:cNvSpPr txBox="1">
            <a:spLocks noChangeArrowheads="1"/>
          </p:cNvSpPr>
          <p:nvPr/>
        </p:nvSpPr>
        <p:spPr bwMode="auto">
          <a:xfrm>
            <a:off x="3894943" y="3049490"/>
            <a:ext cx="3167201" cy="74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disobedient</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659C9A43-9FD2-4C85-B064-CEB11A663881}"/>
              </a:ext>
            </a:extLst>
          </p:cNvPr>
          <p:cNvSpPr txBox="1">
            <a:spLocks noChangeArrowheads="1"/>
          </p:cNvSpPr>
          <p:nvPr/>
        </p:nvSpPr>
        <p:spPr bwMode="auto">
          <a:xfrm>
            <a:off x="1344015" y="2371725"/>
            <a:ext cx="1870674" cy="76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works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FE67E0A0-AFB9-4B9E-BE76-759CCEDB37E2}"/>
              </a:ext>
            </a:extLst>
          </p:cNvPr>
          <p:cNvSpPr txBox="1">
            <a:spLocks noChangeArrowheads="1"/>
          </p:cNvSpPr>
          <p:nvPr/>
        </p:nvSpPr>
        <p:spPr bwMode="auto">
          <a:xfrm>
            <a:off x="3824288" y="2364582"/>
            <a:ext cx="3129818" cy="7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deny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9">
            <a:extLst>
              <a:ext uri="{FF2B5EF4-FFF2-40B4-BE49-F238E27FC236}">
                <a16:creationId xmlns:a16="http://schemas.microsoft.com/office/drawing/2014/main" id="{F9EA93D9-E6E0-4ED2-80BA-82908C1C1918}"/>
              </a:ext>
            </a:extLst>
          </p:cNvPr>
          <p:cNvSpPr>
            <a:spLocks noChangeArrowheads="1"/>
          </p:cNvSpPr>
          <p:nvPr/>
        </p:nvSpPr>
        <p:spPr bwMode="auto">
          <a:xfrm>
            <a:off x="5413896" y="2392547"/>
            <a:ext cx="122689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9" name="Rectangle 2">
            <a:extLst>
              <a:ext uri="{FF2B5EF4-FFF2-40B4-BE49-F238E27FC236}">
                <a16:creationId xmlns:a16="http://schemas.microsoft.com/office/drawing/2014/main" id="{20B432E3-6B28-44AC-9972-44B43A1389F3}"/>
              </a:ext>
            </a:extLst>
          </p:cNvPr>
          <p:cNvSpPr txBox="1">
            <a:spLocks noChangeArrowheads="1"/>
          </p:cNvSpPr>
          <p:nvPr/>
        </p:nvSpPr>
        <p:spPr bwMode="auto">
          <a:xfrm>
            <a:off x="5482478" y="3714039"/>
            <a:ext cx="1694329" cy="75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Multiply 42">
            <a:extLst>
              <a:ext uri="{FF2B5EF4-FFF2-40B4-BE49-F238E27FC236}">
                <a16:creationId xmlns:a16="http://schemas.microsoft.com/office/drawing/2014/main" id="{8A93455D-0FE8-44D7-B1FC-DC72019E39DD}"/>
              </a:ext>
            </a:extLst>
          </p:cNvPr>
          <p:cNvSpPr/>
          <p:nvPr/>
        </p:nvSpPr>
        <p:spPr>
          <a:xfrm>
            <a:off x="5486401" y="3651006"/>
            <a:ext cx="1621936" cy="1013592"/>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1429541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stCondLst>
                                            <p:cond delay="0"/>
                                          </p:stCondLst>
                                        </p:cTn>
                                        <p:tgtEl>
                                          <p:spTgt spid="5"/>
                                        </p:tgtEl>
                                      </p:cBhvr>
                                    </p:animEffect>
                                    <p:anim to="" calcmode="lin" valueType="num">
                                      <p:cBhvr>
                                        <p:cTn id="1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0" presetID="22" presetClass="entr" presetSubtype="8" fill="hold" grpId="0" nodeType="withEffect">
                                  <p:stCondLst>
                                    <p:cond delay="40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18" presetClass="emph" presetSubtype="0" fill="hold" grpId="1" nodeType="withEffect">
                                  <p:stCondLst>
                                    <p:cond delay="400"/>
                                  </p:stCondLst>
                                  <p:childTnLst>
                                    <p:set>
                                      <p:cBhvr override="childStyle">
                                        <p:cTn id="24" dur="500" fill="hold"/>
                                        <p:tgtEl>
                                          <p:spTgt spid="13"/>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18" presetClass="emph" presetSubtype="0" fill="hold" grpId="1" nodeType="withEffect">
                                  <p:stCondLst>
                                    <p:cond delay="800"/>
                                  </p:stCondLst>
                                  <p:childTnLst>
                                    <p:set>
                                      <p:cBhvr override="childStyle">
                                        <p:cTn id="32" dur="500" fill="hold"/>
                                        <p:tgtEl>
                                          <p:spTgt spid="15"/>
                                        </p:tgtEl>
                                        <p:attrNameLst>
                                          <p:attrName>style.textDecorationUnderline</p:attrName>
                                        </p:attrNameLst>
                                      </p:cBhvr>
                                      <p:to>
                                        <p:strVal val="true"/>
                                      </p:to>
                                    </p:set>
                                  </p:childTnLst>
                                </p:cTn>
                              </p:par>
                              <p:par>
                                <p:cTn id="33" presetID="22" presetClass="entr" presetSubtype="8" fill="hold" grpId="0" nodeType="withEffect">
                                  <p:stCondLst>
                                    <p:cond delay="80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par>
                                <p:cTn id="36" presetID="0" presetClass="entr" presetSubtype="0" fill="hold" grpId="0" nodeType="withEffect">
                                  <p:stCondLst>
                                    <p:cond delay="1000"/>
                                  </p:stCondLst>
                                  <p:iterate type="lt">
                                    <p:tmPct val="10000"/>
                                  </p:iterate>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stCondLst>
                                            <p:cond delay="0"/>
                                          </p:stCondLst>
                                        </p:cTn>
                                        <p:tgtEl>
                                          <p:spTgt spid="17"/>
                                        </p:tgtEl>
                                      </p:cBhvr>
                                    </p:animEffect>
                                    <p:anim to="" calcmode="lin" valueType="num">
                                      <p:cBhvr>
                                        <p:cTn id="39"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41" fill="hold">
                            <p:stCondLst>
                              <p:cond delay="160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17"/>
                                        </p:tgtEl>
                                      </p:cBhvr>
                                    </p:animEffect>
                                    <p:animScale>
                                      <p:cBhvr>
                                        <p:cTn id="44" dur="250" autoRev="1" fill="hold"/>
                                        <p:tgtEl>
                                          <p:spTgt spid="1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8)">
                                      <p:cBhvr>
                                        <p:cTn id="49" dur="1000"/>
                                        <p:tgtEl>
                                          <p:spTgt spid="10"/>
                                        </p:tgtEl>
                                      </p:cBhvr>
                                    </p:animEffect>
                                  </p:childTnLst>
                                </p:cTn>
                              </p:par>
                              <p:par>
                                <p:cTn id="50" presetID="21" presetClass="entr" presetSubtype="8" fill="hold" grpId="0" nodeType="withEffect">
                                  <p:stCondLst>
                                    <p:cond delay="500"/>
                                  </p:stCondLst>
                                  <p:childTnLst>
                                    <p:set>
                                      <p:cBhvr>
                                        <p:cTn id="51" dur="1" fill="hold">
                                          <p:stCondLst>
                                            <p:cond delay="0"/>
                                          </p:stCondLst>
                                        </p:cTn>
                                        <p:tgtEl>
                                          <p:spTgt spid="11"/>
                                        </p:tgtEl>
                                        <p:attrNameLst>
                                          <p:attrName>style.visibility</p:attrName>
                                        </p:attrNameLst>
                                      </p:cBhvr>
                                      <p:to>
                                        <p:strVal val="visible"/>
                                      </p:to>
                                    </p:set>
                                    <p:animEffect transition="in" filter="wheel(8)">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18" presetClass="emph" presetSubtype="0" fill="hold" grpId="1" nodeType="withEffect">
                                  <p:stCondLst>
                                    <p:cond delay="0"/>
                                  </p:stCondLst>
                                  <p:childTnLst>
                                    <p:set>
                                      <p:cBhvr override="childStyle">
                                        <p:cTn id="59" dur="500" fill="hold"/>
                                        <p:tgtEl>
                                          <p:spTgt spid="18"/>
                                        </p:tgtEl>
                                        <p:attrNameLst>
                                          <p:attrName>style.textDecorationUnderline</p:attrName>
                                        </p:attrNameLst>
                                      </p:cBhvr>
                                      <p:to>
                                        <p:strVal val="true"/>
                                      </p:to>
                                    </p:set>
                                  </p:childTnLst>
                                </p:cTn>
                              </p:par>
                              <p:par>
                                <p:cTn id="60" presetID="22" presetClass="entr" presetSubtype="8"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par>
                                <p:cTn id="63" presetID="0" presetClass="entr" presetSubtype="0" fill="hold" grpId="0" nodeType="withEffect">
                                  <p:stCondLst>
                                    <p:cond delay="400"/>
                                  </p:stCondLst>
                                  <p:childTnLst>
                                    <p:set>
                                      <p:cBhvr>
                                        <p:cTn id="64" dur="1" fill="hold">
                                          <p:stCondLst>
                                            <p:cond delay="0"/>
                                          </p:stCondLst>
                                        </p:cTn>
                                        <p:tgtEl>
                                          <p:spTgt spid="12"/>
                                        </p:tgtEl>
                                        <p:attrNameLst>
                                          <p:attrName>style.visibility</p:attrName>
                                        </p:attrNameLst>
                                      </p:cBhvr>
                                      <p:to>
                                        <p:strVal val="visible"/>
                                      </p:to>
                                    </p:set>
                                    <p:animEffect transition="in" filter="dissolve">
                                      <p:cBhvr>
                                        <p:cTn id="65" dur="500">
                                          <p:stCondLst>
                                            <p:cond delay="0"/>
                                          </p:stCondLst>
                                        </p:cTn>
                                        <p:tgtEl>
                                          <p:spTgt spid="12"/>
                                        </p:tgtEl>
                                      </p:cBhvr>
                                    </p:animEffect>
                                    <p:anim to="" calcmode="lin" valueType="num">
                                      <p:cBhvr>
                                        <p:cTn id="6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68" presetID="10" presetClass="exit" presetSubtype="0" fill="hold" grpId="1" nodeType="withEffect">
                                  <p:stCondLst>
                                    <p:cond delay="75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6" presetClass="exit" presetSubtype="21" fill="hold" grpId="2" nodeType="withEffect">
                                  <p:stCondLst>
                                    <p:cond delay="750"/>
                                  </p:stCondLst>
                                  <p:childTnLst>
                                    <p:animEffect transition="out" filter="barn(inVertical)">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250"/>
                                        <p:tgtEl>
                                          <p:spTgt spid="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250"/>
                                        <p:tgtEl>
                                          <p:spTgt spid="9"/>
                                        </p:tgtEl>
                                      </p:cBhvr>
                                    </p:animEffect>
                                  </p:childTnLst>
                                </p:cTn>
                              </p:par>
                              <p:par>
                                <p:cTn id="82" presetID="0" presetClass="path" presetSubtype="0" accel="50000" decel="50000" fill="hold" grpId="1" nodeType="withEffect">
                                  <p:stCondLst>
                                    <p:cond delay="0"/>
                                  </p:stCondLst>
                                  <p:childTnLst>
                                    <p:animMotion origin="layout" path="M 3.61111E-6 4.07407E-6 L 0.13958 0.09259 " pathEditMode="relative" rAng="0" ptsTypes="AA">
                                      <p:cBhvr>
                                        <p:cTn id="83" dur="2000" fill="hold"/>
                                        <p:tgtEl>
                                          <p:spTgt spid="9"/>
                                        </p:tgtEl>
                                        <p:attrNameLst>
                                          <p:attrName>ppt_x</p:attrName>
                                          <p:attrName>ppt_y</p:attrName>
                                        </p:attrNameLst>
                                      </p:cBhvr>
                                      <p:rCtr x="6979" y="4630"/>
                                    </p:animMotion>
                                  </p:childTnLst>
                                </p:cTn>
                              </p:par>
                              <p:par>
                                <p:cTn id="84" presetID="0" presetClass="path" presetSubtype="0" accel="50000" decel="50000" fill="hold" grpId="1" nodeType="withEffect">
                                  <p:stCondLst>
                                    <p:cond delay="0"/>
                                  </p:stCondLst>
                                  <p:childTnLst>
                                    <p:animMotion origin="layout" path="M -2.22222E-6 7.40741E-7 C -0.06944 0.00023 -0.13837 0.00093 -0.18177 -0.00185 C -0.225 -0.00486 -0.23489 -0.01111 -0.26094 -0.01852 C -0.28698 -0.02616 -0.30573 -0.03287 -0.33854 -0.04699 C -0.37135 -0.06111 -0.41475 -0.08241 -0.45781 -0.10324 " pathEditMode="relative" rAng="0" ptsTypes="AAAAA">
                                      <p:cBhvr>
                                        <p:cTn id="85" dur="2000" fill="hold"/>
                                        <p:tgtEl>
                                          <p:spTgt spid="8"/>
                                        </p:tgtEl>
                                        <p:attrNameLst>
                                          <p:attrName>ppt_x</p:attrName>
                                          <p:attrName>ppt_y</p:attrName>
                                        </p:attrNameLst>
                                      </p:cBhvr>
                                      <p:rCtr x="-22899" y="-5162"/>
                                    </p:animMotion>
                                  </p:childTnLst>
                                </p:cTn>
                              </p:par>
                              <p:par>
                                <p:cTn id="86" presetID="42" presetClass="path" presetSubtype="0" accel="50000" decel="50000" fill="hold" grpId="2" nodeType="withEffect">
                                  <p:stCondLst>
                                    <p:cond delay="0"/>
                                  </p:stCondLst>
                                  <p:childTnLst>
                                    <p:animMotion origin="layout" path="M 4.72222E-6 0 L 0.10364 0.18866 " pathEditMode="relative" rAng="0" ptsTypes="AA">
                                      <p:cBhvr>
                                        <p:cTn id="87" dur="1500" fill="hold"/>
                                        <p:tgtEl>
                                          <p:spTgt spid="12"/>
                                        </p:tgtEl>
                                        <p:attrNameLst>
                                          <p:attrName>ppt_x</p:attrName>
                                          <p:attrName>ppt_y</p:attrName>
                                        </p:attrNameLst>
                                      </p:cBhvr>
                                      <p:rCtr x="5174" y="9421"/>
                                    </p:animMotion>
                                  </p:childTnLst>
                                </p:cTn>
                              </p:par>
                              <p:par>
                                <p:cTn id="88" presetID="10" presetClass="exit" presetSubtype="0" fill="hold" grpId="1" nodeType="withEffect">
                                  <p:stCondLst>
                                    <p:cond delay="0"/>
                                  </p:stCondLst>
                                  <p:childTnLst>
                                    <p:animEffect transition="out" filter="fade">
                                      <p:cBhvr>
                                        <p:cTn id="89" dur="1500"/>
                                        <p:tgtEl>
                                          <p:spTgt spid="4"/>
                                        </p:tgtEl>
                                      </p:cBhvr>
                                    </p:animEffect>
                                    <p:set>
                                      <p:cBhvr>
                                        <p:cTn id="90" dur="1" fill="hold">
                                          <p:stCondLst>
                                            <p:cond delay="1499"/>
                                          </p:stCondLst>
                                        </p:cTn>
                                        <p:tgtEl>
                                          <p:spTgt spid="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0" presetClass="exit" presetSubtype="0" fill="hold" grpId="2" nodeType="withEffect">
                                  <p:stCondLst>
                                    <p:cond delay="0"/>
                                  </p:stCondLst>
                                  <p:iterate type="lt">
                                    <p:tmPct val="0"/>
                                  </p:iterate>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53" presetClass="exit" presetSubtype="32" fill="hold" grpId="1" nodeType="withEffect">
                                  <p:stCondLst>
                                    <p:cond delay="1500"/>
                                  </p:stCondLst>
                                  <p:childTnLst>
                                    <p:anim calcmode="lin" valueType="num">
                                      <p:cBhvr>
                                        <p:cTn id="116" dur="500"/>
                                        <p:tgtEl>
                                          <p:spTgt spid="12"/>
                                        </p:tgtEl>
                                        <p:attrNameLst>
                                          <p:attrName>ppt_w</p:attrName>
                                        </p:attrNameLst>
                                      </p:cBhvr>
                                      <p:tavLst>
                                        <p:tav tm="0">
                                          <p:val>
                                            <p:strVal val="ppt_w"/>
                                          </p:val>
                                        </p:tav>
                                        <p:tav tm="100000">
                                          <p:val>
                                            <p:fltVal val="0"/>
                                          </p:val>
                                        </p:tav>
                                      </p:tavLst>
                                    </p:anim>
                                    <p:anim calcmode="lin" valueType="num">
                                      <p:cBhvr>
                                        <p:cTn id="117" dur="500"/>
                                        <p:tgtEl>
                                          <p:spTgt spid="12"/>
                                        </p:tgtEl>
                                        <p:attrNameLst>
                                          <p:attrName>ppt_h</p:attrName>
                                        </p:attrNameLst>
                                      </p:cBhvr>
                                      <p:tavLst>
                                        <p:tav tm="0">
                                          <p:val>
                                            <p:strVal val="ppt_h"/>
                                          </p:val>
                                        </p:tav>
                                        <p:tav tm="100000">
                                          <p:val>
                                            <p:fltVal val="0"/>
                                          </p:val>
                                        </p:tav>
                                      </p:tavLst>
                                    </p:anim>
                                    <p:animEffect transition="out" filter="fade">
                                      <p:cBhvr>
                                        <p:cTn id="118" dur="500"/>
                                        <p:tgtEl>
                                          <p:spTgt spid="12"/>
                                        </p:tgtEl>
                                      </p:cBhvr>
                                    </p:animEffect>
                                    <p:set>
                                      <p:cBhvr>
                                        <p:cTn id="119" dur="1" fill="hold">
                                          <p:stCondLst>
                                            <p:cond delay="499"/>
                                          </p:stCondLst>
                                        </p:cTn>
                                        <p:tgtEl>
                                          <p:spTgt spid="12"/>
                                        </p:tgtEl>
                                        <p:attrNameLst>
                                          <p:attrName>style.visibility</p:attrName>
                                        </p:attrNameLst>
                                      </p:cBhvr>
                                      <p:to>
                                        <p:strVal val="hidden"/>
                                      </p:to>
                                    </p:set>
                                  </p:childTnLst>
                                </p:cTn>
                              </p:par>
                            </p:childTnLst>
                          </p:cTn>
                        </p:par>
                        <p:par>
                          <p:cTn id="120" fill="hold">
                            <p:stCondLst>
                              <p:cond delay="2000"/>
                            </p:stCondLst>
                            <p:childTnLst>
                              <p:par>
                                <p:cTn id="121" presetID="10" presetClass="exit" presetSubtype="0" fill="hold" grpId="2" nodeType="afterEffect">
                                  <p:stCondLst>
                                    <p:cond delay="0"/>
                                  </p:stCondLst>
                                  <p:childTnLst>
                                    <p:animEffect transition="out" filter="fade">
                                      <p:cBhvr>
                                        <p:cTn id="122" dur="500"/>
                                        <p:tgtEl>
                                          <p:spTgt spid="8"/>
                                        </p:tgtEl>
                                      </p:cBhvr>
                                    </p:animEffect>
                                    <p:set>
                                      <p:cBhvr>
                                        <p:cTn id="1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5" grpId="0"/>
      <p:bldP spid="15" grpId="1"/>
      <p:bldP spid="15" grpId="2"/>
      <p:bldP spid="13" grpId="0"/>
      <p:bldP spid="13" grpId="1"/>
      <p:bldP spid="13" grpId="2"/>
      <p:bldP spid="4" grpId="0"/>
      <p:bldP spid="4" grpId="1"/>
      <p:bldP spid="5" grpId="0"/>
      <p:bldP spid="5" grpId="1"/>
      <p:bldP spid="7" grpId="0"/>
      <p:bldP spid="8" grpId="0"/>
      <p:bldP spid="8" grpId="1"/>
      <p:bldP spid="8" grpId="2"/>
      <p:bldP spid="9" grpId="0"/>
      <p:bldP spid="9" grpId="1"/>
      <p:bldP spid="10" grpId="0"/>
      <p:bldP spid="10" grpId="1"/>
      <p:bldP spid="11" grpId="0"/>
      <p:bldP spid="11" grpId="1"/>
      <p:bldP spid="14" grpId="0"/>
      <p:bldP spid="14" grpId="1"/>
      <p:bldP spid="16" grpId="0"/>
      <p:bldP spid="16" grpId="1"/>
      <p:bldP spid="17" grpId="0"/>
      <p:bldP spid="17" grpId="1"/>
      <p:bldP spid="17" grpId="2"/>
      <p:bldP spid="19" grpId="0"/>
      <p:bldP spid="19" grpId="1"/>
      <p:bldP spid="12" grpId="0" animBg="1"/>
      <p:bldP spid="12" grpId="1" animBg="1"/>
      <p:bldP spid="12"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81000" y="838200"/>
            <a:ext cx="8229600" cy="505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they said to Him,           "What shall we do, that we may work the works of God?"         Jesus answered and said to them, "This is the work of God, that you believe in Him whom He sent."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6:28-29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901725" y="3508414"/>
            <a:ext cx="1967696"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412622" y="2166372"/>
            <a:ext cx="1967696"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199715" y="2168277"/>
            <a:ext cx="1967696"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465404" y="2825537"/>
            <a:ext cx="1967696"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p>
        </p:txBody>
      </p:sp>
      <p:sp>
        <p:nvSpPr>
          <p:cNvPr id="8" name="Rectangle 12"/>
          <p:cNvSpPr>
            <a:spLocks noChangeArrowheads="1"/>
          </p:cNvSpPr>
          <p:nvPr/>
        </p:nvSpPr>
        <p:spPr bwMode="auto">
          <a:xfrm>
            <a:off x="685800" y="4329659"/>
            <a:ext cx="2681990" cy="81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morning" dir="t"/>
            </a:scene3d>
            <a:sp3d extrusionH="57150" prstMaterial="powder">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C000"/>
                </a:solidFill>
                <a:effectLst>
                  <a:glow rad="63500">
                    <a:schemeClr val="tx1"/>
                  </a:glow>
                </a:effectLst>
                <a:latin typeface="Calibri" panose="020F0502020204030204" pitchFamily="34" charset="0"/>
              </a:rPr>
              <a:t>believe in</a:t>
            </a:r>
            <a:endParaRPr lang="en-US" altLang="en-US" sz="4400" b="1" i="1" dirty="0">
              <a:solidFill>
                <a:srgbClr val="FFC000"/>
              </a:solidFill>
              <a:effectLst>
                <a:glow rad="63500">
                  <a:schemeClr val="tx1"/>
                </a:glow>
              </a:effectLst>
              <a:latin typeface="Calibri" panose="020F0502020204030204" pitchFamily="34" charset="0"/>
            </a:endParaRPr>
          </a:p>
        </p:txBody>
      </p:sp>
      <p:sp>
        <p:nvSpPr>
          <p:cNvPr id="9" name="Rectangle 12"/>
          <p:cNvSpPr>
            <a:spLocks noChangeArrowheads="1"/>
          </p:cNvSpPr>
          <p:nvPr/>
        </p:nvSpPr>
        <p:spPr bwMode="auto">
          <a:xfrm>
            <a:off x="1624264" y="3601452"/>
            <a:ext cx="914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0000"/>
                </a:solidFill>
                <a:effectLst>
                  <a:glow rad="63500">
                    <a:schemeClr val="tx1"/>
                  </a:glow>
                </a:effectLst>
                <a:latin typeface="Calibri" panose="020F0502020204030204" pitchFamily="34" charset="0"/>
              </a:rPr>
              <a:t>is</a:t>
            </a:r>
            <a:endParaRPr lang="en-US" altLang="en-US" sz="4400" b="1" i="1" dirty="0">
              <a:solidFill>
                <a:srgbClr val="FF0000"/>
              </a:solidFill>
              <a:effectLst>
                <a:glow rad="63500">
                  <a:schemeClr val="tx1"/>
                </a:glow>
              </a:effectLst>
              <a:latin typeface="Calibri" panose="020F0502020204030204" pitchFamily="34" charset="0"/>
            </a:endParaRPr>
          </a:p>
        </p:txBody>
      </p:sp>
      <p:sp>
        <p:nvSpPr>
          <p:cNvPr id="10" name="Rectangle 12"/>
          <p:cNvSpPr>
            <a:spLocks noChangeArrowheads="1"/>
          </p:cNvSpPr>
          <p:nvPr/>
        </p:nvSpPr>
        <p:spPr bwMode="auto">
          <a:xfrm>
            <a:off x="3092116" y="3657600"/>
            <a:ext cx="1600200" cy="82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0000"/>
                </a:solidFill>
                <a:effectLst>
                  <a:glow rad="63500">
                    <a:schemeClr val="tx1"/>
                  </a:glow>
                </a:effectLst>
                <a:latin typeface="Calibri" panose="020F0502020204030204" pitchFamily="34" charset="0"/>
              </a:rPr>
              <a:t>work</a:t>
            </a:r>
            <a:endParaRPr lang="en-US" altLang="en-US" sz="4400" b="1" i="1" dirty="0">
              <a:solidFill>
                <a:srgbClr val="FF0000"/>
              </a:solidFill>
              <a:effectLst>
                <a:glow rad="63500">
                  <a:schemeClr val="tx1"/>
                </a:glow>
              </a:effectLst>
              <a:latin typeface="Calibri" panose="020F0502020204030204" pitchFamily="34" charset="0"/>
            </a:endParaRPr>
          </a:p>
        </p:txBody>
      </p:sp>
      <p:sp>
        <p:nvSpPr>
          <p:cNvPr id="11" name="Rectangle 4">
            <a:extLst>
              <a:ext uri="{FF2B5EF4-FFF2-40B4-BE49-F238E27FC236}">
                <a16:creationId xmlns:a16="http://schemas.microsoft.com/office/drawing/2014/main" id="{46898DAB-CAA1-443D-B892-637815B0747E}"/>
              </a:ext>
            </a:extLst>
          </p:cNvPr>
          <p:cNvSpPr>
            <a:spLocks noChangeArrowheads="1"/>
          </p:cNvSpPr>
          <p:nvPr/>
        </p:nvSpPr>
        <p:spPr bwMode="auto">
          <a:xfrm>
            <a:off x="3076574" y="4325918"/>
            <a:ext cx="1338477" cy="83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noFill/>
                </a:ln>
                <a:solidFill>
                  <a:schemeClr val="bg1"/>
                </a:solidFill>
                <a:effectLst>
                  <a:glow rad="76200">
                    <a:schemeClr val="tx1"/>
                  </a:glow>
                  <a:outerShdw blurRad="80000" dist="40000" dir="5040000" algn="tl">
                    <a:srgbClr val="000000">
                      <a:alpha val="30000"/>
                    </a:srgbClr>
                  </a:outerShdw>
                </a:effectLst>
                <a:uLnTx/>
                <a:uFillTx/>
                <a:latin typeface="Calibri" panose="020F0502020204030204" pitchFamily="34" charset="0"/>
                <a:ea typeface="+mn-ea"/>
                <a:cs typeface="+mn-cs"/>
              </a:rPr>
              <a:t>Him</a:t>
            </a:r>
            <a:endParaRPr kumimoji="0" lang="en-US" sz="3200" b="1" i="1" u="none" strike="noStrike" kern="1200" cap="none" spc="0" normalizeH="0" baseline="0" noProof="0" dirty="0">
              <a:ln w="11430">
                <a:noFill/>
              </a:ln>
              <a:solidFill>
                <a:schemeClr val="bg1"/>
              </a:solidFill>
              <a:effectLst>
                <a:glow rad="76200">
                  <a:schemeClr val="tx1"/>
                </a:glow>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12" name="Rectangle 12">
            <a:extLst>
              <a:ext uri="{FF2B5EF4-FFF2-40B4-BE49-F238E27FC236}">
                <a16:creationId xmlns:a16="http://schemas.microsoft.com/office/drawing/2014/main" id="{007054D3-703D-487A-B57A-790DEEC4419D}"/>
              </a:ext>
            </a:extLst>
          </p:cNvPr>
          <p:cNvSpPr>
            <a:spLocks noChangeArrowheads="1"/>
          </p:cNvSpPr>
          <p:nvPr/>
        </p:nvSpPr>
        <p:spPr bwMode="auto">
          <a:xfrm>
            <a:off x="3488803" y="2604303"/>
            <a:ext cx="2681990" cy="112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morning" dir="t"/>
            </a:scene3d>
            <a:sp3d extrusionH="57150" prstMaterial="powder">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8000" b="1" dirty="0">
                <a:solidFill>
                  <a:srgbClr val="FFC000"/>
                </a:solidFill>
                <a:effectLst>
                  <a:glow rad="63500">
                    <a:schemeClr val="tx1"/>
                  </a:glow>
                </a:effectLst>
                <a:latin typeface="Calibri" panose="020F0502020204030204" pitchFamily="34" charset="0"/>
              </a:rPr>
              <a:t>Jesus</a:t>
            </a:r>
            <a:endParaRPr lang="en-US" altLang="en-US" sz="8000" b="1" i="1" dirty="0">
              <a:solidFill>
                <a:srgbClr val="FFC000"/>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10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1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100"/>
                                  </p:stCondLst>
                                  <p:childTnLst>
                                    <p:set>
                                      <p:cBhvr>
                                        <p:cTn id="12" dur="1" fill="hold">
                                          <p:stCondLst>
                                            <p:cond delay="0"/>
                                          </p:stCondLst>
                                        </p:cTn>
                                        <p:tgtEl>
                                          <p:spTgt spid="6"/>
                                        </p:tgtEl>
                                        <p:attrNameLst>
                                          <p:attrName>style.visibility</p:attrName>
                                        </p:attrNameLst>
                                      </p:cBhvr>
                                      <p:to>
                                        <p:strVal val="visible"/>
                                      </p:to>
                                    </p:set>
                                  </p:childTnLst>
                                </p:cTn>
                              </p:par>
                              <p:par>
                                <p:cTn id="13" presetID="0" presetClass="path" presetSubtype="0" accel="50000" decel="50000" fill="hold" grpId="1" nodeType="withEffect">
                                  <p:stCondLst>
                                    <p:cond delay="100"/>
                                  </p:stCondLst>
                                  <p:childTnLst>
                                    <p:animMotion origin="layout" path="M 4.72222E-6 4.81481E-6 L 0.13836 0.09583 " pathEditMode="relative" rAng="0" ptsTypes="AA">
                                      <p:cBhvr>
                                        <p:cTn id="14" dur="1500" spd="-100000" fill="hold"/>
                                        <p:tgtEl>
                                          <p:spTgt spid="6"/>
                                        </p:tgtEl>
                                        <p:attrNameLst>
                                          <p:attrName>ppt_x</p:attrName>
                                          <p:attrName>ppt_y</p:attrName>
                                        </p:attrNameLst>
                                      </p:cBhvr>
                                      <p:rCtr x="6910" y="4792"/>
                                    </p:animMotion>
                                  </p:childTnLst>
                                </p:cTn>
                              </p:par>
                              <p:par>
                                <p:cTn id="15" presetID="0" presetClass="path" presetSubtype="0" accel="50000" decel="50000" fill="hold" grpId="1" nodeType="withEffect">
                                  <p:stCondLst>
                                    <p:cond delay="100"/>
                                  </p:stCondLst>
                                  <p:childTnLst>
                                    <p:animMotion origin="layout" path="M 3.61111E-6 4.44444E-6 L -0.04775 -0.09977 " pathEditMode="relative" rAng="0" ptsTypes="AA">
                                      <p:cBhvr>
                                        <p:cTn id="16" dur="1500" spd="-100000" fill="hold"/>
                                        <p:tgtEl>
                                          <p:spTgt spid="4"/>
                                        </p:tgtEl>
                                        <p:attrNameLst>
                                          <p:attrName>ppt_x</p:attrName>
                                          <p:attrName>ppt_y</p:attrName>
                                        </p:attrNameLst>
                                      </p:cBhvr>
                                      <p:rCtr x="-2396" y="-5000"/>
                                    </p:animMotion>
                                  </p:childTnLst>
                                </p:cTn>
                              </p:par>
                              <p:par>
                                <p:cTn id="17" presetID="0" presetClass="path" presetSubtype="0" accel="50000" decel="50000" fill="hold" grpId="1" nodeType="withEffect">
                                  <p:stCondLst>
                                    <p:cond delay="100"/>
                                  </p:stCondLst>
                                  <p:childTnLst>
                                    <p:animMotion origin="layout" path="M 8.33333E-7 -3.7037E-6 L -0.10347 0.09607 " pathEditMode="relative" rAng="0" ptsTypes="AA">
                                      <p:cBhvr>
                                        <p:cTn id="18" dur="1500" spd="-100000" fill="hold"/>
                                        <p:tgtEl>
                                          <p:spTgt spid="5"/>
                                        </p:tgtEl>
                                        <p:attrNameLst>
                                          <p:attrName>ppt_x</p:attrName>
                                          <p:attrName>ppt_y</p:attrName>
                                        </p:attrNameLst>
                                      </p:cBhvr>
                                      <p:rCtr x="-5174" y="4792"/>
                                    </p:animMotion>
                                  </p:childTnLst>
                                </p:cTn>
                              </p:par>
                              <p:par>
                                <p:cTn id="19" presetID="6" presetClass="entr" presetSubtype="32" fill="hold" grpId="0" nodeType="withEffect">
                                  <p:stCondLst>
                                    <p:cond delay="1400"/>
                                  </p:stCondLst>
                                  <p:childTnLst>
                                    <p:set>
                                      <p:cBhvr>
                                        <p:cTn id="20" dur="1" fill="hold">
                                          <p:stCondLst>
                                            <p:cond delay="0"/>
                                          </p:stCondLst>
                                        </p:cTn>
                                        <p:tgtEl>
                                          <p:spTgt spid="3074"/>
                                        </p:tgtEl>
                                        <p:attrNameLst>
                                          <p:attrName>style.visibility</p:attrName>
                                        </p:attrNameLst>
                                      </p:cBhvr>
                                      <p:to>
                                        <p:strVal val="visible"/>
                                      </p:to>
                                    </p:set>
                                    <p:animEffect transition="in" filter="circle(out)">
                                      <p:cBhvr>
                                        <p:cTn id="21" dur="2000"/>
                                        <p:tgtEl>
                                          <p:spTgt spid="3074"/>
                                        </p:tgtEl>
                                      </p:cBhvr>
                                    </p:animEffect>
                                  </p:childTnLst>
                                </p:cTn>
                              </p:par>
                            </p:childTnLst>
                          </p:cTn>
                        </p:par>
                        <p:par>
                          <p:cTn id="22" fill="hold">
                            <p:stCondLst>
                              <p:cond delay="3400"/>
                            </p:stCondLst>
                            <p:childTnLst>
                              <p:par>
                                <p:cTn id="23" presetID="10" presetClass="exit" presetSubtype="0" fill="hold" grpId="2" nodeType="afterEffect">
                                  <p:stCondLst>
                                    <p:cond delay="0"/>
                                  </p:stCondLst>
                                  <p:childTnLst>
                                    <p:animEffect transition="out" filter="fade">
                                      <p:cBhvr>
                                        <p:cTn id="24" dur="250"/>
                                        <p:tgtEl>
                                          <p:spTgt spid="4"/>
                                        </p:tgtEl>
                                      </p:cBhvr>
                                    </p:animEffect>
                                    <p:set>
                                      <p:cBhvr>
                                        <p:cTn id="25" dur="1" fill="hold">
                                          <p:stCondLst>
                                            <p:cond delay="249"/>
                                          </p:stCondLst>
                                        </p:cTn>
                                        <p:tgtEl>
                                          <p:spTgt spid="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250"/>
                                        <p:tgtEl>
                                          <p:spTgt spid="5"/>
                                        </p:tgtEl>
                                      </p:cBhvr>
                                    </p:animEffect>
                                    <p:set>
                                      <p:cBhvr>
                                        <p:cTn id="28" dur="1" fill="hold">
                                          <p:stCondLst>
                                            <p:cond delay="249"/>
                                          </p:stCondLst>
                                        </p:cTn>
                                        <p:tgtEl>
                                          <p:spTgt spid="5"/>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250"/>
                                        <p:tgtEl>
                                          <p:spTgt spid="6"/>
                                        </p:tgtEl>
                                      </p:cBhvr>
                                    </p:animEffect>
                                    <p:set>
                                      <p:cBhvr>
                                        <p:cTn id="31" dur="1" fill="hold">
                                          <p:stCondLst>
                                            <p:cond delay="24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7"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8"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
                                          </p:val>
                                        </p:tav>
                                        <p:tav tm="100000">
                                          <p:val>
                                            <p:strVal val="#ppt_y"/>
                                          </p:val>
                                        </p:tav>
                                      </p:tavLst>
                                    </p:anim>
                                  </p:childTnLst>
                                </p:cTn>
                              </p:par>
                              <p:par>
                                <p:cTn id="40" presetID="0" presetClass="entr" presetSubtype="0" fill="hold" grpId="0" nodeType="withEffect">
                                  <p:stCondLst>
                                    <p:cond delay="90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stCondLst>
                                            <p:cond delay="0"/>
                                          </p:stCondLst>
                                        </p:cTn>
                                        <p:tgtEl>
                                          <p:spTgt spid="11"/>
                                        </p:tgtEl>
                                      </p:cBhvr>
                                    </p:animEffect>
                                    <p:anim to="" calcmode="lin" valueType="num">
                                      <p:cBhvr>
                                        <p:cTn id="4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39" presetClass="entr" presetSubtype="0" accel="10000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50"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51"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
                                          </p:val>
                                        </p:tav>
                                        <p:tav tm="100000">
                                          <p:val>
                                            <p:strVal val="#ppt_y"/>
                                          </p:val>
                                        </p:tav>
                                      </p:tavLst>
                                    </p:anim>
                                  </p:childTnLst>
                                </p:cTn>
                              </p:par>
                              <p:par>
                                <p:cTn id="53" presetID="39" presetClass="entr" presetSubtype="0" accel="100000" fill="hold" grpId="0" nodeType="withEffect">
                                  <p:stCondLst>
                                    <p:cond delay="25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56"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57"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3"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250"/>
                                        <p:tgtEl>
                                          <p:spTgt spid="4"/>
                                        </p:tgtEl>
                                      </p:cBhvr>
                                    </p:animEffect>
                                  </p:childTnLst>
                                </p:cTn>
                              </p:par>
                              <p:par>
                                <p:cTn id="64" presetID="10" presetClass="entr" presetSubtype="0" fill="hold" grpId="3"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250"/>
                                        <p:tgtEl>
                                          <p:spTgt spid="5"/>
                                        </p:tgtEl>
                                      </p:cBhvr>
                                    </p:animEffect>
                                  </p:childTnLst>
                                </p:cTn>
                              </p:par>
                              <p:par>
                                <p:cTn id="67" presetID="10" presetClass="entr" presetSubtype="0" fill="hold" grpId="3"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250"/>
                                        <p:tgtEl>
                                          <p:spTgt spid="6"/>
                                        </p:tgtEl>
                                      </p:cBhvr>
                                    </p:animEffect>
                                  </p:childTnLst>
                                </p:cTn>
                              </p:par>
                              <p:par>
                                <p:cTn id="70" presetID="0" presetClass="path" presetSubtype="0" accel="50000" decel="50000" fill="hold" grpId="4" nodeType="withEffect">
                                  <p:stCondLst>
                                    <p:cond delay="0"/>
                                  </p:stCondLst>
                                  <p:childTnLst>
                                    <p:animMotion origin="layout" path="M 3.61111E-6 4.44444E-6 L 0.42708 -0.03473 " pathEditMode="relative" rAng="0" ptsTypes="AA">
                                      <p:cBhvr>
                                        <p:cTn id="71" dur="2000" fill="hold"/>
                                        <p:tgtEl>
                                          <p:spTgt spid="4"/>
                                        </p:tgtEl>
                                        <p:attrNameLst>
                                          <p:attrName>ppt_x</p:attrName>
                                          <p:attrName>ppt_y</p:attrName>
                                        </p:attrNameLst>
                                      </p:cBhvr>
                                      <p:rCtr x="21354" y="-1736"/>
                                    </p:animMotion>
                                  </p:childTnLst>
                                </p:cTn>
                              </p:par>
                              <p:par>
                                <p:cTn id="72" presetID="0" presetClass="path" presetSubtype="0" accel="50000" decel="50000" fill="hold" grpId="4" nodeType="withEffect">
                                  <p:stCondLst>
                                    <p:cond delay="0"/>
                                  </p:stCondLst>
                                  <p:childTnLst>
                                    <p:animMotion origin="layout" path="M 8.33333E-7 -3.7037E-6 L 0.37118 0.16065 " pathEditMode="relative" rAng="0" ptsTypes="AA">
                                      <p:cBhvr>
                                        <p:cTn id="73" dur="2000" fill="hold"/>
                                        <p:tgtEl>
                                          <p:spTgt spid="5"/>
                                        </p:tgtEl>
                                        <p:attrNameLst>
                                          <p:attrName>ppt_x</p:attrName>
                                          <p:attrName>ppt_y</p:attrName>
                                        </p:attrNameLst>
                                      </p:cBhvr>
                                      <p:rCtr x="18559" y="8032"/>
                                    </p:animMotion>
                                  </p:childTnLst>
                                </p:cTn>
                              </p:par>
                              <p:par>
                                <p:cTn id="74" presetID="0" presetClass="path" presetSubtype="0" accel="50000" decel="50000" fill="hold" grpId="4" nodeType="withEffect">
                                  <p:stCondLst>
                                    <p:cond delay="0"/>
                                  </p:stCondLst>
                                  <p:childTnLst>
                                    <p:animMotion origin="layout" path="M 4.72222E-6 4.81481E-6 L 0.61319 0.16064 " pathEditMode="relative" rAng="0" ptsTypes="AA">
                                      <p:cBhvr>
                                        <p:cTn id="75" dur="2000" fill="hold"/>
                                        <p:tgtEl>
                                          <p:spTgt spid="6"/>
                                        </p:tgtEl>
                                        <p:attrNameLst>
                                          <p:attrName>ppt_x</p:attrName>
                                          <p:attrName>ppt_y</p:attrName>
                                        </p:attrNameLst>
                                      </p:cBhvr>
                                      <p:rCtr x="30660" y="8032"/>
                                    </p:animMotion>
                                  </p:childTnLst>
                                </p:cTn>
                              </p:par>
                              <p:par>
                                <p:cTn id="76" presetID="0" presetClass="exit" presetSubtype="0" fill="hold" grpId="1" nodeType="withEffect">
                                  <p:stCondLst>
                                    <p:cond delay="0"/>
                                  </p:stCondLst>
                                  <p:childTnLst>
                                    <p:set>
                                      <p:cBhvr>
                                        <p:cTn id="77" dur="1" fill="hold">
                                          <p:stCondLst>
                                            <p:cond delay="999"/>
                                          </p:stCondLst>
                                        </p:cTn>
                                        <p:tgtEl>
                                          <p:spTgt spid="11"/>
                                        </p:tgtEl>
                                        <p:attrNameLst>
                                          <p:attrName>style.visibility</p:attrName>
                                        </p:attrNameLst>
                                      </p:cBhvr>
                                      <p:to>
                                        <p:strVal val="hidden"/>
                                      </p:to>
                                    </p:set>
                                    <p:animEffect transition="out" filter="dissolve">
                                      <p:cBhvr>
                                        <p:cTn id="78" dur="1000">
                                          <p:stCondLst>
                                            <p:cond delay="0"/>
                                          </p:stCondLst>
                                        </p:cTn>
                                        <p:tgtEl>
                                          <p:spTgt spid="11"/>
                                        </p:tgtEl>
                                      </p:cBhvr>
                                    </p:animEffect>
                                    <p:anim to="" calcmode="lin" valueType="num">
                                      <p:cBhvr>
                                        <p:cTn id="79"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80"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81" presetID="42" presetClass="path" presetSubtype="0" accel="50000" decel="50000" fill="hold" grpId="2" nodeType="withEffect">
                                  <p:stCondLst>
                                    <p:cond delay="0"/>
                                  </p:stCondLst>
                                  <p:childTnLst>
                                    <p:animMotion origin="layout" path="M 1.38889E-6 3.33333E-6 L 0.08021 -0.21366 " pathEditMode="relative" rAng="0" ptsTypes="AA">
                                      <p:cBhvr>
                                        <p:cTn id="82" dur="1000" fill="hold"/>
                                        <p:tgtEl>
                                          <p:spTgt spid="11"/>
                                        </p:tgtEl>
                                        <p:attrNameLst>
                                          <p:attrName>ppt_x</p:attrName>
                                          <p:attrName>ppt_y</p:attrName>
                                        </p:attrNameLst>
                                      </p:cBhvr>
                                      <p:rCtr x="4010" y="-10694"/>
                                    </p:animMotion>
                                  </p:childTnLst>
                                </p:cTn>
                              </p:par>
                              <p:par>
                                <p:cTn id="83" presetID="10" presetClass="exit" presetSubtype="0" fill="hold" grpId="1" nodeType="withEffect">
                                  <p:stCondLst>
                                    <p:cond delay="0"/>
                                  </p:stCondLst>
                                  <p:childTnLst>
                                    <p:animEffect transition="out" filter="fade">
                                      <p:cBhvr>
                                        <p:cTn id="84" dur="500"/>
                                        <p:tgtEl>
                                          <p:spTgt spid="3074"/>
                                        </p:tgtEl>
                                      </p:cBhvr>
                                    </p:animEffect>
                                    <p:set>
                                      <p:cBhvr>
                                        <p:cTn id="85" dur="1" fill="hold">
                                          <p:stCondLst>
                                            <p:cond delay="499"/>
                                          </p:stCondLst>
                                        </p:cTn>
                                        <p:tgtEl>
                                          <p:spTgt spid="307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0" presetClass="entr" presetSubtype="0" fill="hold" grpId="0" nodeType="withEffect">
                                  <p:stCondLst>
                                    <p:cond delay="750"/>
                                  </p:stCondLst>
                                  <p:childTnLst>
                                    <p:set>
                                      <p:cBhvr>
                                        <p:cTn id="96" dur="1" fill="hold">
                                          <p:stCondLst>
                                            <p:cond delay="0"/>
                                          </p:stCondLst>
                                        </p:cTn>
                                        <p:tgtEl>
                                          <p:spTgt spid="12"/>
                                        </p:tgtEl>
                                        <p:attrNameLst>
                                          <p:attrName>style.visibility</p:attrName>
                                        </p:attrNameLst>
                                      </p:cBhvr>
                                      <p:to>
                                        <p:strVal val="visible"/>
                                      </p:to>
                                    </p:set>
                                    <p:animEffect transition="in" filter="dissolve">
                                      <p:cBhvr>
                                        <p:cTn id="97" dur="750">
                                          <p:stCondLst>
                                            <p:cond delay="0"/>
                                          </p:stCondLst>
                                        </p:cTn>
                                        <p:tgtEl>
                                          <p:spTgt spid="12"/>
                                        </p:tgtEl>
                                      </p:cBhvr>
                                    </p:animEffect>
                                    <p:anim to="" calcmode="lin" valueType="num">
                                      <p:cBhvr>
                                        <p:cTn id="98" dur="75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99" dur="75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100" presetID="42" presetClass="path" presetSubtype="0" accel="50000" decel="50000" fill="hold" grpId="2" nodeType="withEffect">
                                  <p:stCondLst>
                                    <p:cond delay="750"/>
                                  </p:stCondLst>
                                  <p:childTnLst>
                                    <p:animMotion origin="layout" path="M 5E-6 -4.07407E-6 L -0.04966 0.06158 " pathEditMode="relative" rAng="0" ptsTypes="AA">
                                      <p:cBhvr>
                                        <p:cTn id="101" dur="1450" fill="hold"/>
                                        <p:tgtEl>
                                          <p:spTgt spid="12"/>
                                        </p:tgtEl>
                                        <p:attrNameLst>
                                          <p:attrName>ppt_x</p:attrName>
                                          <p:attrName>ppt_y</p:attrName>
                                        </p:attrNameLst>
                                      </p:cBhvr>
                                      <p:rCtr x="-2483" y="3079"/>
                                    </p:animMotion>
                                  </p:childTnLst>
                                </p:cTn>
                              </p:par>
                              <p:par>
                                <p:cTn id="102" presetID="23" presetClass="exit" presetSubtype="32" fill="hold" grpId="1" nodeType="withEffect">
                                  <p:stCondLst>
                                    <p:cond delay="1400"/>
                                  </p:stCondLst>
                                  <p:childTnLst>
                                    <p:anim calcmode="lin" valueType="num">
                                      <p:cBhvr>
                                        <p:cTn id="103" dur="750"/>
                                        <p:tgtEl>
                                          <p:spTgt spid="12"/>
                                        </p:tgtEl>
                                        <p:attrNameLst>
                                          <p:attrName>ppt_w</p:attrName>
                                        </p:attrNameLst>
                                      </p:cBhvr>
                                      <p:tavLst>
                                        <p:tav tm="0">
                                          <p:val>
                                            <p:strVal val="ppt_w"/>
                                          </p:val>
                                        </p:tav>
                                        <p:tav tm="100000">
                                          <p:val>
                                            <p:fltVal val="0"/>
                                          </p:val>
                                        </p:tav>
                                      </p:tavLst>
                                    </p:anim>
                                    <p:anim calcmode="lin" valueType="num">
                                      <p:cBhvr>
                                        <p:cTn id="104" dur="750"/>
                                        <p:tgtEl>
                                          <p:spTgt spid="12"/>
                                        </p:tgtEl>
                                        <p:attrNameLst>
                                          <p:attrName>ppt_h</p:attrName>
                                        </p:attrNameLst>
                                      </p:cBhvr>
                                      <p:tavLst>
                                        <p:tav tm="0">
                                          <p:val>
                                            <p:strVal val="ppt_h"/>
                                          </p:val>
                                        </p:tav>
                                        <p:tav tm="100000">
                                          <p:val>
                                            <p:fltVal val="0"/>
                                          </p:val>
                                        </p:tav>
                                      </p:tavLst>
                                    </p:anim>
                                    <p:set>
                                      <p:cBhvr>
                                        <p:cTn id="105" dur="1" fill="hold">
                                          <p:stCondLst>
                                            <p:cond delay="749"/>
                                          </p:stCondLst>
                                        </p:cTn>
                                        <p:tgtEl>
                                          <p:spTgt spid="12"/>
                                        </p:tgtEl>
                                        <p:attrNameLst>
                                          <p:attrName>style.visibility</p:attrName>
                                        </p:attrNameLst>
                                      </p:cBhvr>
                                      <p:to>
                                        <p:strVal val="hidden"/>
                                      </p:to>
                                    </p:set>
                                  </p:childTnLst>
                                </p:cTn>
                              </p:par>
                            </p:childTnLst>
                          </p:cTn>
                        </p:par>
                        <p:par>
                          <p:cTn id="106" fill="hold">
                            <p:stCondLst>
                              <p:cond delay="2200"/>
                            </p:stCondLst>
                            <p:childTnLst>
                              <p:par>
                                <p:cTn id="107" presetID="10" presetClass="exit" presetSubtype="0" fill="hold" grpId="5" nodeType="afterEffect">
                                  <p:stCondLst>
                                    <p:cond delay="0"/>
                                  </p:stCondLst>
                                  <p:childTnLst>
                                    <p:animEffect transition="out" filter="fade">
                                      <p:cBhvr>
                                        <p:cTn id="108" dur="250"/>
                                        <p:tgtEl>
                                          <p:spTgt spid="4"/>
                                        </p:tgtEl>
                                      </p:cBhvr>
                                    </p:animEffect>
                                    <p:set>
                                      <p:cBhvr>
                                        <p:cTn id="109" dur="1" fill="hold">
                                          <p:stCondLst>
                                            <p:cond delay="249"/>
                                          </p:stCondLst>
                                        </p:cTn>
                                        <p:tgtEl>
                                          <p:spTgt spid="4"/>
                                        </p:tgtEl>
                                        <p:attrNameLst>
                                          <p:attrName>style.visibility</p:attrName>
                                        </p:attrNameLst>
                                      </p:cBhvr>
                                      <p:to>
                                        <p:strVal val="hidden"/>
                                      </p:to>
                                    </p:set>
                                  </p:childTnLst>
                                </p:cTn>
                              </p:par>
                              <p:par>
                                <p:cTn id="110" presetID="10" presetClass="exit" presetSubtype="0" fill="hold" grpId="5" nodeType="withEffect">
                                  <p:stCondLst>
                                    <p:cond delay="0"/>
                                  </p:stCondLst>
                                  <p:childTnLst>
                                    <p:animEffect transition="out" filter="fade">
                                      <p:cBhvr>
                                        <p:cTn id="111" dur="250"/>
                                        <p:tgtEl>
                                          <p:spTgt spid="6"/>
                                        </p:tgtEl>
                                      </p:cBhvr>
                                    </p:animEffect>
                                    <p:set>
                                      <p:cBhvr>
                                        <p:cTn id="112"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4" grpId="4"/>
      <p:bldP spid="4" grpId="5"/>
      <p:bldP spid="5" grpId="0"/>
      <p:bldP spid="5" grpId="1"/>
      <p:bldP spid="5" grpId="2"/>
      <p:bldP spid="5" grpId="3"/>
      <p:bldP spid="5" grpId="4"/>
      <p:bldP spid="6" grpId="0"/>
      <p:bldP spid="6" grpId="1"/>
      <p:bldP spid="6" grpId="2"/>
      <p:bldP spid="6" grpId="3"/>
      <p:bldP spid="6" grpId="4"/>
      <p:bldP spid="6" grpId="5"/>
      <p:bldP spid="7" grpId="0"/>
      <p:bldP spid="8" grpId="0"/>
      <p:bldP spid="8" grpId="1"/>
      <p:bldP spid="9" grpId="0"/>
      <p:bldP spid="9" grpId="1"/>
      <p:bldP spid="10" grpId="0"/>
      <p:bldP spid="10" grpId="1"/>
      <p:bldP spid="11" grpId="0"/>
      <p:bldP spid="11" grpId="1"/>
      <p:bldP spid="11" grpId="2"/>
      <p:bldP spid="12" grpId="0"/>
      <p:bldP spid="12" grpId="1"/>
      <p:bldP spid="12"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360" r="6673"/>
          <a:stretch/>
        </p:blipFill>
        <p:spPr>
          <a:xfrm>
            <a:off x="0" y="0"/>
            <a:ext cx="9144000" cy="6858000"/>
          </a:xfrm>
          <a:prstGeom prst="rect">
            <a:avLst/>
          </a:prstGeom>
        </p:spPr>
      </p:pic>
      <p:sp>
        <p:nvSpPr>
          <p:cNvPr id="6" name="Title 1"/>
          <p:cNvSpPr txBox="1">
            <a:spLocks/>
          </p:cNvSpPr>
          <p:nvPr/>
        </p:nvSpPr>
        <p:spPr>
          <a:xfrm>
            <a:off x="6759145" y="2716473"/>
            <a:ext cx="20095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give</a:t>
            </a:r>
          </a:p>
        </p:txBody>
      </p:sp>
      <p:sp>
        <p:nvSpPr>
          <p:cNvPr id="7" name="Title 1"/>
          <p:cNvSpPr txBox="1">
            <a:spLocks/>
          </p:cNvSpPr>
          <p:nvPr/>
        </p:nvSpPr>
        <p:spPr>
          <a:xfrm>
            <a:off x="3155710" y="3460400"/>
            <a:ext cx="5486400" cy="761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according to his work</a:t>
            </a:r>
          </a:p>
        </p:txBody>
      </p:sp>
      <p:sp>
        <p:nvSpPr>
          <p:cNvPr id="3074" name="Rectangle 2"/>
          <p:cNvSpPr>
            <a:spLocks noGrp="1" noChangeArrowheads="1"/>
          </p:cNvSpPr>
          <p:nvPr>
            <p:ph type="title"/>
          </p:nvPr>
        </p:nvSpPr>
        <p:spPr>
          <a:xfrm>
            <a:off x="228600" y="1888435"/>
            <a:ext cx="86868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behold, I am coming quickly, and My reward is with Me, to give to every one according to his work."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Revelation 22:12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6805908" y="3269326"/>
            <a:ext cx="1967696"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work</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8C48BBC-2582-4A39-A4F7-730F446ECB55}"/>
              </a:ext>
            </a:extLst>
          </p:cNvPr>
          <p:cNvSpPr txBox="1">
            <a:spLocks noChangeArrowheads="1"/>
          </p:cNvSpPr>
          <p:nvPr/>
        </p:nvSpPr>
        <p:spPr bwMode="auto">
          <a:xfrm>
            <a:off x="6772798" y="2778920"/>
            <a:ext cx="1990202" cy="76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give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C0D606D-CD4F-4142-85F9-94B4CDA131B6}"/>
              </a:ext>
            </a:extLst>
          </p:cNvPr>
          <p:cNvSpPr txBox="1">
            <a:spLocks noChangeArrowheads="1"/>
          </p:cNvSpPr>
          <p:nvPr/>
        </p:nvSpPr>
        <p:spPr bwMode="auto">
          <a:xfrm>
            <a:off x="3012562" y="3448050"/>
            <a:ext cx="5779013" cy="76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according to his work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725224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07407E-6 L -0.14913 0.10024 " pathEditMode="relative" rAng="0" ptsTypes="AA">
                                      <p:cBhvr>
                                        <p:cTn id="10" dur="1000" spd="-100000" fill="hold"/>
                                        <p:tgtEl>
                                          <p:spTgt spid="3074"/>
                                        </p:tgtEl>
                                        <p:attrNameLst>
                                          <p:attrName>ppt_x</p:attrName>
                                          <p:attrName>ppt_y</p:attrName>
                                        </p:attrNameLst>
                                      </p:cBhvr>
                                      <p:rCtr x="-7465" y="5000"/>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600"/>
                                        <p:tgtEl>
                                          <p:spTgt spid="7"/>
                                        </p:tgtEl>
                                      </p:cBhvr>
                                    </p:animEffect>
                                  </p:childTnLst>
                                </p:cTn>
                              </p:par>
                              <p:par>
                                <p:cTn id="28" presetID="18" presetClass="emph" presetSubtype="0" fill="hold" grpId="1" nodeType="withEffect">
                                  <p:stCondLst>
                                    <p:cond delay="400"/>
                                  </p:stCondLst>
                                  <p:childTnLst>
                                    <p:set>
                                      <p:cBhvr override="childStyle">
                                        <p:cTn id="29" dur="6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6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
                                        <p:tgtEl>
                                          <p:spTgt spid="5"/>
                                        </p:tgtEl>
                                      </p:cBhvr>
                                    </p:animEffect>
                                  </p:childTnLst>
                                </p:cTn>
                              </p:par>
                              <p:par>
                                <p:cTn id="38" presetID="0" presetClass="path" presetSubtype="0" accel="50000" decel="50000" fill="hold" grpId="1" nodeType="withEffect">
                                  <p:stCondLst>
                                    <p:cond delay="0"/>
                                  </p:stCondLst>
                                  <p:childTnLst>
                                    <p:animMotion origin="layout" path="M 2.77778E-7 -1.85185E-6 L -0.06927 0.07107 " pathEditMode="relative" rAng="0" ptsTypes="AA">
                                      <p:cBhvr>
                                        <p:cTn id="39" dur="1500" fill="hold"/>
                                        <p:tgtEl>
                                          <p:spTgt spid="5"/>
                                        </p:tgtEl>
                                        <p:attrNameLst>
                                          <p:attrName>ppt_x</p:attrName>
                                          <p:attrName>ppt_y</p:attrName>
                                        </p:attrNameLst>
                                      </p:cBhvr>
                                      <p:rCtr x="-3472" y="3542"/>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3074" grpId="2"/>
      <p:bldP spid="5" grpId="0"/>
      <p:bldP spid="5" grpId="1"/>
      <p:bldP spid="5" grpId="2"/>
      <p:bldP spid="9" grpId="0"/>
      <p:bldP spid="9"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963"/>
          <a:stretch/>
        </p:blipFill>
        <p:spPr>
          <a:xfrm>
            <a:off x="0" y="0"/>
            <a:ext cx="9144000" cy="6858000"/>
          </a:xfrm>
          <a:prstGeom prst="rect">
            <a:avLst/>
          </a:prstGeom>
        </p:spPr>
      </p:pic>
      <p:sp>
        <p:nvSpPr>
          <p:cNvPr id="6" name="Title 1"/>
          <p:cNvSpPr txBox="1">
            <a:spLocks/>
          </p:cNvSpPr>
          <p:nvPr/>
        </p:nvSpPr>
        <p:spPr>
          <a:xfrm>
            <a:off x="5143552" y="3901334"/>
            <a:ext cx="3529914" cy="8381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working</a:t>
            </a:r>
          </a:p>
        </p:txBody>
      </p:sp>
      <p:sp>
        <p:nvSpPr>
          <p:cNvPr id="3074" name="Rectangle 2"/>
          <p:cNvSpPr>
            <a:spLocks noGrp="1" noChangeArrowheads="1"/>
          </p:cNvSpPr>
          <p:nvPr>
            <p:ph type="title"/>
          </p:nvPr>
        </p:nvSpPr>
        <p:spPr>
          <a:xfrm>
            <a:off x="457200" y="2438400"/>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in Christ Jesus neither circumcision nor uncircumcision avails anything, but faith working through love.</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Galatians 5:6</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173543" y="3754098"/>
            <a:ext cx="1967696"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work</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108180" y="4427358"/>
            <a:ext cx="1967696"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2DFAF098-221C-41A1-942B-E6830037649F}"/>
              </a:ext>
            </a:extLst>
          </p:cNvPr>
          <p:cNvSpPr>
            <a:spLocks noChangeArrowheads="1"/>
          </p:cNvSpPr>
          <p:nvPr/>
        </p:nvSpPr>
        <p:spPr bwMode="auto">
          <a:xfrm>
            <a:off x="1240321" y="4514850"/>
            <a:ext cx="2629209"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glow rad="127000">
                    <a:srgbClr val="000000"/>
                  </a:glow>
                </a:effectLst>
                <a:uLnTx/>
                <a:uFillTx/>
                <a:latin typeface="Calibri" panose="020F0502020204030204" pitchFamily="34" charset="0"/>
                <a:ea typeface="+mn-ea"/>
                <a:cs typeface="+mn-cs"/>
              </a:rPr>
              <a:t>through</a:t>
            </a:r>
            <a:endParaRPr kumimoji="0" lang="en-US" altLang="en-US" sz="4400" b="1" i="1" u="none" strike="noStrike" kern="1200" cap="none" spc="0" normalizeH="0" baseline="0" noProof="0" dirty="0">
              <a:ln>
                <a:noFill/>
              </a:ln>
              <a:solidFill>
                <a:schemeClr val="bg1"/>
              </a:solidFill>
              <a:effectLst>
                <a:glow rad="127000">
                  <a:srgbClr val="000000"/>
                </a:glow>
              </a:effectLst>
              <a:uLnTx/>
              <a:uFillTx/>
              <a:latin typeface="Calibri" panose="020F0502020204030204" pitchFamily="34" charset="0"/>
              <a:ea typeface="+mn-ea"/>
              <a:cs typeface="+mn-cs"/>
            </a:endParaRPr>
          </a:p>
        </p:txBody>
      </p:sp>
      <p:sp>
        <p:nvSpPr>
          <p:cNvPr id="8" name="Rectangle 2">
            <a:extLst>
              <a:ext uri="{FF2B5EF4-FFF2-40B4-BE49-F238E27FC236}">
                <a16:creationId xmlns:a16="http://schemas.microsoft.com/office/drawing/2014/main" id="{5A80DCEA-325C-4357-BE22-59A74CFD9A37}"/>
              </a:ext>
            </a:extLst>
          </p:cNvPr>
          <p:cNvSpPr txBox="1">
            <a:spLocks noChangeArrowheads="1"/>
          </p:cNvSpPr>
          <p:nvPr/>
        </p:nvSpPr>
        <p:spPr bwMode="auto">
          <a:xfrm>
            <a:off x="4903563" y="3922991"/>
            <a:ext cx="4005073" cy="77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 working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FF775455-BE94-4BAF-B221-6374C685CF46}"/>
              </a:ext>
            </a:extLst>
          </p:cNvPr>
          <p:cNvSpPr>
            <a:spLocks noChangeArrowheads="1"/>
          </p:cNvSpPr>
          <p:nvPr/>
        </p:nvSpPr>
        <p:spPr bwMode="auto">
          <a:xfrm>
            <a:off x="2292858" y="2505074"/>
            <a:ext cx="807530" cy="93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9">
            <a:extLst>
              <a:ext uri="{FF2B5EF4-FFF2-40B4-BE49-F238E27FC236}">
                <a16:creationId xmlns:a16="http://schemas.microsoft.com/office/drawing/2014/main" id="{9168891C-DD36-4118-8020-243D86D6A9AF}"/>
              </a:ext>
            </a:extLst>
          </p:cNvPr>
          <p:cNvSpPr>
            <a:spLocks noChangeArrowheads="1"/>
          </p:cNvSpPr>
          <p:nvPr/>
        </p:nvSpPr>
        <p:spPr bwMode="auto">
          <a:xfrm>
            <a:off x="2888455" y="2614539"/>
            <a:ext cx="298982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12">
            <a:extLst>
              <a:ext uri="{FF2B5EF4-FFF2-40B4-BE49-F238E27FC236}">
                <a16:creationId xmlns:a16="http://schemas.microsoft.com/office/drawing/2014/main" id="{8E406F23-78EF-48AA-9CCA-F4AA03649E0C}"/>
              </a:ext>
            </a:extLst>
          </p:cNvPr>
          <p:cNvSpPr>
            <a:spLocks noChangeArrowheads="1"/>
          </p:cNvSpPr>
          <p:nvPr/>
        </p:nvSpPr>
        <p:spPr bwMode="auto">
          <a:xfrm>
            <a:off x="3414532" y="4632526"/>
            <a:ext cx="1354838" cy="7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glow rad="127000">
                    <a:srgbClr val="000000"/>
                  </a:glow>
                </a:effectLst>
                <a:uLnTx/>
                <a:uFillTx/>
                <a:latin typeface="Calibri" panose="020F0502020204030204" pitchFamily="34" charset="0"/>
                <a:ea typeface="+mn-ea"/>
                <a:cs typeface="+mn-cs"/>
              </a:rPr>
              <a:t>love</a:t>
            </a:r>
            <a:endParaRPr kumimoji="0" lang="en-US" altLang="en-US" sz="4400" b="1" i="1" u="none" strike="noStrike" kern="1200" cap="none" spc="0" normalizeH="0" baseline="0" noProof="0" dirty="0">
              <a:ln>
                <a:noFill/>
              </a:ln>
              <a:solidFill>
                <a:srgbClr val="FF0000"/>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stCondLst>
                                            <p:cond delay="0"/>
                                          </p:stCondLst>
                                        </p:cTn>
                                        <p:tgtEl>
                                          <p:spTgt spid="9"/>
                                        </p:tgtEl>
                                      </p:cBhvr>
                                    </p:animEffect>
                                    <p:anim to="" calcmode="lin" valueType="num">
                                      <p:cBhvr>
                                        <p:cTn id="34"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6" presetID="0" presetClass="entr" presetSubtype="0" fill="hold" grpId="0" nodeType="withEffect">
                                  <p:stCondLst>
                                    <p:cond delay="25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stCondLst>
                                            <p:cond delay="0"/>
                                          </p:stCondLst>
                                        </p:cTn>
                                        <p:tgtEl>
                                          <p:spTgt spid="10"/>
                                        </p:tgtEl>
                                      </p:cBhvr>
                                    </p:animEffect>
                                    <p:anim to="" calcmode="lin" valueType="num">
                                      <p:cBhvr>
                                        <p:cTn id="3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41" fill="hold">
                            <p:stCondLst>
                              <p:cond delay="125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par>
                                <p:cTn id="45" presetID="39" presetClass="entr" presetSubtype="0" accel="10000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48"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49"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
                                          </p:val>
                                        </p:tav>
                                        <p:tav tm="100000">
                                          <p:val>
                                            <p:strVal val="#ppt_y"/>
                                          </p:val>
                                        </p:tav>
                                      </p:tavLst>
                                    </p:anim>
                                  </p:childTnLst>
                                </p:cTn>
                              </p:par>
                              <p:par>
                                <p:cTn id="51" presetID="21" presetClass="entr" presetSubtype="8" fill="hold" grpId="0" nodeType="withEffect">
                                  <p:stCondLst>
                                    <p:cond delay="500"/>
                                  </p:stCondLst>
                                  <p:childTnLst>
                                    <p:set>
                                      <p:cBhvr>
                                        <p:cTn id="52" dur="1" fill="hold">
                                          <p:stCondLst>
                                            <p:cond delay="0"/>
                                          </p:stCondLst>
                                        </p:cTn>
                                        <p:tgtEl>
                                          <p:spTgt spid="11"/>
                                        </p:tgtEl>
                                        <p:attrNameLst>
                                          <p:attrName>style.visibility</p:attrName>
                                        </p:attrNameLst>
                                      </p:cBhvr>
                                      <p:to>
                                        <p:strVal val="visible"/>
                                      </p:to>
                                    </p:set>
                                    <p:animEffect transition="in" filter="wheel(8)">
                                      <p:cBhvr>
                                        <p:cTn id="53" dur="1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par>
                                <p:cTn id="59" presetID="6" presetClass="emph" presetSubtype="0" fill="hold" grpId="1" nodeType="withEffect">
                                  <p:stCondLst>
                                    <p:cond delay="0"/>
                                  </p:stCondLst>
                                  <p:childTnLst>
                                    <p:animScale>
                                      <p:cBhvr>
                                        <p:cTn id="60" dur="2000" fill="hold"/>
                                        <p:tgtEl>
                                          <p:spTgt spid="5"/>
                                        </p:tgtEl>
                                      </p:cBhvr>
                                      <p:by x="89000" y="89000"/>
                                    </p:animScale>
                                  </p:childTnLst>
                                </p:cTn>
                              </p:par>
                              <p:par>
                                <p:cTn id="61" presetID="0" presetClass="path" presetSubtype="0" accel="50000" decel="50000" fill="hold" grpId="2" nodeType="withEffect">
                                  <p:stCondLst>
                                    <p:cond delay="0"/>
                                  </p:stCondLst>
                                  <p:childTnLst>
                                    <p:animMotion origin="layout" path="M 4.16667E-6 -3.33333E-6 L 0.35121 -0.63009 " pathEditMode="relative" rAng="0" ptsTypes="AA">
                                      <p:cBhvr>
                                        <p:cTn id="62" dur="2000" fill="hold"/>
                                        <p:tgtEl>
                                          <p:spTgt spid="5"/>
                                        </p:tgtEl>
                                        <p:attrNameLst>
                                          <p:attrName>ppt_x</p:attrName>
                                          <p:attrName>ppt_y</p:attrName>
                                        </p:attrNameLst>
                                      </p:cBhvr>
                                      <p:rCtr x="17552" y="-31505"/>
                                    </p:animMotion>
                                  </p:childTnLst>
                                </p:cTn>
                              </p:par>
                              <p:par>
                                <p:cTn id="63" presetID="10" presetClass="exit" presetSubtype="0" fill="hold" grpId="1" nodeType="withEffect">
                                  <p:stCondLst>
                                    <p:cond delay="0"/>
                                  </p:stCondLst>
                                  <p:childTnLst>
                                    <p:animEffect transition="out" filter="fade">
                                      <p:cBhvr>
                                        <p:cTn id="64" dur="1500"/>
                                        <p:tgtEl>
                                          <p:spTgt spid="3074"/>
                                        </p:tgtEl>
                                      </p:cBhvr>
                                    </p:animEffect>
                                    <p:set>
                                      <p:cBhvr>
                                        <p:cTn id="65" dur="1" fill="hold">
                                          <p:stCondLst>
                                            <p:cond delay="1499"/>
                                          </p:stCondLst>
                                        </p:cTn>
                                        <p:tgtEl>
                                          <p:spTgt spid="3074"/>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2" nodeType="withEffect">
                                  <p:stCondLst>
                                    <p:cond delay="0"/>
                                  </p:stCondLst>
                                  <p:iterate type="lt">
                                    <p:tmPct val="0"/>
                                  </p:iterate>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1"/>
      <p:bldP spid="5" grpId="0"/>
      <p:bldP spid="5" grpId="1"/>
      <p:bldP spid="5" grpId="2"/>
      <p:bldP spid="7" grpId="0"/>
      <p:bldP spid="7" grpId="1"/>
      <p:bldP spid="8" grpId="0"/>
      <p:bldP spid="8" grpId="1"/>
      <p:bldP spid="9" grpId="0"/>
      <p:bldP spid="9" grpId="1"/>
      <p:bldP spid="10" grpId="0"/>
      <p:bldP spid="10" grpId="1"/>
      <p:bldP spid="10" grpId="2"/>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80" r="6020"/>
          <a:stretch/>
        </p:blipFill>
        <p:spPr>
          <a:xfrm>
            <a:off x="-1" y="0"/>
            <a:ext cx="9144001" cy="6858000"/>
          </a:xfrm>
          <a:prstGeom prst="rect">
            <a:avLst/>
          </a:prstGeom>
        </p:spPr>
      </p:pic>
      <p:sp>
        <p:nvSpPr>
          <p:cNvPr id="18" name="Rectangle 2"/>
          <p:cNvSpPr txBox="1">
            <a:spLocks noChangeArrowheads="1"/>
          </p:cNvSpPr>
          <p:nvPr/>
        </p:nvSpPr>
        <p:spPr bwMode="auto">
          <a:xfrm>
            <a:off x="3073069" y="705413"/>
            <a:ext cx="3802294"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just in word</a:t>
            </a:r>
          </a:p>
        </p:txBody>
      </p:sp>
      <p:sp>
        <p:nvSpPr>
          <p:cNvPr id="6" name="Rectangle 2"/>
          <p:cNvSpPr txBox="1">
            <a:spLocks noChangeArrowheads="1"/>
          </p:cNvSpPr>
          <p:nvPr/>
        </p:nvSpPr>
        <p:spPr bwMode="auto">
          <a:xfrm>
            <a:off x="6508822" y="108096"/>
            <a:ext cx="1579808"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4" name="Title 1">
            <a:extLst>
              <a:ext uri="{FF2B5EF4-FFF2-40B4-BE49-F238E27FC236}">
                <a16:creationId xmlns:a16="http://schemas.microsoft.com/office/drawing/2014/main" id="{B6C82AAE-4B66-4397-9484-E05B62A9B08A}"/>
              </a:ext>
            </a:extLst>
          </p:cNvPr>
          <p:cNvSpPr txBox="1">
            <a:spLocks/>
          </p:cNvSpPr>
          <p:nvPr/>
        </p:nvSpPr>
        <p:spPr>
          <a:xfrm>
            <a:off x="3164322" y="4634359"/>
            <a:ext cx="5173250" cy="6424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does not condemn us</a:t>
            </a:r>
          </a:p>
        </p:txBody>
      </p:sp>
      <p:sp>
        <p:nvSpPr>
          <p:cNvPr id="22" name="Title 1">
            <a:extLst>
              <a:ext uri="{FF2B5EF4-FFF2-40B4-BE49-F238E27FC236}">
                <a16:creationId xmlns:a16="http://schemas.microsoft.com/office/drawing/2014/main" id="{E62CE58C-1E5F-424F-A743-1B0FB328455D}"/>
              </a:ext>
            </a:extLst>
          </p:cNvPr>
          <p:cNvSpPr txBox="1">
            <a:spLocks/>
          </p:cNvSpPr>
          <p:nvPr/>
        </p:nvSpPr>
        <p:spPr>
          <a:xfrm>
            <a:off x="370399" y="339966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condemns us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little children, let us not love in word or in tongue, but in deed and in truth. And by this we know that we are of the truth, and shall assure our hearts before Him. For if our heart condemns us, God is greater than our heart, and knows all things.  Beloved, if our heart does not condemn us,   we have confidence toward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3:18-21</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p:cNvSpPr txBox="1">
            <a:spLocks noChangeArrowheads="1"/>
          </p:cNvSpPr>
          <p:nvPr/>
        </p:nvSpPr>
        <p:spPr bwMode="auto">
          <a:xfrm>
            <a:off x="5316590" y="752354"/>
            <a:ext cx="3391382" cy="105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deed and 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5311336" y="763707"/>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4"/>
          <p:cNvSpPr>
            <a:spLocks noChangeArrowheads="1"/>
          </p:cNvSpPr>
          <p:nvPr/>
        </p:nvSpPr>
        <p:spPr bwMode="auto">
          <a:xfrm>
            <a:off x="7915782" y="76348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6510896" y="106071"/>
            <a:ext cx="1579808"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82464" y="1383101"/>
            <a:ext cx="1579808" cy="101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721848" y="200579"/>
            <a:ext cx="1309869" cy="93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5175812" y="201165"/>
            <a:ext cx="970345" cy="93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2139315" y="811545"/>
            <a:ext cx="970345" cy="93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267882" y="810691"/>
            <a:ext cx="1836516" cy="93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3181158" y="1425002"/>
            <a:ext cx="692552" cy="93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3481809" y="1418555"/>
            <a:ext cx="738851" cy="93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My little children, let us not love in word or in tongue, but in deed and in truth. And by this we know that we are of the truth, and shall assure our hearts before Him.</a:t>
            </a:r>
            <a:r>
              <a:rPr lang="en-US" altLang="en-US" sz="4000" b="1" kern="0" dirty="0">
                <a:ln w="17780" cmpd="sng">
                  <a:solidFill>
                    <a:schemeClr val="bg1">
                      <a:lumMod val="50000"/>
                    </a:schemeClr>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For if our heart condemns us, God is greater than our heart, and knows all things.  Beloved, if our heart does not condemn us,   we have confidence toward God.      </a:t>
            </a:r>
            <a:r>
              <a:rPr lang="en-US" altLang="en-US" sz="3200" b="1" i="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John 3:18-21</a:t>
            </a:r>
            <a:r>
              <a:rPr lang="en-US" altLang="en-US" sz="40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p>
        </p:txBody>
      </p:sp>
      <p:sp>
        <p:nvSpPr>
          <p:cNvPr id="23" name="Rectangle 2">
            <a:extLst>
              <a:ext uri="{FF2B5EF4-FFF2-40B4-BE49-F238E27FC236}">
                <a16:creationId xmlns:a16="http://schemas.microsoft.com/office/drawing/2014/main" id="{6DB58961-FF1D-4934-B4F2-3BCCEE9BE43F}"/>
              </a:ext>
            </a:extLst>
          </p:cNvPr>
          <p:cNvSpPr txBox="1">
            <a:spLocks noChangeArrowheads="1"/>
          </p:cNvSpPr>
          <p:nvPr/>
        </p:nvSpPr>
        <p:spPr bwMode="auto">
          <a:xfrm>
            <a:off x="390006" y="3338513"/>
            <a:ext cx="3221666" cy="75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condemns us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69B0C91A-AD3A-4B7D-90B3-954A51605748}"/>
              </a:ext>
            </a:extLst>
          </p:cNvPr>
          <p:cNvSpPr txBox="1">
            <a:spLocks noChangeArrowheads="1"/>
          </p:cNvSpPr>
          <p:nvPr/>
        </p:nvSpPr>
        <p:spPr bwMode="auto">
          <a:xfrm>
            <a:off x="3192956" y="4558359"/>
            <a:ext cx="5123147" cy="75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does not condemn us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Text Box 6"/>
          <p:cNvSpPr txBox="1">
            <a:spLocks noChangeArrowheads="1"/>
          </p:cNvSpPr>
          <p:nvPr/>
        </p:nvSpPr>
        <p:spPr bwMode="auto">
          <a:xfrm>
            <a:off x="1074418" y="4386804"/>
            <a:ext cx="6877386" cy="115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prstTxWarp prst="textInflate">
              <a:avLst/>
            </a:prstTxWarp>
            <a:spAutoFit/>
            <a:scene3d>
              <a:camera prst="orthographicFront"/>
              <a:lightRig rig="flat" dir="t"/>
            </a:scene3d>
            <a:sp3d extrusionH="57150" prstMaterial="plastic">
              <a:bevelT w="38100" h="38100"/>
            </a:sp3d>
          </a:bodyPr>
          <a:lstStyle/>
          <a:p>
            <a:pPr fontAlgn="auto">
              <a:spcBef>
                <a:spcPct val="50000"/>
              </a:spcBef>
              <a:spcAft>
                <a:spcPts val="0"/>
              </a:spcAft>
            </a:pPr>
            <a:r>
              <a:rPr lang="en-US" altLang="en-US" sz="4400" b="1" dirty="0">
                <a:solidFill>
                  <a:srgbClr val="FF0000"/>
                </a:solidFill>
                <a:effectLst>
                  <a:glow rad="152400">
                    <a:schemeClr val="tx1"/>
                  </a:glow>
                </a:effectLst>
                <a:latin typeface="Calibri"/>
              </a:rPr>
              <a:t>accept forgiveness</a:t>
            </a:r>
          </a:p>
        </p:txBody>
      </p:sp>
      <p:sp>
        <p:nvSpPr>
          <p:cNvPr id="19" name="Text Box 6"/>
          <p:cNvSpPr txBox="1">
            <a:spLocks noChangeArrowheads="1"/>
          </p:cNvSpPr>
          <p:nvPr/>
        </p:nvSpPr>
        <p:spPr bwMode="auto">
          <a:xfrm>
            <a:off x="646157" y="3278938"/>
            <a:ext cx="2814684" cy="94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prstTxWarp prst="textInflate">
              <a:avLst/>
            </a:prstTxWarp>
            <a:spAutoFit/>
            <a:scene3d>
              <a:camera prst="orthographicFront"/>
              <a:lightRig rig="flat" dir="t"/>
            </a:scene3d>
            <a:sp3d extrusionH="57150" prstMaterial="plastic">
              <a:bevelT w="38100" h="38100"/>
            </a:sp3d>
          </a:bodyPr>
          <a:lstStyle/>
          <a:p>
            <a:pPr fontAlgn="auto">
              <a:spcBef>
                <a:spcPct val="50000"/>
              </a:spcBef>
              <a:spcAft>
                <a:spcPts val="0"/>
              </a:spcAft>
            </a:pPr>
            <a:r>
              <a:rPr lang="en-US" altLang="en-US" sz="4400" b="1" dirty="0">
                <a:solidFill>
                  <a:srgbClr val="CC9900"/>
                </a:solidFill>
                <a:effectLst>
                  <a:glow rad="152400">
                    <a:schemeClr val="tx1"/>
                  </a:glow>
                </a:effectLst>
                <a:latin typeface="Calibri"/>
              </a:rPr>
              <a:t>guilt</a:t>
            </a:r>
          </a:p>
        </p:txBody>
      </p:sp>
      <p:sp>
        <p:nvSpPr>
          <p:cNvPr id="26" name="Rectangle 25">
            <a:extLst>
              <a:ext uri="{FF2B5EF4-FFF2-40B4-BE49-F238E27FC236}">
                <a16:creationId xmlns:a16="http://schemas.microsoft.com/office/drawing/2014/main" id="{F8162899-98E4-4860-AAE6-76F2A2F41407}"/>
              </a:ext>
            </a:extLst>
          </p:cNvPr>
          <p:cNvSpPr>
            <a:spLocks noChangeArrowheads="1"/>
          </p:cNvSpPr>
          <p:nvPr/>
        </p:nvSpPr>
        <p:spPr bwMode="auto">
          <a:xfrm>
            <a:off x="2224184" y="76610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7" name="Rectangle 26">
            <a:extLst>
              <a:ext uri="{FF2B5EF4-FFF2-40B4-BE49-F238E27FC236}">
                <a16:creationId xmlns:a16="http://schemas.microsoft.com/office/drawing/2014/main" id="{8A2AF738-E7A3-42CF-9BF6-6E39F02F46BE}"/>
              </a:ext>
            </a:extLst>
          </p:cNvPr>
          <p:cNvSpPr>
            <a:spLocks noChangeArrowheads="1"/>
          </p:cNvSpPr>
          <p:nvPr/>
        </p:nvSpPr>
        <p:spPr bwMode="auto">
          <a:xfrm>
            <a:off x="4835404" y="74973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8" name="Rectangle 27">
            <a:extLst>
              <a:ext uri="{FF2B5EF4-FFF2-40B4-BE49-F238E27FC236}">
                <a16:creationId xmlns:a16="http://schemas.microsoft.com/office/drawing/2014/main" id="{B7818724-CD79-4D98-BB46-2D429F5EBFE2}"/>
              </a:ext>
            </a:extLst>
          </p:cNvPr>
          <p:cNvSpPr>
            <a:spLocks noChangeArrowheads="1"/>
          </p:cNvSpPr>
          <p:nvPr/>
        </p:nvSpPr>
        <p:spPr bwMode="auto">
          <a:xfrm>
            <a:off x="3067665" y="3154120"/>
            <a:ext cx="744793" cy="85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9" name="Rectangle 28">
            <a:extLst>
              <a:ext uri="{FF2B5EF4-FFF2-40B4-BE49-F238E27FC236}">
                <a16:creationId xmlns:a16="http://schemas.microsoft.com/office/drawing/2014/main" id="{7718A50A-E4B2-472C-9F22-79CCD4556EDD}"/>
              </a:ext>
            </a:extLst>
          </p:cNvPr>
          <p:cNvSpPr>
            <a:spLocks noChangeArrowheads="1"/>
          </p:cNvSpPr>
          <p:nvPr/>
        </p:nvSpPr>
        <p:spPr bwMode="auto">
          <a:xfrm>
            <a:off x="5651171" y="3103601"/>
            <a:ext cx="800100" cy="95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18" presetClass="emph" presetSubtype="0" fill="hold" grpId="1" nodeType="withEffect">
                                  <p:stCondLst>
                                    <p:cond delay="0"/>
                                  </p:stCondLst>
                                  <p:childTnLst>
                                    <p:set>
                                      <p:cBhvr override="childStyle">
                                        <p:cTn id="24" dur="500" fill="hold"/>
                                        <p:tgtEl>
                                          <p:spTgt spid="22"/>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17" presetClass="entr" presetSubtype="1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strVal val="#ppt_h"/>
                                          </p:val>
                                        </p:tav>
                                        <p:tav tm="100000">
                                          <p:val>
                                            <p:strVal val="#ppt_h"/>
                                          </p:val>
                                        </p:tav>
                                      </p:tavLst>
                                    </p:anim>
                                  </p:childTnLst>
                                </p:cTn>
                              </p:par>
                              <p:par>
                                <p:cTn id="32" presetID="16" presetClass="exit" presetSubtype="21" fill="hold" grpId="1" nodeType="withEffect">
                                  <p:stCondLst>
                                    <p:cond delay="1150"/>
                                  </p:stCondLst>
                                  <p:childTnLst>
                                    <p:animEffect transition="out" filter="barn(inVertical)">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16" presetClass="exit" presetSubtype="21" fill="hold" grpId="2" nodeType="withEffect">
                                  <p:stCondLst>
                                    <p:cond delay="1150"/>
                                  </p:stCondLst>
                                  <p:childTnLst>
                                    <p:animEffect transition="out" filter="barn(inVertical)">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600"/>
                                        <p:tgtEl>
                                          <p:spTgt spid="24"/>
                                        </p:tgtEl>
                                      </p:cBhvr>
                                    </p:animEffect>
                                  </p:childTnLst>
                                </p:cTn>
                              </p:par>
                              <p:par>
                                <p:cTn id="43" presetID="18" presetClass="emph" presetSubtype="0" fill="hold" grpId="1" nodeType="withEffect">
                                  <p:stCondLst>
                                    <p:cond delay="0"/>
                                  </p:stCondLst>
                                  <p:childTnLst>
                                    <p:set>
                                      <p:cBhvr override="childStyle">
                                        <p:cTn id="44" dur="600" fill="hold"/>
                                        <p:tgtEl>
                                          <p:spTgt spid="24"/>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600"/>
                                        <p:tgtEl>
                                          <p:spTgt spid="25"/>
                                        </p:tgtEl>
                                      </p:cBhvr>
                                    </p:animEffect>
                                  </p:childTnLst>
                                </p:cTn>
                              </p:par>
                              <p:par>
                                <p:cTn id="48" presetID="17" presetClass="entr" presetSubtype="10" fill="hold" grpId="0" nodeType="withEffect">
                                  <p:stCondLst>
                                    <p:cond delay="750"/>
                                  </p:stCondLst>
                                  <p:childTnLst>
                                    <p:set>
                                      <p:cBhvr>
                                        <p:cTn id="49" dur="1" fill="hold">
                                          <p:stCondLst>
                                            <p:cond delay="0"/>
                                          </p:stCondLst>
                                        </p:cTn>
                                        <p:tgtEl>
                                          <p:spTgt spid="20"/>
                                        </p:tgtEl>
                                        <p:attrNameLst>
                                          <p:attrName>style.visibility</p:attrName>
                                        </p:attrNameLst>
                                      </p:cBhvr>
                                      <p:to>
                                        <p:strVal val="visible"/>
                                      </p:to>
                                    </p:set>
                                    <p:anim calcmode="lin" valueType="num">
                                      <p:cBhvr>
                                        <p:cTn id="50" dur="600" fill="hold"/>
                                        <p:tgtEl>
                                          <p:spTgt spid="20"/>
                                        </p:tgtEl>
                                        <p:attrNameLst>
                                          <p:attrName>ppt_w</p:attrName>
                                        </p:attrNameLst>
                                      </p:cBhvr>
                                      <p:tavLst>
                                        <p:tav tm="0">
                                          <p:val>
                                            <p:fltVal val="0"/>
                                          </p:val>
                                        </p:tav>
                                        <p:tav tm="100000">
                                          <p:val>
                                            <p:strVal val="#ppt_w"/>
                                          </p:val>
                                        </p:tav>
                                      </p:tavLst>
                                    </p:anim>
                                    <p:anim calcmode="lin" valueType="num">
                                      <p:cBhvr>
                                        <p:cTn id="51" dur="600" fill="hold"/>
                                        <p:tgtEl>
                                          <p:spTgt spid="20"/>
                                        </p:tgtEl>
                                        <p:attrNameLst>
                                          <p:attrName>ppt_h</p:attrName>
                                        </p:attrNameLst>
                                      </p:cBhvr>
                                      <p:tavLst>
                                        <p:tav tm="0">
                                          <p:val>
                                            <p:strVal val="#ppt_h"/>
                                          </p:val>
                                        </p:tav>
                                        <p:tav tm="100000">
                                          <p:val>
                                            <p:strVal val="#ppt_h"/>
                                          </p:val>
                                        </p:tav>
                                      </p:tavLst>
                                    </p:anim>
                                  </p:childTnLst>
                                </p:cTn>
                              </p:par>
                              <p:par>
                                <p:cTn id="52" presetID="16" presetClass="exit" presetSubtype="21" fill="hold" grpId="2" nodeType="withEffect">
                                  <p:stCondLst>
                                    <p:cond delay="1250"/>
                                  </p:stCondLst>
                                  <p:childTnLst>
                                    <p:animEffect transition="out" filter="barn(inVertical)">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16" presetClass="exit" presetSubtype="21" fill="hold" grpId="1" nodeType="withEffect">
                                  <p:stCondLst>
                                    <p:cond delay="1250"/>
                                  </p:stCondLst>
                                  <p:childTnLst>
                                    <p:animEffect transition="out" filter="barn(inVertic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dissolve">
                                      <p:cBhvr>
                                        <p:cTn id="62" dur="500">
                                          <p:stCondLst>
                                            <p:cond delay="0"/>
                                          </p:stCondLst>
                                        </p:cTn>
                                        <p:tgtEl>
                                          <p:spTgt spid="26"/>
                                        </p:tgtEl>
                                      </p:cBhvr>
                                    </p:animEffect>
                                    <p:anim to="" calcmode="lin" valueType="num">
                                      <p:cBhvr>
                                        <p:cTn id="63"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65" presetID="0" presetClass="entr" presetSubtype="0" fill="hold" grpId="0" nodeType="withEffect">
                                  <p:stCondLst>
                                    <p:cond delay="500"/>
                                  </p:stCondLst>
                                  <p:childTnLst>
                                    <p:set>
                                      <p:cBhvr>
                                        <p:cTn id="66" dur="1" fill="hold">
                                          <p:stCondLst>
                                            <p:cond delay="0"/>
                                          </p:stCondLst>
                                        </p:cTn>
                                        <p:tgtEl>
                                          <p:spTgt spid="4"/>
                                        </p:tgtEl>
                                        <p:attrNameLst>
                                          <p:attrName>style.visibility</p:attrName>
                                        </p:attrNameLst>
                                      </p:cBhvr>
                                      <p:to>
                                        <p:strVal val="visible"/>
                                      </p:to>
                                    </p:set>
                                    <p:animEffect transition="in" filter="dissolve">
                                      <p:cBhvr>
                                        <p:cTn id="67" dur="500">
                                          <p:stCondLst>
                                            <p:cond delay="0"/>
                                          </p:stCondLst>
                                        </p:cTn>
                                        <p:tgtEl>
                                          <p:spTgt spid="4"/>
                                        </p:tgtEl>
                                      </p:cBhvr>
                                    </p:animEffect>
                                    <p:anim to="" calcmode="lin" valueType="num">
                                      <p:cBhvr>
                                        <p:cTn id="6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70" presetID="10" presetClass="exit" presetSubtype="0" fill="hold" grpId="1" nodeType="with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0" presetClass="entr" presetSubtype="0" fill="hold" grpId="0" nodeType="withEffect">
                                  <p:stCondLst>
                                    <p:cond delay="1000"/>
                                  </p:stCondLst>
                                  <p:childTnLst>
                                    <p:set>
                                      <p:cBhvr>
                                        <p:cTn id="74" dur="1" fill="hold">
                                          <p:stCondLst>
                                            <p:cond delay="0"/>
                                          </p:stCondLst>
                                        </p:cTn>
                                        <p:tgtEl>
                                          <p:spTgt spid="5"/>
                                        </p:tgtEl>
                                        <p:attrNameLst>
                                          <p:attrName>style.visibility</p:attrName>
                                        </p:attrNameLst>
                                      </p:cBhvr>
                                      <p:to>
                                        <p:strVal val="visible"/>
                                      </p:to>
                                    </p:set>
                                    <p:animEffect transition="in" filter="dissolve">
                                      <p:cBhvr>
                                        <p:cTn id="75" dur="500">
                                          <p:stCondLst>
                                            <p:cond delay="0"/>
                                          </p:stCondLst>
                                        </p:cTn>
                                        <p:tgtEl>
                                          <p:spTgt spid="5"/>
                                        </p:tgtEl>
                                      </p:cBhvr>
                                    </p:animEffect>
                                    <p:anim to="" calcmode="lin" valueType="num">
                                      <p:cBhvr>
                                        <p:cTn id="7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77"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78" presetID="55" presetClass="exit" presetSubtype="0" fill="hold" grpId="1" nodeType="withEffect">
                                  <p:stCondLst>
                                    <p:cond delay="0"/>
                                  </p:stCondLst>
                                  <p:childTnLst>
                                    <p:anim calcmode="lin" valueType="num">
                                      <p:cBhvr>
                                        <p:cTn id="79" dur="1000"/>
                                        <p:tgtEl>
                                          <p:spTgt spid="19"/>
                                        </p:tgtEl>
                                        <p:attrNameLst>
                                          <p:attrName>ppt_w</p:attrName>
                                        </p:attrNameLst>
                                      </p:cBhvr>
                                      <p:tavLst>
                                        <p:tav tm="0">
                                          <p:val>
                                            <p:strVal val="ppt_w"/>
                                          </p:val>
                                        </p:tav>
                                        <p:tav tm="100000">
                                          <p:val>
                                            <p:strVal val="ppt_w*0.70"/>
                                          </p:val>
                                        </p:tav>
                                      </p:tavLst>
                                    </p:anim>
                                    <p:anim calcmode="lin" valueType="num">
                                      <p:cBhvr>
                                        <p:cTn id="80" dur="1000"/>
                                        <p:tgtEl>
                                          <p:spTgt spid="19"/>
                                        </p:tgtEl>
                                        <p:attrNameLst>
                                          <p:attrName>ppt_h</p:attrName>
                                        </p:attrNameLst>
                                      </p:cBhvr>
                                      <p:tavLst>
                                        <p:tav tm="0">
                                          <p:val>
                                            <p:strVal val="ppt_h"/>
                                          </p:val>
                                        </p:tav>
                                        <p:tav tm="100000">
                                          <p:val>
                                            <p:strVal val="ppt_h"/>
                                          </p:val>
                                        </p:tav>
                                      </p:tavLst>
                                    </p:anim>
                                    <p:animEffect transition="out" filter="fade">
                                      <p:cBhvr>
                                        <p:cTn id="81" dur="1000"/>
                                        <p:tgtEl>
                                          <p:spTgt spid="19"/>
                                        </p:tgtEl>
                                      </p:cBhvr>
                                    </p:animEffect>
                                    <p:set>
                                      <p:cBhvr>
                                        <p:cTn id="82" dur="1" fill="hold">
                                          <p:stCondLst>
                                            <p:cond delay="999"/>
                                          </p:stCondLst>
                                        </p:cTn>
                                        <p:tgtEl>
                                          <p:spTgt spid="19"/>
                                        </p:tgtEl>
                                        <p:attrNameLst>
                                          <p:attrName>style.visibility</p:attrName>
                                        </p:attrNameLst>
                                      </p:cBhvr>
                                      <p:to>
                                        <p:strVal val="hidden"/>
                                      </p:to>
                                    </p:set>
                                  </p:childTnLst>
                                </p:cTn>
                              </p:par>
                              <p:par>
                                <p:cTn id="83" presetID="55" presetClass="exit" presetSubtype="0" fill="hold" grpId="1" nodeType="withEffect">
                                  <p:stCondLst>
                                    <p:cond delay="0"/>
                                  </p:stCondLst>
                                  <p:childTnLst>
                                    <p:anim calcmode="lin" valueType="num">
                                      <p:cBhvr>
                                        <p:cTn id="84" dur="1000"/>
                                        <p:tgtEl>
                                          <p:spTgt spid="20"/>
                                        </p:tgtEl>
                                        <p:attrNameLst>
                                          <p:attrName>ppt_w</p:attrName>
                                        </p:attrNameLst>
                                      </p:cBhvr>
                                      <p:tavLst>
                                        <p:tav tm="0">
                                          <p:val>
                                            <p:strVal val="ppt_w"/>
                                          </p:val>
                                        </p:tav>
                                        <p:tav tm="100000">
                                          <p:val>
                                            <p:strVal val="ppt_w*0.70"/>
                                          </p:val>
                                        </p:tav>
                                      </p:tavLst>
                                    </p:anim>
                                    <p:anim calcmode="lin" valueType="num">
                                      <p:cBhvr>
                                        <p:cTn id="85" dur="1000"/>
                                        <p:tgtEl>
                                          <p:spTgt spid="20"/>
                                        </p:tgtEl>
                                        <p:attrNameLst>
                                          <p:attrName>ppt_h</p:attrName>
                                        </p:attrNameLst>
                                      </p:cBhvr>
                                      <p:tavLst>
                                        <p:tav tm="0">
                                          <p:val>
                                            <p:strVal val="ppt_h"/>
                                          </p:val>
                                        </p:tav>
                                        <p:tav tm="100000">
                                          <p:val>
                                            <p:strVal val="ppt_h"/>
                                          </p:val>
                                        </p:tav>
                                      </p:tavLst>
                                    </p:anim>
                                    <p:animEffect transition="out" filter="fade">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250"/>
                                        <p:tgtEl>
                                          <p:spTgt spid="1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250"/>
                                        <p:tgtEl>
                                          <p:spTgt spid="1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250"/>
                                        <p:tgtEl>
                                          <p:spTgt spid="1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250"/>
                                        <p:tgtEl>
                                          <p:spTgt spid="1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250"/>
                                        <p:tgtEl>
                                          <p:spTgt spid="1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250"/>
                                        <p:tgtEl>
                                          <p:spTgt spid="1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fade">
                                      <p:cBhvr>
                                        <p:cTn id="110" dur="250"/>
                                        <p:tgtEl>
                                          <p:spTgt spid="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fade">
                                      <p:cBhvr>
                                        <p:cTn id="113" dur="250"/>
                                        <p:tgtEl>
                                          <p:spTgt spid="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0"/>
                                        </p:tgtEl>
                                        <p:attrNameLst>
                                          <p:attrName>style.visibility</p:attrName>
                                        </p:attrNameLst>
                                      </p:cBhvr>
                                      <p:to>
                                        <p:strVal val="visible"/>
                                      </p:to>
                                    </p:set>
                                    <p:animEffect transition="in" filter="fade">
                                      <p:cBhvr>
                                        <p:cTn id="116" dur="250"/>
                                        <p:tgtEl>
                                          <p:spTgt spid="10"/>
                                        </p:tgtEl>
                                      </p:cBhvr>
                                    </p:animEffect>
                                  </p:childTnLst>
                                </p:cTn>
                              </p:par>
                              <p:par>
                                <p:cTn id="117" presetID="0" presetClass="path" presetSubtype="0" accel="50000" decel="50000" fill="hold" grpId="1" nodeType="withEffect">
                                  <p:stCondLst>
                                    <p:cond delay="0"/>
                                  </p:stCondLst>
                                  <p:childTnLst>
                                    <p:animMotion origin="layout" path="M -2.22222E-6 -3.7037E-6 C -0.01319 -3.7037E-6 -0.04878 -0.00139 -0.07604 0.00047 C -0.10347 0.00209 -0.13889 0.0044 -0.16406 0.00926 C -0.18923 0.01436 -0.20573 0.01667 -0.22778 0.02963 C -0.25 0.0426 -0.28212 0.07524 -0.29618 0.08704 " pathEditMode="relative" rAng="0" ptsTypes="AAAAA">
                                      <p:cBhvr>
                                        <p:cTn id="118" dur="2000" fill="hold"/>
                                        <p:tgtEl>
                                          <p:spTgt spid="12"/>
                                        </p:tgtEl>
                                        <p:attrNameLst>
                                          <p:attrName>ppt_x</p:attrName>
                                          <p:attrName>ppt_y</p:attrName>
                                        </p:attrNameLst>
                                      </p:cBhvr>
                                      <p:rCtr x="-14809" y="4329"/>
                                    </p:animMotion>
                                  </p:childTnLst>
                                </p:cTn>
                              </p:par>
                              <p:par>
                                <p:cTn id="119" presetID="0" presetClass="path" presetSubtype="0" accel="50000" decel="50000" fill="hold" grpId="1" nodeType="withEffect">
                                  <p:stCondLst>
                                    <p:cond delay="0"/>
                                  </p:stCondLst>
                                  <p:childTnLst>
                                    <p:animMotion origin="layout" path="M -3.88889E-6 4.07407E-6 C 0.00834 -0.0044 0.01615 -0.00903 0.02657 -0.01667 C 0.03681 -0.02408 0.05365 -0.03264 0.06164 -0.04514 C 0.0698 -0.05741 0.07171 -0.08195 0.07448 -0.09144 " pathEditMode="relative" rAng="0" ptsTypes="AAAA">
                                      <p:cBhvr>
                                        <p:cTn id="120" dur="2000" fill="hold"/>
                                        <p:tgtEl>
                                          <p:spTgt spid="16"/>
                                        </p:tgtEl>
                                        <p:attrNameLst>
                                          <p:attrName>ppt_x</p:attrName>
                                          <p:attrName>ppt_y</p:attrName>
                                        </p:attrNameLst>
                                      </p:cBhvr>
                                      <p:rCtr x="3715" y="-4583"/>
                                    </p:animMotion>
                                  </p:childTnLst>
                                </p:cTn>
                              </p:par>
                              <p:par>
                                <p:cTn id="121" presetID="0" presetClass="path" presetSubtype="0" accel="50000" decel="50000" fill="hold" grpId="1" nodeType="withEffect">
                                  <p:stCondLst>
                                    <p:cond delay="0"/>
                                  </p:stCondLst>
                                  <p:childTnLst>
                                    <p:animMotion origin="layout" path="M 2.77778E-6 -0.00092 C -0.01129 0.00417 -0.05018 0.02037 -0.06719 0.0294 C -0.0842 0.03866 -0.09202 0.04468 -0.10191 0.0544 C -0.11163 0.06389 -0.12066 0.0801 -0.12552 0.08704 " pathEditMode="relative" rAng="0" ptsTypes="AAAA">
                                      <p:cBhvr>
                                        <p:cTn id="122" dur="2000" fill="hold"/>
                                        <p:tgtEl>
                                          <p:spTgt spid="13"/>
                                        </p:tgtEl>
                                        <p:attrNameLst>
                                          <p:attrName>ppt_x</p:attrName>
                                          <p:attrName>ppt_y</p:attrName>
                                        </p:attrNameLst>
                                      </p:cBhvr>
                                      <p:rCtr x="-6285" y="4398"/>
                                    </p:animMotion>
                                  </p:childTnLst>
                                </p:cTn>
                              </p:par>
                              <p:par>
                                <p:cTn id="123" presetID="0" presetClass="path" presetSubtype="0" accel="50000" decel="50000" fill="hold" grpId="1" nodeType="withEffect">
                                  <p:stCondLst>
                                    <p:cond delay="0"/>
                                  </p:stCondLst>
                                  <p:childTnLst>
                                    <p:animMotion origin="layout" path="M -5.55556E-7 0 C 0.01042 -0.00139 0.04688 -0.00185 0.06285 -0.0088 C 0.07882 -0.01551 0.08785 -0.02708 0.09531 -0.04074 C 0.10278 -0.0544 0.10504 -0.08009 0.10764 -0.09051 " pathEditMode="relative" rAng="0" ptsTypes="AAAA">
                                      <p:cBhvr>
                                        <p:cTn id="124" dur="2000" fill="hold"/>
                                        <p:tgtEl>
                                          <p:spTgt spid="17"/>
                                        </p:tgtEl>
                                        <p:attrNameLst>
                                          <p:attrName>ppt_x</p:attrName>
                                          <p:attrName>ppt_y</p:attrName>
                                        </p:attrNameLst>
                                      </p:cBhvr>
                                      <p:rCtr x="5382" y="-4537"/>
                                    </p:animMotion>
                                  </p:childTnLst>
                                </p:cTn>
                              </p:par>
                              <p:par>
                                <p:cTn id="125" presetID="0" presetClass="path" presetSubtype="0" accel="50000" decel="50000" fill="hold" grpId="1" nodeType="withEffect">
                                  <p:stCondLst>
                                    <p:cond delay="0"/>
                                  </p:stCondLst>
                                  <p:childTnLst>
                                    <p:animMotion origin="layout" path="M 8.33333E-7 0.00116 C 0.00538 -0.01018 0.01319 -0.02152 0.025 -0.03078 C 0.03698 -0.04004 0.05174 -0.04814 0.0717 -0.0537 C 0.09149 -0.05902 0.11771 -0.06134 0.14479 -0.06296 C 0.1717 -0.06458 0.21354 -0.06551 0.2342 -0.06412 C 0.25486 -0.06296 0.26076 -0.06134 0.26858 -0.05671 C 0.27639 -0.05208 0.2783 -0.0456 0.28108 -0.03634 C 0.28385 -0.02731 0.28455 -0.00926 0.28559 -0.00231 " pathEditMode="relative" rAng="0" ptsTypes="AAAAAAAA">
                                      <p:cBhvr>
                                        <p:cTn id="126" dur="2000" fill="hold"/>
                                        <p:tgtEl>
                                          <p:spTgt spid="14"/>
                                        </p:tgtEl>
                                        <p:attrNameLst>
                                          <p:attrName>ppt_x</p:attrName>
                                          <p:attrName>ppt_y</p:attrName>
                                        </p:attrNameLst>
                                      </p:cBhvr>
                                      <p:rCtr x="14271" y="-3310"/>
                                    </p:animMotion>
                                  </p:childTnLst>
                                </p:cTn>
                              </p:par>
                              <p:par>
                                <p:cTn id="127" presetID="0" presetClass="path" presetSubtype="0" accel="50000" decel="50000" fill="hold" grpId="1" nodeType="withEffect">
                                  <p:stCondLst>
                                    <p:cond delay="0"/>
                                  </p:stCondLst>
                                  <p:childTnLst>
                                    <p:animMotion origin="layout" path="M 2.5E-6 0.00139 C 0.021 0.01366 0.08854 0.05556 0.12656 0.07361 C 0.16458 0.09167 0.1908 0.10301 0.22864 0.10972 C 0.26649 0.11621 0.31614 0.11551 0.35399 0.11366 C 0.39184 0.11158 0.42864 0.10672 0.45573 0.09676 C 0.48281 0.08658 0.50347 0.07014 0.51701 0.05371 C 0.53055 0.03727 0.53229 0.00996 0.53715 -0.00162 " pathEditMode="relative" rAng="0" ptsTypes="AAAAAAA">
                                      <p:cBhvr>
                                        <p:cTn id="128" dur="2000" fill="hold"/>
                                        <p:tgtEl>
                                          <p:spTgt spid="15"/>
                                        </p:tgtEl>
                                        <p:attrNameLst>
                                          <p:attrName>ppt_x</p:attrName>
                                          <p:attrName>ppt_y</p:attrName>
                                        </p:attrNameLst>
                                      </p:cBhvr>
                                      <p:rCtr x="26858" y="5532"/>
                                    </p:animMotion>
                                  </p:childTnLst>
                                </p:cTn>
                              </p:par>
                              <p:par>
                                <p:cTn id="129" presetID="0" presetClass="path" presetSubtype="0" accel="50000" decel="50000" fill="hold" grpId="1" nodeType="withEffect">
                                  <p:stCondLst>
                                    <p:cond delay="0"/>
                                  </p:stCondLst>
                                  <p:childTnLst>
                                    <p:animMotion origin="layout" path="M 2.5E-6 -7.40741E-7 C -0.01268 -7.40741E-7 -0.04879 -0.00162 -0.0757 0.00023 C -0.10261 0.00185 -0.13143 0.00278 -0.16146 0.00972 C -0.1915 0.01667 -0.22309 0.02477 -0.25591 0.04213 C -0.28872 0.05972 -0.3283 0.08634 -0.35851 0.11366 C -0.38872 0.14074 -0.41719 0.17292 -0.43698 0.20486 C -0.45677 0.23704 -0.46615 0.26921 -0.47743 0.30579 C -0.48872 0.34236 -0.49913 0.4 -0.50486 0.42477 " pathEditMode="relative" rAng="0" ptsTypes="AAAAAAAA">
                                      <p:cBhvr>
                                        <p:cTn id="130" dur="2000" fill="hold"/>
                                        <p:tgtEl>
                                          <p:spTgt spid="8"/>
                                        </p:tgtEl>
                                        <p:attrNameLst>
                                          <p:attrName>ppt_x</p:attrName>
                                          <p:attrName>ppt_y</p:attrName>
                                        </p:attrNameLst>
                                      </p:cBhvr>
                                      <p:rCtr x="-25243" y="21204"/>
                                    </p:animMotion>
                                  </p:childTnLst>
                                </p:cTn>
                              </p:par>
                              <p:par>
                                <p:cTn id="131" presetID="0" presetClass="path" presetSubtype="0" accel="50000" decel="50000" fill="hold" grpId="1" nodeType="withEffect">
                                  <p:stCondLst>
                                    <p:cond delay="0"/>
                                  </p:stCondLst>
                                  <p:childTnLst>
                                    <p:animMotion origin="layout" path="M -2.77778E-7 -4.07407E-6 L -0.24792 0.33519 " pathEditMode="relative" rAng="0" ptsTypes="AA">
                                      <p:cBhvr>
                                        <p:cTn id="132" dur="2000" fill="hold"/>
                                        <p:tgtEl>
                                          <p:spTgt spid="9"/>
                                        </p:tgtEl>
                                        <p:attrNameLst>
                                          <p:attrName>ppt_x</p:attrName>
                                          <p:attrName>ppt_y</p:attrName>
                                        </p:attrNameLst>
                                      </p:cBhvr>
                                      <p:rCtr x="-12396" y="16759"/>
                                    </p:animMotion>
                                  </p:childTnLst>
                                </p:cTn>
                              </p:par>
                              <p:par>
                                <p:cTn id="133" presetID="0" presetClass="path" presetSubtype="0" accel="50000" decel="50000" fill="hold" grpId="1" nodeType="withEffect">
                                  <p:stCondLst>
                                    <p:cond delay="0"/>
                                  </p:stCondLst>
                                  <p:childTnLst>
                                    <p:animMotion origin="layout" path="M 2.77556E-17 -2.96296E-6 C 0.00191 0.01968 0.00156 0.07454 0.01163 0.11783 C 0.0217 0.16111 0.03559 0.22523 0.06076 0.25996 C 0.08594 0.29468 0.12309 0.31135 0.16319 0.32593 C 0.2033 0.34051 0.25295 0.34491 0.30122 0.34769 C 0.34948 0.35047 0.41632 0.34468 0.45295 0.34236 C 0.48958 0.34005 0.50035 0.34005 0.52118 0.33403 C 0.54184 0.32801 0.56441 0.32084 0.57795 0.30625 C 0.59149 0.29167 0.59774 0.25926 0.60295 0.24676 " pathEditMode="relative" rAng="0" ptsTypes="aaaaaaaaa">
                                      <p:cBhvr>
                                        <p:cTn id="134" dur="2000" fill="hold"/>
                                        <p:tgtEl>
                                          <p:spTgt spid="10"/>
                                        </p:tgtEl>
                                        <p:attrNameLst>
                                          <p:attrName>ppt_x</p:attrName>
                                          <p:attrName>ppt_y</p:attrName>
                                        </p:attrNameLst>
                                      </p:cBhvr>
                                      <p:rCtr x="30139" y="17523"/>
                                    </p:animMotion>
                                  </p:childTnLst>
                                </p:cTn>
                              </p:par>
                              <p:par>
                                <p:cTn id="135" presetID="10" presetClass="exit" presetSubtype="0" fill="hold" grpId="1" nodeType="withEffect">
                                  <p:stCondLst>
                                    <p:cond delay="0"/>
                                  </p:stCondLst>
                                  <p:childTnLst>
                                    <p:animEffect transition="out" filter="fade">
                                      <p:cBhvr>
                                        <p:cTn id="136" dur="500"/>
                                        <p:tgtEl>
                                          <p:spTgt spid="4"/>
                                        </p:tgtEl>
                                      </p:cBhvr>
                                    </p:animEffect>
                                    <p:set>
                                      <p:cBhvr>
                                        <p:cTn id="137" dur="1" fill="hold">
                                          <p:stCondLst>
                                            <p:cond delay="499"/>
                                          </p:stCondLst>
                                        </p:cTn>
                                        <p:tgtEl>
                                          <p:spTgt spid="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5"/>
                                        </p:tgtEl>
                                      </p:cBhvr>
                                    </p:animEffect>
                                    <p:set>
                                      <p:cBhvr>
                                        <p:cTn id="140" dur="1" fill="hold">
                                          <p:stCondLst>
                                            <p:cond delay="499"/>
                                          </p:stCondLst>
                                        </p:cTn>
                                        <p:tgtEl>
                                          <p:spTgt spid="5"/>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6"/>
                                        </p:tgtEl>
                                      </p:cBhvr>
                                    </p:animEffect>
                                    <p:set>
                                      <p:cBhvr>
                                        <p:cTn id="143" dur="1" fill="hold">
                                          <p:stCondLst>
                                            <p:cond delay="499"/>
                                          </p:stCondLst>
                                        </p:cTn>
                                        <p:tgtEl>
                                          <p:spTgt spid="26"/>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500"/>
                                        <p:tgtEl>
                                          <p:spTgt spid="3074"/>
                                        </p:tgtEl>
                                      </p:cBhvr>
                                    </p:animEffect>
                                    <p:set>
                                      <p:cBhvr>
                                        <p:cTn id="146" dur="1" fill="hold">
                                          <p:stCondLst>
                                            <p:cond delay="1499"/>
                                          </p:stCondLst>
                                        </p:cTn>
                                        <p:tgtEl>
                                          <p:spTgt spid="3074"/>
                                        </p:tgtEl>
                                        <p:attrNameLst>
                                          <p:attrName>style.visibility</p:attrName>
                                        </p:attrNameLst>
                                      </p:cBhvr>
                                      <p:to>
                                        <p:strVal val="hidden"/>
                                      </p:to>
                                    </p:set>
                                  </p:childTnLst>
                                </p:cTn>
                              </p:par>
                            </p:childTnLst>
                          </p:cTn>
                        </p:par>
                        <p:par>
                          <p:cTn id="147" fill="hold">
                            <p:stCondLst>
                              <p:cond delay="2000"/>
                            </p:stCondLst>
                            <p:childTnLst>
                              <p:par>
                                <p:cTn id="148" presetID="10" presetClass="entr" presetSubtype="0" fill="hold" grpId="0" nodeType="after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fade">
                                      <p:cBhvr>
                                        <p:cTn id="150" dur="100"/>
                                        <p:tgtEl>
                                          <p:spTgt spid="18"/>
                                        </p:tgtEl>
                                      </p:cBhvr>
                                    </p:animEffect>
                                  </p:childTnLst>
                                </p:cTn>
                              </p:par>
                              <p:par>
                                <p:cTn id="151" presetID="10" presetClass="exit" presetSubtype="0" fill="hold" grpId="2" nodeType="withEffect">
                                  <p:stCondLst>
                                    <p:cond delay="0"/>
                                  </p:stCondLst>
                                  <p:childTnLst>
                                    <p:animEffect transition="out" filter="fade">
                                      <p:cBhvr>
                                        <p:cTn id="152" dur="500"/>
                                        <p:tgtEl>
                                          <p:spTgt spid="12"/>
                                        </p:tgtEl>
                                      </p:cBhvr>
                                    </p:animEffect>
                                    <p:set>
                                      <p:cBhvr>
                                        <p:cTn id="153" dur="1" fill="hold">
                                          <p:stCondLst>
                                            <p:cond delay="499"/>
                                          </p:stCondLst>
                                        </p:cTn>
                                        <p:tgtEl>
                                          <p:spTgt spid="12"/>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6"/>
                                        </p:tgtEl>
                                      </p:cBhvr>
                                    </p:animEffect>
                                    <p:set>
                                      <p:cBhvr>
                                        <p:cTn id="156" dur="1" fill="hold">
                                          <p:stCondLst>
                                            <p:cond delay="499"/>
                                          </p:stCondLst>
                                        </p:cTn>
                                        <p:tgtEl>
                                          <p:spTgt spid="16"/>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13"/>
                                        </p:tgtEl>
                                      </p:cBhvr>
                                    </p:animEffect>
                                    <p:set>
                                      <p:cBhvr>
                                        <p:cTn id="159" dur="1" fill="hold">
                                          <p:stCondLst>
                                            <p:cond delay="499"/>
                                          </p:stCondLst>
                                        </p:cTn>
                                        <p:tgtEl>
                                          <p:spTgt spid="13"/>
                                        </p:tgtEl>
                                        <p:attrNameLst>
                                          <p:attrName>style.visibility</p:attrName>
                                        </p:attrNameLst>
                                      </p:cBhvr>
                                      <p:to>
                                        <p:strVal val="hidden"/>
                                      </p:to>
                                    </p:set>
                                  </p:childTnLst>
                                </p:cTn>
                              </p:par>
                              <p:par>
                                <p:cTn id="160" presetID="10" presetClass="exit" presetSubtype="0" fill="hold" grpId="2" nodeType="withEffect">
                                  <p:stCondLst>
                                    <p:cond delay="0"/>
                                  </p:stCondLst>
                                  <p:childTnLst>
                                    <p:animEffect transition="out" filter="fade">
                                      <p:cBhvr>
                                        <p:cTn id="161" dur="500"/>
                                        <p:tgtEl>
                                          <p:spTgt spid="17"/>
                                        </p:tgtEl>
                                      </p:cBhvr>
                                    </p:animEffect>
                                    <p:set>
                                      <p:cBhvr>
                                        <p:cTn id="162" dur="1" fill="hold">
                                          <p:stCondLst>
                                            <p:cond delay="499"/>
                                          </p:stCondLst>
                                        </p:cTn>
                                        <p:tgtEl>
                                          <p:spTgt spid="17"/>
                                        </p:tgtEl>
                                        <p:attrNameLst>
                                          <p:attrName>style.visibility</p:attrName>
                                        </p:attrNameLst>
                                      </p:cBhvr>
                                      <p:to>
                                        <p:strVal val="hidden"/>
                                      </p:to>
                                    </p:set>
                                  </p:childTnLst>
                                </p:cTn>
                              </p:par>
                              <p:par>
                                <p:cTn id="163" presetID="10" presetClass="exit" presetSubtype="0" fill="hold" grpId="2" nodeType="withEffect">
                                  <p:stCondLst>
                                    <p:cond delay="0"/>
                                  </p:stCondLst>
                                  <p:childTnLst>
                                    <p:animEffect transition="out" filter="fade">
                                      <p:cBhvr>
                                        <p:cTn id="164" dur="500"/>
                                        <p:tgtEl>
                                          <p:spTgt spid="14"/>
                                        </p:tgtEl>
                                      </p:cBhvr>
                                    </p:animEffect>
                                    <p:set>
                                      <p:cBhvr>
                                        <p:cTn id="165" dur="1" fill="hold">
                                          <p:stCondLst>
                                            <p:cond delay="499"/>
                                          </p:stCondLst>
                                        </p:cTn>
                                        <p:tgtEl>
                                          <p:spTgt spid="14"/>
                                        </p:tgtEl>
                                        <p:attrNameLst>
                                          <p:attrName>style.visibility</p:attrName>
                                        </p:attrNameLst>
                                      </p:cBhvr>
                                      <p:to>
                                        <p:strVal val="hidden"/>
                                      </p:to>
                                    </p:set>
                                  </p:childTnLst>
                                </p:cTn>
                              </p:par>
                              <p:par>
                                <p:cTn id="166" presetID="10" presetClass="exit" presetSubtype="0" fill="hold" grpId="2" nodeType="withEffect">
                                  <p:stCondLst>
                                    <p:cond delay="0"/>
                                  </p:stCondLst>
                                  <p:childTnLst>
                                    <p:animEffect transition="out" filter="fade">
                                      <p:cBhvr>
                                        <p:cTn id="167" dur="500"/>
                                        <p:tgtEl>
                                          <p:spTgt spid="15"/>
                                        </p:tgtEl>
                                      </p:cBhvr>
                                    </p:animEffect>
                                    <p:set>
                                      <p:cBhvr>
                                        <p:cTn id="168" dur="1" fill="hold">
                                          <p:stCondLst>
                                            <p:cond delay="499"/>
                                          </p:stCondLst>
                                        </p:cTn>
                                        <p:tgtEl>
                                          <p:spTgt spid="15"/>
                                        </p:tgtEl>
                                        <p:attrNameLst>
                                          <p:attrName>style.visibility</p:attrName>
                                        </p:attrNameLst>
                                      </p:cBhvr>
                                      <p:to>
                                        <p:strVal val="hidden"/>
                                      </p:to>
                                    </p:set>
                                  </p:childTnLst>
                                </p:cTn>
                              </p:par>
                            </p:childTnLst>
                          </p:cTn>
                        </p:par>
                        <p:par>
                          <p:cTn id="169" fill="hold">
                            <p:stCondLst>
                              <p:cond delay="2500"/>
                            </p:stCondLst>
                            <p:childTnLst>
                              <p:par>
                                <p:cTn id="170" presetID="0" presetClass="entr" presetSubtype="0" fill="hold" grpId="0" nodeType="afterEffect">
                                  <p:stCondLst>
                                    <p:cond delay="0"/>
                                  </p:stCondLst>
                                  <p:childTnLst>
                                    <p:set>
                                      <p:cBhvr>
                                        <p:cTn id="171" dur="1" fill="hold">
                                          <p:stCondLst>
                                            <p:cond delay="0"/>
                                          </p:stCondLst>
                                        </p:cTn>
                                        <p:tgtEl>
                                          <p:spTgt spid="27"/>
                                        </p:tgtEl>
                                        <p:attrNameLst>
                                          <p:attrName>style.visibility</p:attrName>
                                        </p:attrNameLst>
                                      </p:cBhvr>
                                      <p:to>
                                        <p:strVal val="visible"/>
                                      </p:to>
                                    </p:set>
                                    <p:animEffect transition="in" filter="dissolve">
                                      <p:cBhvr>
                                        <p:cTn id="172" dur="500">
                                          <p:stCondLst>
                                            <p:cond delay="0"/>
                                          </p:stCondLst>
                                        </p:cTn>
                                        <p:tgtEl>
                                          <p:spTgt spid="27"/>
                                        </p:tgtEl>
                                      </p:cBhvr>
                                    </p:animEffect>
                                    <p:anim to="" calcmode="lin" valueType="num">
                                      <p:cBhvr>
                                        <p:cTn id="173"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74" dur="500" fill="hold">
                                          <p:stCondLst>
                                            <p:cond delay="0"/>
                                          </p:stCondLst>
                                        </p:cTn>
                                        <p:tgtEl>
                                          <p:spTgt spid="27"/>
                                        </p:tgtEl>
                                        <p:attrNameLst>
                                          <p:attrName>ppt_h</p:attrName>
                                        </p:attrNameLst>
                                      </p:cBhvr>
                                      <p:tavLst>
                                        <p:tav tm="0">
                                          <p:val>
                                            <p:strVal val="#ppt_h*4"/>
                                          </p:val>
                                        </p:tav>
                                        <p:tav tm="100000">
                                          <p:val>
                                            <p:strVal val="#ppt_h"/>
                                          </p:val>
                                        </p:tav>
                                      </p:tavLst>
                                    </p:anim>
                                  </p:childTnLst>
                                </p:cTn>
                              </p:par>
                              <p:par>
                                <p:cTn id="175" presetID="0" presetClass="entr" presetSubtype="0" fill="hold" grpId="0" nodeType="withEffect">
                                  <p:stCondLst>
                                    <p:cond delay="0"/>
                                  </p:stCondLst>
                                  <p:childTnLst>
                                    <p:set>
                                      <p:cBhvr>
                                        <p:cTn id="176" dur="1" fill="hold">
                                          <p:stCondLst>
                                            <p:cond delay="0"/>
                                          </p:stCondLst>
                                        </p:cTn>
                                        <p:tgtEl>
                                          <p:spTgt spid="28"/>
                                        </p:tgtEl>
                                        <p:attrNameLst>
                                          <p:attrName>style.visibility</p:attrName>
                                        </p:attrNameLst>
                                      </p:cBhvr>
                                      <p:to>
                                        <p:strVal val="visible"/>
                                      </p:to>
                                    </p:set>
                                    <p:animEffect transition="in" filter="dissolve">
                                      <p:cBhvr>
                                        <p:cTn id="177" dur="500">
                                          <p:stCondLst>
                                            <p:cond delay="0"/>
                                          </p:stCondLst>
                                        </p:cTn>
                                        <p:tgtEl>
                                          <p:spTgt spid="28"/>
                                        </p:tgtEl>
                                      </p:cBhvr>
                                    </p:animEffect>
                                    <p:anim to="" calcmode="lin" valueType="num">
                                      <p:cBhvr>
                                        <p:cTn id="178"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179" dur="500" fill="hold">
                                          <p:stCondLst>
                                            <p:cond delay="0"/>
                                          </p:stCondLst>
                                        </p:cTn>
                                        <p:tgtEl>
                                          <p:spTgt spid="28"/>
                                        </p:tgtEl>
                                        <p:attrNameLst>
                                          <p:attrName>ppt_h</p:attrName>
                                        </p:attrNameLst>
                                      </p:cBhvr>
                                      <p:tavLst>
                                        <p:tav tm="0">
                                          <p:val>
                                            <p:strVal val="#ppt_h*4"/>
                                          </p:val>
                                        </p:tav>
                                        <p:tav tm="100000">
                                          <p:val>
                                            <p:strVal val="#ppt_h"/>
                                          </p:val>
                                        </p:tav>
                                      </p:tavLst>
                                    </p:anim>
                                  </p:childTnLst>
                                </p:cTn>
                              </p:par>
                              <p:par>
                                <p:cTn id="180" presetID="0" presetClass="entr" presetSubtype="0" fill="hold" grpId="0" nodeType="withEffect">
                                  <p:stCondLst>
                                    <p:cond delay="0"/>
                                  </p:stCondLst>
                                  <p:childTnLst>
                                    <p:set>
                                      <p:cBhvr>
                                        <p:cTn id="181" dur="1" fill="hold">
                                          <p:stCondLst>
                                            <p:cond delay="0"/>
                                          </p:stCondLst>
                                        </p:cTn>
                                        <p:tgtEl>
                                          <p:spTgt spid="29"/>
                                        </p:tgtEl>
                                        <p:attrNameLst>
                                          <p:attrName>style.visibility</p:attrName>
                                        </p:attrNameLst>
                                      </p:cBhvr>
                                      <p:to>
                                        <p:strVal val="visible"/>
                                      </p:to>
                                    </p:set>
                                    <p:animEffect transition="in" filter="dissolve">
                                      <p:cBhvr>
                                        <p:cTn id="182" dur="500">
                                          <p:stCondLst>
                                            <p:cond delay="0"/>
                                          </p:stCondLst>
                                        </p:cTn>
                                        <p:tgtEl>
                                          <p:spTgt spid="29"/>
                                        </p:tgtEl>
                                      </p:cBhvr>
                                    </p:animEffect>
                                    <p:anim to="" calcmode="lin" valueType="num">
                                      <p:cBhvr>
                                        <p:cTn id="183"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84" dur="500" fill="hold">
                                          <p:stCondLst>
                                            <p:cond delay="0"/>
                                          </p:stCondLst>
                                        </p:cTn>
                                        <p:tgtEl>
                                          <p:spTgt spid="2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24" grpId="0"/>
      <p:bldP spid="24" grpId="1"/>
      <p:bldP spid="24" grpId="2"/>
      <p:bldP spid="22" grpId="0"/>
      <p:bldP spid="22" grpId="1"/>
      <p:bldP spid="22" grpId="2"/>
      <p:bldP spid="3074" grpId="0"/>
      <p:bldP spid="3074" grpId="1"/>
      <p:bldP spid="9" grpId="0"/>
      <p:bldP spid="9" grpId="1"/>
      <p:bldP spid="4" grpId="0"/>
      <p:bldP spid="4" grpId="1"/>
      <p:bldP spid="5" grpId="0"/>
      <p:bldP spid="5" grpId="1"/>
      <p:bldP spid="8" grpId="0"/>
      <p:bldP spid="8" grpId="1"/>
      <p:bldP spid="10" grpId="0"/>
      <p:bldP spid="10" grpId="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21" grpId="0"/>
      <p:bldP spid="21" grpId="1"/>
      <p:bldP spid="23" grpId="0"/>
      <p:bldP spid="23" grpId="1"/>
      <p:bldP spid="25" grpId="0"/>
      <p:bldP spid="25" grpId="1"/>
      <p:bldP spid="20" grpId="0"/>
      <p:bldP spid="20" grpId="1"/>
      <p:bldP spid="19" grpId="0"/>
      <p:bldP spid="19" grpId="1"/>
      <p:bldP spid="26" grpId="0"/>
      <p:bldP spid="26" grpId="1"/>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0" name="Title 1">
            <a:extLst>
              <a:ext uri="{FF2B5EF4-FFF2-40B4-BE49-F238E27FC236}">
                <a16:creationId xmlns:a16="http://schemas.microsoft.com/office/drawing/2014/main" id="{4F2634E2-D6A9-4CCF-8BC9-5CCD89E349C8}"/>
              </a:ext>
            </a:extLst>
          </p:cNvPr>
          <p:cNvSpPr txBox="1">
            <a:spLocks/>
          </p:cNvSpPr>
          <p:nvPr/>
        </p:nvSpPr>
        <p:spPr>
          <a:xfrm>
            <a:off x="3118485" y="3123598"/>
            <a:ext cx="38404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Rectangle 2"/>
          <p:cNvSpPr txBox="1">
            <a:spLocks noChangeArrowheads="1"/>
          </p:cNvSpPr>
          <p:nvPr/>
        </p:nvSpPr>
        <p:spPr bwMode="auto">
          <a:xfrm>
            <a:off x="3514894" y="3068577"/>
            <a:ext cx="1541362" cy="10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deed</a:t>
            </a:r>
          </a:p>
        </p:txBody>
      </p:sp>
      <p:sp>
        <p:nvSpPr>
          <p:cNvPr id="7" name="Rectangle 2"/>
          <p:cNvSpPr txBox="1">
            <a:spLocks noChangeArrowheads="1"/>
          </p:cNvSpPr>
          <p:nvPr/>
        </p:nvSpPr>
        <p:spPr bwMode="auto">
          <a:xfrm>
            <a:off x="5324234" y="757185"/>
            <a:ext cx="1541362" cy="10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word</a:t>
            </a:r>
          </a:p>
        </p:txBody>
      </p:sp>
      <p:sp>
        <p:nvSpPr>
          <p:cNvPr id="3074" name="Rectangle 2"/>
          <p:cNvSpPr>
            <a:spLocks noGrp="1" noChangeArrowheads="1"/>
          </p:cNvSpPr>
          <p:nvPr>
            <p:ph type="title"/>
          </p:nvPr>
        </p:nvSpPr>
        <p:spPr>
          <a:xfrm>
            <a:off x="457200" y="1676400"/>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whatever you do in word or deed, do all in the name of the Lord Jesus, giving thanks to God the Father through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Colossians 3:17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3"/>
          <p:cNvSpPr>
            <a:spLocks noChangeArrowheads="1"/>
          </p:cNvSpPr>
          <p:nvPr/>
        </p:nvSpPr>
        <p:spPr bwMode="auto">
          <a:xfrm>
            <a:off x="3667729" y="2245489"/>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12">
            <a:extLst>
              <a:ext uri="{FF2B5EF4-FFF2-40B4-BE49-F238E27FC236}">
                <a16:creationId xmlns:a16="http://schemas.microsoft.com/office/drawing/2014/main" id="{B5482AFF-D96A-4C73-86DB-0953493097C1}"/>
              </a:ext>
            </a:extLst>
          </p:cNvPr>
          <p:cNvSpPr>
            <a:spLocks noChangeArrowheads="1"/>
          </p:cNvSpPr>
          <p:nvPr/>
        </p:nvSpPr>
        <p:spPr bwMode="auto">
          <a:xfrm>
            <a:off x="6400800" y="3040380"/>
            <a:ext cx="2196396" cy="79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glow rad="127000">
                    <a:srgbClr val="000000"/>
                  </a:glow>
                </a:effectLst>
                <a:uLnTx/>
                <a:uFillTx/>
                <a:latin typeface="Calibri" panose="020F0502020204030204" pitchFamily="34" charset="0"/>
                <a:ea typeface="+mn-ea"/>
                <a:cs typeface="+mn-cs"/>
              </a:rPr>
              <a:t>to God</a:t>
            </a:r>
            <a:endParaRPr kumimoji="0" lang="en-US" altLang="en-US" sz="4400" b="1" i="1" u="none" strike="noStrike" kern="1200" cap="none" spc="0" normalizeH="0" baseline="0" noProof="0" dirty="0">
              <a:ln>
                <a:noFill/>
              </a:ln>
              <a:solidFill>
                <a:schemeClr val="bg1"/>
              </a:solidFill>
              <a:effectLst>
                <a:glow rad="127000">
                  <a:srgbClr val="000000"/>
                </a:glow>
              </a:effectLst>
              <a:uLnTx/>
              <a:uFillTx/>
              <a:latin typeface="Calibri" panose="020F0502020204030204" pitchFamily="34" charset="0"/>
              <a:ea typeface="+mn-ea"/>
              <a:cs typeface="+mn-cs"/>
            </a:endParaRPr>
          </a:p>
        </p:txBody>
      </p:sp>
      <p:sp>
        <p:nvSpPr>
          <p:cNvPr id="11" name="Rectangle 2">
            <a:extLst>
              <a:ext uri="{FF2B5EF4-FFF2-40B4-BE49-F238E27FC236}">
                <a16:creationId xmlns:a16="http://schemas.microsoft.com/office/drawing/2014/main" id="{AEABC51C-C2F1-41B3-A449-720CAAD63FEA}"/>
              </a:ext>
            </a:extLst>
          </p:cNvPr>
          <p:cNvSpPr txBox="1">
            <a:spLocks noChangeArrowheads="1"/>
          </p:cNvSpPr>
          <p:nvPr/>
        </p:nvSpPr>
        <p:spPr bwMode="auto">
          <a:xfrm>
            <a:off x="3256256" y="3059906"/>
            <a:ext cx="3579224" cy="75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giving thanks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Morph">
            <a:extLst>
              <a:ext uri="{FF2B5EF4-FFF2-40B4-BE49-F238E27FC236}">
                <a16:creationId xmlns:a16="http://schemas.microsoft.com/office/drawing/2014/main" id="{41846AE8-D177-4BEC-91F0-A0A340D56745}"/>
              </a:ext>
            </a:extLst>
          </p:cNvPr>
          <p:cNvSpPr>
            <a:spLocks noChangeArrowheads="1"/>
          </p:cNvSpPr>
          <p:nvPr/>
        </p:nvSpPr>
        <p:spPr bwMode="auto">
          <a:xfrm>
            <a:off x="1754209" y="3079306"/>
            <a:ext cx="177893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8" name="Rectangle 2" hidden="1"/>
          <p:cNvSpPr txBox="1">
            <a:spLocks noChangeArrowheads="1"/>
          </p:cNvSpPr>
          <p:nvPr/>
        </p:nvSpPr>
        <p:spPr bwMode="auto">
          <a:xfrm>
            <a:off x="3516799" y="3068577"/>
            <a:ext cx="1541362" cy="10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deed</a:t>
            </a:r>
          </a:p>
        </p:txBody>
      </p:sp>
    </p:spTree>
    <p:extLst>
      <p:ext uri="{BB962C8B-B14F-4D97-AF65-F5344CB8AC3E}">
        <p14:creationId xmlns:p14="http://schemas.microsoft.com/office/powerpoint/2010/main" val="257252249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3"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6" presetClass="emph" presetSubtype="0" fill="hold" grpId="0" nodeType="withEffect">
                                  <p:stCondLst>
                                    <p:cond delay="0"/>
                                  </p:stCondLst>
                                  <p:childTnLst>
                                    <p:animScale>
                                      <p:cBhvr>
                                        <p:cTn id="14" dur="2000" fill="hold"/>
                                        <p:tgtEl>
                                          <p:spTgt spid="6"/>
                                        </p:tgtEl>
                                      </p:cBhvr>
                                      <p:by x="109000" y="109000"/>
                                    </p:animScale>
                                  </p:childTnLst>
                                </p:cTn>
                              </p:par>
                              <p:par>
                                <p:cTn id="15" presetID="6" presetClass="emph" presetSubtype="0" fill="hold" grpId="0" nodeType="withEffect">
                                  <p:stCondLst>
                                    <p:cond delay="0"/>
                                  </p:stCondLst>
                                  <p:childTnLst>
                                    <p:animScale>
                                      <p:cBhvr>
                                        <p:cTn id="16" dur="2000" fill="hold"/>
                                        <p:tgtEl>
                                          <p:spTgt spid="7"/>
                                        </p:tgtEl>
                                      </p:cBhvr>
                                      <p:by x="109000" y="109000"/>
                                    </p:animScale>
                                  </p:childTnLst>
                                </p:cTn>
                              </p:par>
                              <p:par>
                                <p:cTn id="17" presetID="0" presetClass="path" presetSubtype="0" accel="50000" decel="50000" fill="hold" grpId="1" nodeType="withEffect">
                                  <p:stCondLst>
                                    <p:cond delay="0"/>
                                  </p:stCondLst>
                                  <p:childTnLst>
                                    <p:animMotion origin="layout" path="M 0.00052 0.00023 L -0.29427 -0.11783 " pathEditMode="relative" rAng="0" ptsTypes="AA">
                                      <p:cBhvr>
                                        <p:cTn id="18" dur="2000" fill="hold"/>
                                        <p:tgtEl>
                                          <p:spTgt spid="6"/>
                                        </p:tgtEl>
                                        <p:attrNameLst>
                                          <p:attrName>ppt_x</p:attrName>
                                          <p:attrName>ppt_y</p:attrName>
                                        </p:attrNameLst>
                                      </p:cBhvr>
                                      <p:rCtr x="-14740" y="-5903"/>
                                    </p:animMotion>
                                  </p:childTnLst>
                                </p:cTn>
                              </p:par>
                              <p:par>
                                <p:cTn id="19" presetID="0" presetClass="path" presetSubtype="0" accel="50000" decel="50000" fill="hold" grpId="1" nodeType="withEffect">
                                  <p:stCondLst>
                                    <p:cond delay="0"/>
                                  </p:stCondLst>
                                  <p:childTnLst>
                                    <p:animMotion origin="layout" path="M -3.05556E-6 -7.40741E-7 L 0.11042 0.12153 " pathEditMode="relative" rAng="0" ptsTypes="AA">
                                      <p:cBhvr>
                                        <p:cTn id="20" dur="2000" fill="hold"/>
                                        <p:tgtEl>
                                          <p:spTgt spid="7"/>
                                        </p:tgtEl>
                                        <p:attrNameLst>
                                          <p:attrName>ppt_x</p:attrName>
                                          <p:attrName>ppt_y</p:attrName>
                                        </p:attrNameLst>
                                      </p:cBhvr>
                                      <p:rCtr x="5521" y="6065"/>
                                    </p:animMotion>
                                  </p:childTnLst>
                                </p:cTn>
                              </p:par>
                            </p:childTnLst>
                          </p:cTn>
                        </p:par>
                        <p:par>
                          <p:cTn id="21" fill="hold">
                            <p:stCondLst>
                              <p:cond delay="2000"/>
                            </p:stCondLst>
                            <p:childTnLst>
                              <p:par>
                                <p:cTn id="22" presetID="2" presetClass="entr" presetSubtype="3" fill="hold" grpId="0" nodeType="after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additive="base">
                                        <p:cTn id="24" dur="750" fill="hold"/>
                                        <p:tgtEl>
                                          <p:spTgt spid="3074"/>
                                        </p:tgtEl>
                                        <p:attrNameLst>
                                          <p:attrName>ppt_x</p:attrName>
                                        </p:attrNameLst>
                                      </p:cBhvr>
                                      <p:tavLst>
                                        <p:tav tm="0">
                                          <p:val>
                                            <p:strVal val="1+#ppt_w/2"/>
                                          </p:val>
                                        </p:tav>
                                        <p:tav tm="100000">
                                          <p:val>
                                            <p:strVal val="#ppt_x"/>
                                          </p:val>
                                        </p:tav>
                                      </p:tavLst>
                                    </p:anim>
                                    <p:anim calcmode="lin" valueType="num">
                                      <p:cBhvr additive="base">
                                        <p:cTn id="25" dur="750" fill="hold"/>
                                        <p:tgtEl>
                                          <p:spTgt spid="3074"/>
                                        </p:tgtEl>
                                        <p:attrNameLst>
                                          <p:attrName>ppt_y</p:attrName>
                                        </p:attrNameLst>
                                      </p:cBhvr>
                                      <p:tavLst>
                                        <p:tav tm="0">
                                          <p:val>
                                            <p:strVal val="0-#ppt_h/2"/>
                                          </p:val>
                                        </p:tav>
                                        <p:tav tm="100000">
                                          <p:val>
                                            <p:strVal val="#ppt_y"/>
                                          </p:val>
                                        </p:tav>
                                      </p:tavLst>
                                    </p:anim>
                                  </p:childTnLst>
                                </p:cTn>
                              </p:par>
                            </p:childTnLst>
                          </p:cTn>
                        </p:par>
                        <p:par>
                          <p:cTn id="26" fill="hold">
                            <p:stCondLst>
                              <p:cond delay="2750"/>
                            </p:stCondLst>
                            <p:childTnLst>
                              <p:par>
                                <p:cTn id="27" presetID="10" presetClass="exit" presetSubtype="0" fill="hold" grpId="4" nodeType="afterEffect">
                                  <p:stCondLst>
                                    <p:cond delay="0"/>
                                  </p:stCondLst>
                                  <p:childTnLst>
                                    <p:animEffect transition="out" filter="fade">
                                      <p:cBhvr>
                                        <p:cTn id="28" dur="250"/>
                                        <p:tgtEl>
                                          <p:spTgt spid="6"/>
                                        </p:tgtEl>
                                      </p:cBhvr>
                                    </p:animEffect>
                                    <p:set>
                                      <p:cBhvr>
                                        <p:cTn id="29" dur="1" fill="hold">
                                          <p:stCondLst>
                                            <p:cond delay="249"/>
                                          </p:stCondLst>
                                        </p:cTn>
                                        <p:tgtEl>
                                          <p:spTgt spid="6"/>
                                        </p:tgtEl>
                                        <p:attrNameLst>
                                          <p:attrName>style.visibility</p:attrName>
                                        </p:attrNameLst>
                                      </p:cBhvr>
                                      <p:to>
                                        <p:strVal val="hidden"/>
                                      </p:to>
                                    </p:set>
                                  </p:childTnLst>
                                </p:cTn>
                              </p:par>
                              <p:par>
                                <p:cTn id="30" presetID="10" presetClass="exit" presetSubtype="0" fill="hold" grpId="4" nodeType="withEffect">
                                  <p:stCondLst>
                                    <p:cond delay="0"/>
                                  </p:stCondLst>
                                  <p:childTnLst>
                                    <p:animEffect transition="out" filter="fade">
                                      <p:cBhvr>
                                        <p:cTn id="31" dur="250"/>
                                        <p:tgtEl>
                                          <p:spTgt spid="7"/>
                                        </p:tgtEl>
                                      </p:cBhvr>
                                    </p:animEffect>
                                    <p:set>
                                      <p:cBhvr>
                                        <p:cTn id="32" dur="1" fill="hold">
                                          <p:stCondLst>
                                            <p:cond delay="24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stCondLst>
                                            <p:cond delay="0"/>
                                          </p:stCondLst>
                                        </p:cTn>
                                        <p:tgtEl>
                                          <p:spTgt spid="4"/>
                                        </p:tgtEl>
                                      </p:cBhvr>
                                    </p:animEffect>
                                    <p:anim to="" calcmode="lin" valueType="num">
                                      <p:cBhvr>
                                        <p:cTn id="3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40" presetID="0" presetClass="entr" presetSubtype="0" fill="hold" grpId="0" nodeType="withEffect">
                                  <p:stCondLst>
                                    <p:cond delay="250"/>
                                  </p:stCondLst>
                                  <p:iterate type="lt">
                                    <p:tmPct val="10000"/>
                                  </p:iterate>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stCondLst>
                                            <p:cond delay="0"/>
                                          </p:stCondLst>
                                        </p:cTn>
                                        <p:tgtEl>
                                          <p:spTgt spid="12"/>
                                        </p:tgtEl>
                                      </p:cBhvr>
                                    </p:animEffect>
                                    <p:anim to="" calcmode="lin" valueType="num">
                                      <p:cBhvr>
                                        <p:cTn id="4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5" fill="hold">
                            <p:stCondLst>
                              <p:cond delay="95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2"/>
                                        </p:tgtEl>
                                      </p:cBhvr>
                                    </p:animEffect>
                                    <p:animScale>
                                      <p:cBhvr>
                                        <p:cTn id="48" dur="250" autoRev="1" fill="hold"/>
                                        <p:tgtEl>
                                          <p:spTgt spid="12"/>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par>
                                <p:cTn id="54" presetID="18" presetClass="emph" presetSubtype="0" fill="hold" grpId="1" nodeType="withEffect">
                                  <p:stCondLst>
                                    <p:cond delay="0"/>
                                  </p:stCondLst>
                                  <p:childTnLst>
                                    <p:set>
                                      <p:cBhvr override="childStyle">
                                        <p:cTn id="55" dur="500" fill="hold"/>
                                        <p:tgtEl>
                                          <p:spTgt spid="10"/>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par>
                                <p:cTn id="59" presetID="39" presetClass="entr" presetSubtype="0" accel="100000" fill="hold" grpId="0" nodeType="withEffect">
                                  <p:stCondLst>
                                    <p:cond delay="250"/>
                                  </p:stCondLst>
                                  <p:childTnLst>
                                    <p:set>
                                      <p:cBhvr>
                                        <p:cTn id="60" dur="1" fill="hold">
                                          <p:stCondLst>
                                            <p:cond delay="0"/>
                                          </p:stCondLst>
                                        </p:cTn>
                                        <p:tgtEl>
                                          <p:spTgt spid="13"/>
                                        </p:tgtEl>
                                        <p:attrNameLst>
                                          <p:attrName>style.visibility</p:attrName>
                                        </p:attrNameLst>
                                      </p:cBhvr>
                                      <p:to>
                                        <p:strVal val="visible"/>
                                      </p:to>
                                    </p:set>
                                    <p:anim calcmode="lin" valueType="num">
                                      <p:cBhvr>
                                        <p:cTn id="61"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62"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63"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 grpId="0"/>
      <p:bldP spid="6" grpId="1"/>
      <p:bldP spid="6" grpId="2"/>
      <p:bldP spid="6" grpId="3"/>
      <p:bldP spid="6" grpId="4"/>
      <p:bldP spid="7" grpId="0"/>
      <p:bldP spid="7" grpId="1"/>
      <p:bldP spid="7" grpId="2"/>
      <p:bldP spid="7" grpId="3"/>
      <p:bldP spid="7" grpId="4"/>
      <p:bldP spid="3074" grpId="0"/>
      <p:bldP spid="4" grpId="0"/>
      <p:bldP spid="13" grpId="0"/>
      <p:bldP spid="11" grpId="0"/>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894" r="5694"/>
          <a:stretch/>
        </p:blipFill>
        <p:spPr>
          <a:xfrm>
            <a:off x="-1" y="0"/>
            <a:ext cx="9144001" cy="6858000"/>
          </a:xfrm>
          <a:prstGeom prst="rect">
            <a:avLst/>
          </a:prstGeom>
        </p:spPr>
      </p:pic>
      <p:sp>
        <p:nvSpPr>
          <p:cNvPr id="4" name="Rectangle 4"/>
          <p:cNvSpPr>
            <a:spLocks noChangeArrowheads="1"/>
          </p:cNvSpPr>
          <p:nvPr/>
        </p:nvSpPr>
        <p:spPr bwMode="auto">
          <a:xfrm>
            <a:off x="304800" y="990600"/>
            <a:ext cx="8534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Faith Includes Works</a:t>
            </a:r>
          </a:p>
          <a:p>
            <a:pPr algn="ctr"/>
            <a:r>
              <a:rPr lang="en-US" sz="44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(Not Once Saved Always Saved)</a:t>
            </a: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2971800" y="4844143"/>
            <a:ext cx="43307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June 18, 2017</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6" presetClass="emph" presetSubtype="0" fill="hold" grpId="2" nodeType="withEffect">
                                  <p:stCondLst>
                                    <p:cond delay="0"/>
                                  </p:stCondLst>
                                  <p:childTnLst>
                                    <p:animScale>
                                      <p:cBhvr>
                                        <p:cTn id="30" dur="1000" fill="hold"/>
                                        <p:tgtEl>
                                          <p:spTgt spid="4"/>
                                        </p:tgtEl>
                                      </p:cBhvr>
                                      <p:by x="10000" y="10000"/>
                                    </p:animScale>
                                  </p:childTnLst>
                                </p:cTn>
                              </p:par>
                              <p:par>
                                <p:cTn id="31" presetID="8" presetClass="emph" presetSubtype="0" fill="hold" grpId="4" nodeType="withEffect">
                                  <p:stCondLst>
                                    <p:cond delay="0"/>
                                  </p:stCondLst>
                                  <p:childTnLst>
                                    <p:animRot by="1200000">
                                      <p:cBhvr>
                                        <p:cTn id="32" dur="1000" fill="hold"/>
                                        <p:tgtEl>
                                          <p:spTgt spid="4"/>
                                        </p:tgtEl>
                                        <p:attrNameLst>
                                          <p:attrName>r</p:attrName>
                                        </p:attrNameLst>
                                      </p:cBhvr>
                                    </p:animRot>
                                  </p:childTnLst>
                                </p:cTn>
                              </p:par>
                              <p:par>
                                <p:cTn id="33" presetID="42" presetClass="path" presetSubtype="0" accel="50000" decel="50000" fill="hold" grpId="3" nodeType="withEffect">
                                  <p:stCondLst>
                                    <p:cond delay="0"/>
                                  </p:stCondLst>
                                  <p:childTnLst>
                                    <p:animMotion origin="layout" path="M 0 -3.33333E-6 L 0.12274 0.01783 " pathEditMode="relative" rAng="0" ptsTypes="AA">
                                      <p:cBhvr>
                                        <p:cTn id="34" dur="1000" fill="hold"/>
                                        <p:tgtEl>
                                          <p:spTgt spid="4"/>
                                        </p:tgtEl>
                                        <p:attrNameLst>
                                          <p:attrName>ppt_x</p:attrName>
                                          <p:attrName>ppt_y</p:attrName>
                                        </p:attrNameLst>
                                      </p:cBhvr>
                                      <p:rCtr x="6128" y="880"/>
                                    </p:animMotion>
                                  </p:childTnLst>
                                </p:cTn>
                              </p:par>
                              <p:par>
                                <p:cTn id="35" presetID="9" presetClass="exit" presetSubtype="0" fill="hold" grpId="1" nodeType="withEffect">
                                  <p:stCondLst>
                                    <p:cond delay="25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250"/>
                                  </p:stCondLst>
                                  <p:childTnLst>
                                    <p:animMotion origin="layout" path="M 3.33333E-6 3.33333E-6 L 0.40607 -0.33079 " pathEditMode="relative" rAng="0" ptsTypes="AA">
                                      <p:cBhvr>
                                        <p:cTn id="39" dur="1500" fill="hold"/>
                                        <p:tgtEl>
                                          <p:spTgt spid="5"/>
                                        </p:tgtEl>
                                        <p:attrNameLst>
                                          <p:attrName>ppt_x</p:attrName>
                                          <p:attrName>ppt_y</p:attrName>
                                        </p:attrNameLst>
                                      </p:cBhvr>
                                      <p:rCtr x="20295" y="-16551"/>
                                    </p:animMotion>
                                  </p:childTnLst>
                                </p:cTn>
                              </p:par>
                              <p:par>
                                <p:cTn id="40" presetID="23" presetClass="exit" presetSubtype="544" fill="hold" grpId="1" nodeType="withEffect">
                                  <p:stCondLst>
                                    <p:cond delay="1250"/>
                                  </p:stCondLst>
                                  <p:childTnLst>
                                    <p:anim calcmode="lin" valueType="num">
                                      <p:cBhvr>
                                        <p:cTn id="41" dur="750"/>
                                        <p:tgtEl>
                                          <p:spTgt spid="6"/>
                                        </p:tgtEl>
                                        <p:attrNameLst>
                                          <p:attrName>ppt_w</p:attrName>
                                        </p:attrNameLst>
                                      </p:cBhvr>
                                      <p:tavLst>
                                        <p:tav tm="0">
                                          <p:val>
                                            <p:strVal val="ppt_w"/>
                                          </p:val>
                                        </p:tav>
                                        <p:tav tm="100000">
                                          <p:val>
                                            <p:fltVal val="0"/>
                                          </p:val>
                                        </p:tav>
                                      </p:tavLst>
                                    </p:anim>
                                    <p:anim calcmode="lin" valueType="num">
                                      <p:cBhvr>
                                        <p:cTn id="42" dur="750"/>
                                        <p:tgtEl>
                                          <p:spTgt spid="6"/>
                                        </p:tgtEl>
                                        <p:attrNameLst>
                                          <p:attrName>ppt_h</p:attrName>
                                        </p:attrNameLst>
                                      </p:cBhvr>
                                      <p:tavLst>
                                        <p:tav tm="0">
                                          <p:val>
                                            <p:strVal val="ppt_h"/>
                                          </p:val>
                                        </p:tav>
                                        <p:tav tm="100000">
                                          <p:val>
                                            <p:fltVal val="0"/>
                                          </p:val>
                                        </p:tav>
                                      </p:tavLst>
                                    </p:anim>
                                    <p:anim calcmode="lin" valueType="num">
                                      <p:cBhvr>
                                        <p:cTn id="43" dur="750"/>
                                        <p:tgtEl>
                                          <p:spTgt spid="6"/>
                                        </p:tgtEl>
                                        <p:attrNameLst>
                                          <p:attrName>ppt_x</p:attrName>
                                        </p:attrNameLst>
                                      </p:cBhvr>
                                      <p:tavLst>
                                        <p:tav tm="0">
                                          <p:val>
                                            <p:strVal val="ppt_x"/>
                                          </p:val>
                                        </p:tav>
                                        <p:tav tm="100000">
                                          <p:val>
                                            <p:fltVal val="0.5"/>
                                          </p:val>
                                        </p:tav>
                                      </p:tavLst>
                                    </p:anim>
                                    <p:anim calcmode="lin" valueType="num">
                                      <p:cBhvr>
                                        <p:cTn id="44" dur="750"/>
                                        <p:tgtEl>
                                          <p:spTgt spid="6"/>
                                        </p:tgtEl>
                                        <p:attrNameLst>
                                          <p:attrName>ppt_y</p:attrName>
                                        </p:attrNameLst>
                                      </p:cBhvr>
                                      <p:tavLst>
                                        <p:tav tm="0">
                                          <p:val>
                                            <p:strVal val="ppt_y"/>
                                          </p:val>
                                        </p:tav>
                                        <p:tav tm="100000">
                                          <p:val>
                                            <p:fltVal val="0.5"/>
                                          </p:val>
                                        </p:tav>
                                      </p:tavLst>
                                    </p:anim>
                                    <p:set>
                                      <p:cBhvr>
                                        <p:cTn id="45" dur="1" fill="hold">
                                          <p:stCondLst>
                                            <p:cond delay="74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4.44444E-6 2.22222E-6 L 0.06458 -0.48102 " pathEditMode="relative" rAng="0" ptsTypes="AA">
                                      <p:cBhvr>
                                        <p:cTn id="47" dur="750" fill="hold"/>
                                        <p:tgtEl>
                                          <p:spTgt spid="6"/>
                                        </p:tgtEl>
                                        <p:attrNameLst>
                                          <p:attrName>ppt_x</p:attrName>
                                          <p:attrName>ppt_y</p:attrName>
                                        </p:attrNameLst>
                                      </p:cBhvr>
                                      <p:rCtr x="3229" y="-2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4F2634E2-D6A9-4CCF-8BC9-5CCD89E349C8}"/>
              </a:ext>
            </a:extLst>
          </p:cNvPr>
          <p:cNvSpPr txBox="1">
            <a:spLocks/>
          </p:cNvSpPr>
          <p:nvPr/>
        </p:nvSpPr>
        <p:spPr>
          <a:xfrm>
            <a:off x="3118485" y="3123598"/>
            <a:ext cx="38404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676400"/>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whatever you do in word or deed, do all in the name of the Lord Jesus, giving thanks to God the Father through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Colossians 3:17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3"/>
          <p:cNvSpPr>
            <a:spLocks noChangeArrowheads="1"/>
          </p:cNvSpPr>
          <p:nvPr/>
        </p:nvSpPr>
        <p:spPr bwMode="auto">
          <a:xfrm>
            <a:off x="3667729" y="2245489"/>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12">
            <a:extLst>
              <a:ext uri="{FF2B5EF4-FFF2-40B4-BE49-F238E27FC236}">
                <a16:creationId xmlns:a16="http://schemas.microsoft.com/office/drawing/2014/main" id="{82F828A7-17CF-4415-9323-F9471781A7A7}"/>
              </a:ext>
            </a:extLst>
          </p:cNvPr>
          <p:cNvSpPr>
            <a:spLocks noChangeArrowheads="1"/>
          </p:cNvSpPr>
          <p:nvPr/>
        </p:nvSpPr>
        <p:spPr bwMode="auto">
          <a:xfrm>
            <a:off x="3918207" y="3626644"/>
            <a:ext cx="2629209" cy="95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through</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3" name="Rectangle 12">
            <a:extLst>
              <a:ext uri="{FF2B5EF4-FFF2-40B4-BE49-F238E27FC236}">
                <a16:creationId xmlns:a16="http://schemas.microsoft.com/office/drawing/2014/main" id="{B5482AFF-D96A-4C73-86DB-0953493097C1}"/>
              </a:ext>
            </a:extLst>
          </p:cNvPr>
          <p:cNvSpPr>
            <a:spLocks noChangeArrowheads="1"/>
          </p:cNvSpPr>
          <p:nvPr/>
        </p:nvSpPr>
        <p:spPr bwMode="auto">
          <a:xfrm>
            <a:off x="6400800" y="3040380"/>
            <a:ext cx="2196396" cy="79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to God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1" name="Rectangle 2">
            <a:extLst>
              <a:ext uri="{FF2B5EF4-FFF2-40B4-BE49-F238E27FC236}">
                <a16:creationId xmlns:a16="http://schemas.microsoft.com/office/drawing/2014/main" id="{AEABC51C-C2F1-41B3-A449-720CAAD63FEA}"/>
              </a:ext>
            </a:extLst>
          </p:cNvPr>
          <p:cNvSpPr txBox="1">
            <a:spLocks noChangeArrowheads="1"/>
          </p:cNvSpPr>
          <p:nvPr/>
        </p:nvSpPr>
        <p:spPr bwMode="auto">
          <a:xfrm>
            <a:off x="3256256" y="3059906"/>
            <a:ext cx="3579224" cy="75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giving thanks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Morph">
            <a:extLst>
              <a:ext uri="{FF2B5EF4-FFF2-40B4-BE49-F238E27FC236}">
                <a16:creationId xmlns:a16="http://schemas.microsoft.com/office/drawing/2014/main" id="{41846AE8-D177-4BEC-91F0-A0A340D56745}"/>
              </a:ext>
            </a:extLst>
          </p:cNvPr>
          <p:cNvSpPr>
            <a:spLocks noChangeArrowheads="1"/>
          </p:cNvSpPr>
          <p:nvPr/>
        </p:nvSpPr>
        <p:spPr bwMode="auto">
          <a:xfrm>
            <a:off x="6086179" y="3753676"/>
            <a:ext cx="135475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0030B47F-CFA0-4BA5-9E8E-0EA6F1DF628B}"/>
              </a:ext>
            </a:extLst>
          </p:cNvPr>
          <p:cNvSpPr>
            <a:spLocks noChangeArrowheads="1"/>
          </p:cNvSpPr>
          <p:nvPr/>
        </p:nvSpPr>
        <p:spPr bwMode="auto">
          <a:xfrm>
            <a:off x="2245487" y="2350294"/>
            <a:ext cx="1677465" cy="82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C000"/>
                </a:solidFill>
                <a:effectLst>
                  <a:glow rad="127000">
                    <a:srgbClr val="000000"/>
                  </a:glow>
                </a:effectLst>
                <a:uLnTx/>
                <a:uFillTx/>
                <a:latin typeface="Calibri" panose="020F0502020204030204" pitchFamily="34" charset="0"/>
                <a:ea typeface="+mn-ea"/>
                <a:cs typeface="+mn-cs"/>
              </a:rPr>
              <a:t>do all</a:t>
            </a:r>
            <a:endParaRPr kumimoji="0" lang="en-US" altLang="en-US" sz="4400" b="1" i="1" u="none" strike="noStrike" kern="1200" cap="none" spc="0" normalizeH="0" baseline="0" noProof="0" dirty="0">
              <a:ln>
                <a:noFill/>
              </a:ln>
              <a:solidFill>
                <a:srgbClr val="FFC000"/>
              </a:solidFill>
              <a:effectLst>
                <a:glow rad="127000">
                  <a:srgbClr val="000000"/>
                </a:glow>
              </a:effectLst>
              <a:uLnTx/>
              <a:uFillTx/>
              <a:latin typeface="Calibri" panose="020F0502020204030204" pitchFamily="34" charset="0"/>
              <a:ea typeface="+mn-ea"/>
              <a:cs typeface="+mn-cs"/>
            </a:endParaRPr>
          </a:p>
        </p:txBody>
      </p:sp>
      <p:pic>
        <p:nvPicPr>
          <p:cNvPr id="15" name="SpotlightShape1_rendered">
            <a:extLst>
              <a:ext uri="{FF2B5EF4-FFF2-40B4-BE49-F238E27FC236}">
                <a16:creationId xmlns:a16="http://schemas.microsoft.com/office/drawing/2014/main" id="{CD84B157-5EC4-4A21-96C7-9A6C11C6C131}"/>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613697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ectangle 2"/>
          <p:cNvSpPr txBox="1">
            <a:spLocks noChangeArrowheads="1"/>
          </p:cNvSpPr>
          <p:nvPr/>
        </p:nvSpPr>
        <p:spPr bwMode="auto">
          <a:xfrm>
            <a:off x="289366" y="1796967"/>
            <a:ext cx="8582628" cy="223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prepared beforehand = good works</a:t>
            </a:r>
            <a:b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we = created in Christ Jesus </a:t>
            </a:r>
            <a:b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good works = should walk in them</a:t>
            </a:r>
          </a:p>
        </p:txBody>
      </p:sp>
      <p:sp>
        <p:nvSpPr>
          <p:cNvPr id="19" name="Title 1"/>
          <p:cNvSpPr txBox="1">
            <a:spLocks/>
          </p:cNvSpPr>
          <p:nvPr/>
        </p:nvSpPr>
        <p:spPr>
          <a:xfrm>
            <a:off x="6107623" y="2355327"/>
            <a:ext cx="219919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good</a:t>
            </a:r>
          </a:p>
        </p:txBody>
      </p:sp>
      <p:sp>
        <p:nvSpPr>
          <p:cNvPr id="20" name="Title 1"/>
          <p:cNvSpPr txBox="1">
            <a:spLocks/>
          </p:cNvSpPr>
          <p:nvPr/>
        </p:nvSpPr>
        <p:spPr>
          <a:xfrm>
            <a:off x="1211242" y="3024754"/>
            <a:ext cx="17246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works</a:t>
            </a:r>
          </a:p>
        </p:txBody>
      </p:sp>
      <p:sp>
        <p:nvSpPr>
          <p:cNvPr id="21" name="Title 1"/>
          <p:cNvSpPr txBox="1">
            <a:spLocks/>
          </p:cNvSpPr>
          <p:nvPr/>
        </p:nvSpPr>
        <p:spPr>
          <a:xfrm>
            <a:off x="7031693" y="3741947"/>
            <a:ext cx="1527858" cy="8381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a:t>
            </a:r>
          </a:p>
        </p:txBody>
      </p:sp>
      <p:sp>
        <p:nvSpPr>
          <p:cNvPr id="3074" name="Rectangle 2"/>
          <p:cNvSpPr>
            <a:spLocks noGrp="1" noChangeArrowheads="1"/>
          </p:cNvSpPr>
          <p:nvPr>
            <p:ph type="title"/>
          </p:nvPr>
        </p:nvSpPr>
        <p:spPr>
          <a:xfrm>
            <a:off x="457200" y="1600200"/>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are His workmanship, created in Christ Jesus for good works, which God prepared beforehand that we should walk in them.</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Ephesians 2:10</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p:cNvSpPr txBox="1">
            <a:spLocks noChangeArrowheads="1"/>
          </p:cNvSpPr>
          <p:nvPr/>
        </p:nvSpPr>
        <p:spPr bwMode="auto">
          <a:xfrm>
            <a:off x="1088021" y="2928742"/>
            <a:ext cx="1956121"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166886" y="2926025"/>
            <a:ext cx="175394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540464" y="2922882"/>
            <a:ext cx="234001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prepared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674998" y="3594358"/>
            <a:ext cx="2965048"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beforehand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684452" y="2249644"/>
            <a:ext cx="1842304"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5311164" y="3592453"/>
            <a:ext cx="327756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should walk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1828800" y="4263784"/>
            <a:ext cx="228214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them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829568" y="2251550"/>
            <a:ext cx="538415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created in Christ Jesus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2662637" y="2295454"/>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4"/>
          <p:cNvSpPr>
            <a:spLocks noChangeArrowheads="1"/>
          </p:cNvSpPr>
          <p:nvPr/>
        </p:nvSpPr>
        <p:spPr bwMode="auto">
          <a:xfrm>
            <a:off x="1889522" y="4350594"/>
            <a:ext cx="800100" cy="93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2"/>
          <p:cNvSpPr txBox="1">
            <a:spLocks noChangeArrowheads="1"/>
          </p:cNvSpPr>
          <p:nvPr/>
        </p:nvSpPr>
        <p:spPr bwMode="auto">
          <a:xfrm>
            <a:off x="1923447" y="1578458"/>
            <a:ext cx="100892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6682571" y="2249933"/>
            <a:ext cx="1842304"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1091565" y="2928113"/>
            <a:ext cx="1956121"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E3D9A314-CF09-463D-9348-3AF2F30C9E94}"/>
              </a:ext>
            </a:extLst>
          </p:cNvPr>
          <p:cNvSpPr txBox="1">
            <a:spLocks noChangeArrowheads="1"/>
          </p:cNvSpPr>
          <p:nvPr/>
        </p:nvSpPr>
        <p:spPr bwMode="auto">
          <a:xfrm>
            <a:off x="6039914" y="2429471"/>
            <a:ext cx="2334561" cy="75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good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AE28A834-8FE7-4636-9878-EBDDB00A1155}"/>
              </a:ext>
            </a:extLst>
          </p:cNvPr>
          <p:cNvSpPr txBox="1">
            <a:spLocks noChangeArrowheads="1"/>
          </p:cNvSpPr>
          <p:nvPr/>
        </p:nvSpPr>
        <p:spPr bwMode="auto">
          <a:xfrm>
            <a:off x="1243865" y="3103613"/>
            <a:ext cx="1656498" cy="756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works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CF47FB70-56A6-48EF-9DCF-5FDE80EB9BED}"/>
              </a:ext>
            </a:extLst>
          </p:cNvPr>
          <p:cNvSpPr txBox="1">
            <a:spLocks noChangeArrowheads="1"/>
          </p:cNvSpPr>
          <p:nvPr/>
        </p:nvSpPr>
        <p:spPr bwMode="auto">
          <a:xfrm>
            <a:off x="6990111" y="3777501"/>
            <a:ext cx="16112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9">
            <a:extLst>
              <a:ext uri="{FF2B5EF4-FFF2-40B4-BE49-F238E27FC236}">
                <a16:creationId xmlns:a16="http://schemas.microsoft.com/office/drawing/2014/main" id="{2AC5D03C-E1CF-4ED1-A53A-6D228AFE29E1}"/>
              </a:ext>
            </a:extLst>
          </p:cNvPr>
          <p:cNvSpPr>
            <a:spLocks noChangeArrowheads="1"/>
          </p:cNvSpPr>
          <p:nvPr/>
        </p:nvSpPr>
        <p:spPr bwMode="auto">
          <a:xfrm>
            <a:off x="3156045" y="2456088"/>
            <a:ext cx="319314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6" name="Rectangle 2" hidden="1"/>
          <p:cNvSpPr txBox="1">
            <a:spLocks noChangeArrowheads="1"/>
          </p:cNvSpPr>
          <p:nvPr/>
        </p:nvSpPr>
        <p:spPr bwMode="auto">
          <a:xfrm>
            <a:off x="6057514" y="4589407"/>
            <a:ext cx="175394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6" name="Rectangle 13">
            <a:extLst>
              <a:ext uri="{FF2B5EF4-FFF2-40B4-BE49-F238E27FC236}">
                <a16:creationId xmlns:a16="http://schemas.microsoft.com/office/drawing/2014/main" id="{A79E1718-3AD8-4A6F-BEB8-380C97E070EA}"/>
              </a:ext>
            </a:extLst>
          </p:cNvPr>
          <p:cNvSpPr>
            <a:spLocks noChangeArrowheads="1"/>
          </p:cNvSpPr>
          <p:nvPr/>
        </p:nvSpPr>
        <p:spPr bwMode="auto">
          <a:xfrm>
            <a:off x="707099" y="2347784"/>
            <a:ext cx="2255957" cy="92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300" b="1" i="0" u="none" strike="noStrike" kern="1200" cap="none" spc="50" normalizeH="0" baseline="0" noProof="0" dirty="0">
                <a:ln w="3175"/>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created</a:t>
            </a:r>
            <a:endParaRPr kumimoji="0" lang="en-US" sz="4300" b="1" i="1" u="none" strike="noStrike" kern="1200" cap="none" spc="50" normalizeH="0" baseline="0" noProof="0" dirty="0">
              <a:ln w="3175"/>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stCondLst>
                                            <p:cond delay="0"/>
                                          </p:stCondLst>
                                        </p:cTn>
                                        <p:tgtEl>
                                          <p:spTgt spid="4"/>
                                        </p:tgtEl>
                                      </p:cBhvr>
                                    </p:animEffect>
                                    <p:anim to="" calcmode="lin" valueType="num">
                                      <p:cBhvr>
                                        <p:cTn id="1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1" presetID="0" presetClass="entr" presetSubtype="0" fill="hold" grpId="0" nodeType="withEffect">
                                  <p:stCondLst>
                                    <p:cond delay="250"/>
                                  </p:stCondLst>
                                  <p:iterate type="lt">
                                    <p:tmPct val="10000"/>
                                  </p:iterate>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stCondLst>
                                            <p:cond delay="0"/>
                                          </p:stCondLst>
                                        </p:cTn>
                                        <p:tgtEl>
                                          <p:spTgt spid="25"/>
                                        </p:tgtEl>
                                      </p:cBhvr>
                                    </p:animEffect>
                                    <p:anim to="" calcmode="lin" valueType="num">
                                      <p:cBhvr>
                                        <p:cTn id="24"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par>
                          <p:cTn id="26" fill="hold">
                            <p:stCondLst>
                              <p:cond delay="125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25"/>
                                        </p:tgtEl>
                                      </p:cBhvr>
                                    </p:animEffect>
                                    <p:animScale>
                                      <p:cBhvr>
                                        <p:cTn id="29" dur="250" autoRev="1" fill="hold"/>
                                        <p:tgtEl>
                                          <p:spTgt spid="25"/>
                                        </p:tgtEl>
                                      </p:cBhvr>
                                      <p:by x="105000" y="105000"/>
                                    </p:animScale>
                                  </p:childTnLst>
                                </p:cTn>
                              </p:par>
                            </p:childTnLst>
                          </p:cTn>
                        </p:par>
                        <p:par>
                          <p:cTn id="30" fill="hold">
                            <p:stCondLst>
                              <p:cond delay="175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18" presetClass="emph" presetSubtype="0" fill="hold" grpId="1" nodeType="withEffect">
                                  <p:stCondLst>
                                    <p:cond delay="0"/>
                                  </p:stCondLst>
                                  <p:childTnLst>
                                    <p:set>
                                      <p:cBhvr override="childStyle">
                                        <p:cTn id="35" dur="500" fill="hold"/>
                                        <p:tgtEl>
                                          <p:spTgt spid="19"/>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40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18" presetClass="emph" presetSubtype="0" fill="hold" grpId="1" nodeType="withEffect">
                                  <p:stCondLst>
                                    <p:cond delay="400"/>
                                  </p:stCondLst>
                                  <p:childTnLst>
                                    <p:set>
                                      <p:cBhvr override="childStyle">
                                        <p:cTn id="43" dur="500" fill="hold"/>
                                        <p:tgtEl>
                                          <p:spTgt spid="20"/>
                                        </p:tgtEl>
                                        <p:attrNameLst>
                                          <p:attrName>style.textDecorationUnderline</p:attrName>
                                        </p:attrNameLst>
                                      </p:cBhvr>
                                      <p:to>
                                        <p:strVal val="true"/>
                                      </p:to>
                                    </p:set>
                                  </p:childTnLst>
                                </p:cTn>
                              </p:par>
                              <p:par>
                                <p:cTn id="44" presetID="22" presetClass="entr" presetSubtype="8" fill="hold" grpId="0" nodeType="withEffect">
                                  <p:stCondLst>
                                    <p:cond delay="40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par>
                                <p:cTn id="52" presetID="18" presetClass="emph" presetSubtype="0" fill="hold" grpId="1" nodeType="withEffect">
                                  <p:stCondLst>
                                    <p:cond delay="0"/>
                                  </p:stCondLst>
                                  <p:childTnLst>
                                    <p:set>
                                      <p:cBhvr override="childStyle">
                                        <p:cTn id="53" dur="500" fill="hold"/>
                                        <p:tgtEl>
                                          <p:spTgt spid="21"/>
                                        </p:tgtEl>
                                        <p:attrNameLst>
                                          <p:attrName>style.textDecorationUnderline</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par>
                          <p:cTn id="57" fill="hold">
                            <p:stCondLst>
                              <p:cond delay="500"/>
                            </p:stCondLst>
                            <p:childTnLst>
                              <p:par>
                                <p:cTn id="58" presetID="0" presetClass="entr" presetSubtype="0"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dissolve">
                                      <p:cBhvr>
                                        <p:cTn id="60" dur="500">
                                          <p:stCondLst>
                                            <p:cond delay="0"/>
                                          </p:stCondLst>
                                        </p:cTn>
                                        <p:tgtEl>
                                          <p:spTgt spid="5"/>
                                        </p:tgtEl>
                                      </p:cBhvr>
                                    </p:animEffect>
                                    <p:anim to="" calcmode="lin" valueType="num">
                                      <p:cBhvr>
                                        <p:cTn id="6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63" presetID="21" presetClass="entr" presetSubtype="8"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heel(8)">
                                      <p:cBhvr>
                                        <p:cTn id="65" dur="1500"/>
                                        <p:tgtEl>
                                          <p:spTgt spid="26"/>
                                        </p:tgtEl>
                                      </p:cBhvr>
                                    </p:animEffect>
                                  </p:childTnLst>
                                </p:cTn>
                              </p:par>
                              <p:par>
                                <p:cTn id="66" presetID="26" presetClass="emph" presetSubtype="0" fill="hold" grpId="2" nodeType="withEffect">
                                  <p:stCondLst>
                                    <p:cond delay="125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50"/>
                                        <p:tgtEl>
                                          <p:spTgt spid="6"/>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250"/>
                                        <p:tgtEl>
                                          <p:spTgt spid="7"/>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250"/>
                                        <p:tgtEl>
                                          <p:spTgt spid="8"/>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250"/>
                                        <p:tgtEl>
                                          <p:spTgt spid="9"/>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250"/>
                                        <p:tgtEl>
                                          <p:spTgt spid="10"/>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250"/>
                                        <p:tgtEl>
                                          <p:spTgt spid="11"/>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250"/>
                                        <p:tgtEl>
                                          <p:spTgt spid="12"/>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250"/>
                                        <p:tgtEl>
                                          <p:spTgt spid="13"/>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250"/>
                                        <p:tgtEl>
                                          <p:spTgt spid="14"/>
                                        </p:tgtEl>
                                      </p:cBhvr>
                                    </p:animEffect>
                                  </p:childTnLst>
                                </p:cTn>
                              </p:par>
                              <p:par>
                                <p:cTn id="98" presetID="10" presetClass="entr" presetSubtype="0" fill="hold" grpId="1"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250"/>
                                        <p:tgtEl>
                                          <p:spTgt spid="17"/>
                                        </p:tgtEl>
                                      </p:cBhvr>
                                    </p:animEffect>
                                  </p:childTnLst>
                                </p:cTn>
                              </p:par>
                              <p:par>
                                <p:cTn id="101" presetID="10" presetClass="entr" presetSubtype="0" fill="hold" grpId="1"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250"/>
                                        <p:tgtEl>
                                          <p:spTgt spid="18"/>
                                        </p:tgtEl>
                                      </p:cBhvr>
                                    </p:animEffect>
                                  </p:childTnLst>
                                </p:cTn>
                              </p:par>
                              <p:par>
                                <p:cTn id="104" presetID="0" presetClass="path" presetSubtype="0" accel="50000" decel="50000" fill="hold" grpId="0" nodeType="withEffect">
                                  <p:stCondLst>
                                    <p:cond delay="0"/>
                                  </p:stCondLst>
                                  <p:childTnLst>
                                    <p:animMotion origin="layout" path="M 0.00018 -7.40741E-7 L -0.11302 -0.08264 " pathEditMode="relative" rAng="0" ptsTypes="AA">
                                      <p:cBhvr>
                                        <p:cTn id="105" dur="2000" fill="hold"/>
                                        <p:tgtEl>
                                          <p:spTgt spid="17"/>
                                        </p:tgtEl>
                                        <p:attrNameLst>
                                          <p:attrName>ppt_x</p:attrName>
                                          <p:attrName>ppt_y</p:attrName>
                                        </p:attrNameLst>
                                      </p:cBhvr>
                                      <p:rCtr x="-5660" y="-4144"/>
                                    </p:animMotion>
                                  </p:childTnLst>
                                </p:cTn>
                              </p:par>
                              <p:par>
                                <p:cTn id="106" presetID="0" presetClass="path" presetSubtype="0" accel="50000" decel="50000" fill="hold" grpId="0" nodeType="withEffect">
                                  <p:stCondLst>
                                    <p:cond delay="0"/>
                                  </p:stCondLst>
                                  <p:childTnLst>
                                    <p:animMotion origin="layout" path="M 1.11111E-6 -3.33333E-6 L 0.64653 -0.18148 " pathEditMode="relative" rAng="0" ptsTypes="AA">
                                      <p:cBhvr>
                                        <p:cTn id="107" dur="2000" fill="hold"/>
                                        <p:tgtEl>
                                          <p:spTgt spid="18"/>
                                        </p:tgtEl>
                                        <p:attrNameLst>
                                          <p:attrName>ppt_x</p:attrName>
                                          <p:attrName>ppt_y</p:attrName>
                                        </p:attrNameLst>
                                      </p:cBhvr>
                                      <p:rCtr x="32326" y="-9074"/>
                                    </p:animMotion>
                                  </p:childTnLst>
                                </p:cTn>
                              </p:par>
                              <p:par>
                                <p:cTn id="108" presetID="0" presetClass="path" presetSubtype="0" accel="50000" decel="50000" fill="hold" grpId="0" nodeType="withEffect">
                                  <p:stCondLst>
                                    <p:cond delay="0"/>
                                  </p:stCondLst>
                                  <p:childTnLst>
                                    <p:animMotion origin="layout" path="M 2.5E-6 4.44444E-6 L 0.21215 -0.27871 " pathEditMode="relative" rAng="0" ptsTypes="AA">
                                      <p:cBhvr>
                                        <p:cTn id="109" dur="2000" fill="hold"/>
                                        <p:tgtEl>
                                          <p:spTgt spid="8"/>
                                        </p:tgtEl>
                                        <p:attrNameLst>
                                          <p:attrName>ppt_x</p:attrName>
                                          <p:attrName>ppt_y</p:attrName>
                                        </p:attrNameLst>
                                      </p:cBhvr>
                                      <p:rCtr x="10608" y="-13935"/>
                                    </p:animMotion>
                                  </p:childTnLst>
                                </p:cTn>
                              </p:par>
                              <p:par>
                                <p:cTn id="110" presetID="0" presetClass="path" presetSubtype="0" accel="50000" decel="50000" fill="hold" grpId="0" nodeType="withEffect">
                                  <p:stCondLst>
                                    <p:cond delay="0"/>
                                  </p:stCondLst>
                                  <p:childTnLst>
                                    <p:animMotion origin="layout" path="M -8.33333E-7 -7.40741E-7 L -0.70087 0.11343 " pathEditMode="relative" rAng="0" ptsTypes="AA">
                                      <p:cBhvr>
                                        <p:cTn id="111" dur="2000" fill="hold"/>
                                        <p:tgtEl>
                                          <p:spTgt spid="9"/>
                                        </p:tgtEl>
                                        <p:attrNameLst>
                                          <p:attrName>ppt_x</p:attrName>
                                          <p:attrName>ppt_y</p:attrName>
                                        </p:attrNameLst>
                                      </p:cBhvr>
                                      <p:rCtr x="-35052" y="5671"/>
                                    </p:animMotion>
                                  </p:childTnLst>
                                </p:cTn>
                              </p:par>
                              <p:par>
                                <p:cTn id="112" presetID="0" presetClass="path" presetSubtype="0" accel="50000" decel="50000" fill="hold" grpId="0" nodeType="withEffect">
                                  <p:stCondLst>
                                    <p:cond delay="0"/>
                                  </p:stCondLst>
                                  <p:childTnLst>
                                    <p:animMotion origin="layout" path="M 1.94444E-6 -4.81481E-6 L 0.05903 0.01389 " pathEditMode="relative" rAng="0" ptsTypes="AA">
                                      <p:cBhvr>
                                        <p:cTn id="113" dur="2000" fill="hold"/>
                                        <p:tgtEl>
                                          <p:spTgt spid="10"/>
                                        </p:tgtEl>
                                        <p:attrNameLst>
                                          <p:attrName>ppt_x</p:attrName>
                                          <p:attrName>ppt_y</p:attrName>
                                        </p:attrNameLst>
                                      </p:cBhvr>
                                      <p:rCtr x="2951" y="694"/>
                                    </p:animMotion>
                                  </p:childTnLst>
                                </p:cTn>
                              </p:par>
                              <p:par>
                                <p:cTn id="114" presetID="0" presetClass="path" presetSubtype="0" accel="50000" decel="50000" fill="hold" grpId="0" nodeType="withEffect">
                                  <p:stCondLst>
                                    <p:cond delay="0"/>
                                  </p:stCondLst>
                                  <p:childTnLst>
                                    <p:animMotion origin="layout" path="M 5.55556E-7 -4.07407E-6 L -0.1875 -0.08263 " pathEditMode="relative" rAng="0" ptsTypes="AA">
                                      <p:cBhvr>
                                        <p:cTn id="115" dur="2000" fill="hold"/>
                                        <p:tgtEl>
                                          <p:spTgt spid="11"/>
                                        </p:tgtEl>
                                        <p:attrNameLst>
                                          <p:attrName>ppt_x</p:attrName>
                                          <p:attrName>ppt_y</p:attrName>
                                        </p:attrNameLst>
                                      </p:cBhvr>
                                      <p:rCtr x="-9375" y="-4144"/>
                                    </p:animMotion>
                                  </p:childTnLst>
                                </p:cTn>
                              </p:par>
                              <p:par>
                                <p:cTn id="116" presetID="0" presetClass="path" presetSubtype="0" accel="50000" decel="50000" fill="hold" grpId="0" nodeType="withEffect">
                                  <p:stCondLst>
                                    <p:cond delay="0"/>
                                  </p:stCondLst>
                                  <p:childTnLst>
                                    <p:animMotion origin="layout" path="M 5.55556E-7 -2.22222E-6 L 0.18299 0.01482 " pathEditMode="relative" rAng="0" ptsTypes="AA">
                                      <p:cBhvr>
                                        <p:cTn id="117" dur="2000" fill="hold"/>
                                        <p:tgtEl>
                                          <p:spTgt spid="13"/>
                                        </p:tgtEl>
                                        <p:attrNameLst>
                                          <p:attrName>ppt_x</p:attrName>
                                          <p:attrName>ppt_y</p:attrName>
                                        </p:attrNameLst>
                                      </p:cBhvr>
                                      <p:rCtr x="9149" y="741"/>
                                    </p:animMotion>
                                  </p:childTnLst>
                                </p:cTn>
                              </p:par>
                              <p:par>
                                <p:cTn id="118" presetID="0" presetClass="path" presetSubtype="0" accel="50000" decel="50000" fill="hold" grpId="2" nodeType="withEffect">
                                  <p:stCondLst>
                                    <p:cond delay="0"/>
                                  </p:stCondLst>
                                  <p:childTnLst>
                                    <p:animMotion origin="layout" path="M 3.61111E-6 -7.40741E-7 C 0.03819 -7.40741E-7 0.07656 -7.40741E-7 0.13385 -0.00417 C 0.19097 -0.00787 0.29496 -0.01481 0.34409 -0.02315 C 0.39305 -0.03148 0.40364 -0.03958 0.42864 -0.05486 C 0.45347 -0.07037 0.47986 -0.09329 0.49375 -0.11435 C 0.50764 -0.13565 0.50798 -0.16713 0.5125 -0.18079 " pathEditMode="relative" rAng="0" ptsTypes="AAAAAA">
                                      <p:cBhvr>
                                        <p:cTn id="119" dur="2000" fill="hold"/>
                                        <p:tgtEl>
                                          <p:spTgt spid="12"/>
                                        </p:tgtEl>
                                        <p:attrNameLst>
                                          <p:attrName>ppt_x</p:attrName>
                                          <p:attrName>ppt_y</p:attrName>
                                        </p:attrNameLst>
                                      </p:cBhvr>
                                      <p:rCtr x="25625" y="-9051"/>
                                    </p:animMotion>
                                  </p:childTnLst>
                                </p:cTn>
                              </p:par>
                              <p:par>
                                <p:cTn id="120" presetID="0" presetClass="path" presetSubtype="0" accel="50000" decel="50000" fill="hold" grpId="2" nodeType="withEffect">
                                  <p:stCondLst>
                                    <p:cond delay="0"/>
                                  </p:stCondLst>
                                  <p:childTnLst>
                                    <p:animMotion origin="layout" path="M -1.38889E-6 -0.00023 C -0.00851 -0.00069 -0.01684 -0.00115 -0.02587 -0.00023 C -0.03507 0.0007 -0.04722 -0.00046 -0.05486 0.00463 C -0.06232 0.00996 -0.06805 0.0213 -0.07135 0.03172 C -0.07465 0.0419 -0.07396 0.05301 -0.07448 0.06644 C -0.07482 0.07987 -0.07465 0.09653 -0.07448 0.11343 " pathEditMode="relative" rAng="0" ptsTypes="AAAAAA">
                                      <p:cBhvr>
                                        <p:cTn id="121" dur="2000" fill="hold"/>
                                        <p:tgtEl>
                                          <p:spTgt spid="14"/>
                                        </p:tgtEl>
                                        <p:attrNameLst>
                                          <p:attrName>ppt_x</p:attrName>
                                          <p:attrName>ppt_y</p:attrName>
                                        </p:attrNameLst>
                                      </p:cBhvr>
                                      <p:rCtr x="-3733" y="5648"/>
                                    </p:animMotion>
                                  </p:childTnLst>
                                </p:cTn>
                              </p:par>
                              <p:par>
                                <p:cTn id="122" presetID="0" presetClass="path" presetSubtype="0" accel="50000" decel="50000" fill="hold" grpId="2" nodeType="withEffect">
                                  <p:stCondLst>
                                    <p:cond delay="0"/>
                                  </p:stCondLst>
                                  <p:childTnLst>
                                    <p:animMotion origin="layout" path="M -0.00052 1.11111E-6 C 0.00053 -0.01273 0.00139 -0.02546 -0.00052 -0.05579 C -0.0026 -0.08611 -0.00156 -0.15093 -0.01319 -0.18218 C -0.02465 -0.21343 -0.03368 -0.22801 -0.06961 -0.24283 C -0.10555 -0.25764 -0.17604 -0.26644 -0.22864 -0.27153 C -0.28107 -0.27662 -0.34149 -0.2757 -0.38507 -0.27338 C -0.42934 -0.27107 -0.4651 -0.26667 -0.49132 -0.2581 C -0.51805 -0.24954 -0.53211 -0.23588 -0.54461 -0.22269 C -0.55659 -0.20949 -0.56215 -0.19283 -0.56475 -0.18125 " pathEditMode="relative" rAng="0" ptsTypes="AAAAAAAAA">
                                      <p:cBhvr>
                                        <p:cTn id="123" dur="2000" fill="hold"/>
                                        <p:tgtEl>
                                          <p:spTgt spid="7"/>
                                        </p:tgtEl>
                                        <p:attrNameLst>
                                          <p:attrName>ppt_x</p:attrName>
                                          <p:attrName>ppt_y</p:attrName>
                                        </p:attrNameLst>
                                      </p:cBhvr>
                                      <p:rCtr x="-28160" y="-13773"/>
                                    </p:animMotion>
                                  </p:childTnLst>
                                </p:cTn>
                              </p:par>
                              <p:par>
                                <p:cTn id="124" presetID="0" presetClass="path" presetSubtype="0" accel="50000" decel="50000" fill="hold" grpId="1" nodeType="withEffect">
                                  <p:stCondLst>
                                    <p:cond delay="0"/>
                                  </p:stCondLst>
                                  <p:childTnLst>
                                    <p:animMotion origin="layout" path="M -2.5E-6 -1.85185E-6 C -0.01302 0.00463 -0.02587 0.00926 -0.04184 0.0213 C -0.05781 0.03426 -0.07812 0.05371 -0.09635 0.07593 C -0.11458 0.09815 -0.14288 0.12176 -0.15156 0.15486 C -0.16024 0.1882 -0.15885 0.24144 -0.14896 0.27639 C -0.13906 0.31134 -0.11406 0.34491 -0.09201 0.36435 C -0.06996 0.38357 -0.04705 0.38912 -0.01649 0.39283 C 0.01407 0.39653 0.06181 0.39144 0.09115 0.38611 C 0.12049 0.38079 0.14236 0.37384 0.1599 0.36088 C 0.17726 0.34792 0.18854 0.32824 0.19653 0.30857 C 0.20417 0.28889 0.20625 0.25648 0.20677 0.24236 " pathEditMode="relative" rAng="0" ptsTypes="AAAAAAAAAAA">
                                      <p:cBhvr>
                                        <p:cTn id="125" dur="2000" fill="hold"/>
                                        <p:tgtEl>
                                          <p:spTgt spid="6"/>
                                        </p:tgtEl>
                                        <p:attrNameLst>
                                          <p:attrName>ppt_x</p:attrName>
                                          <p:attrName>ppt_y</p:attrName>
                                        </p:attrNameLst>
                                      </p:cBhvr>
                                      <p:rCtr x="2465" y="19699"/>
                                    </p:animMotion>
                                  </p:childTnLst>
                                </p:cTn>
                              </p:par>
                              <p:par>
                                <p:cTn id="126" presetID="10" presetClass="exit" presetSubtype="0" fill="hold" grpId="1" nodeType="withEffect">
                                  <p:stCondLst>
                                    <p:cond delay="0"/>
                                  </p:stCondLst>
                                  <p:childTnLst>
                                    <p:animEffect transition="out" filter="fade">
                                      <p:cBhvr>
                                        <p:cTn id="127" dur="2000"/>
                                        <p:tgtEl>
                                          <p:spTgt spid="3074"/>
                                        </p:tgtEl>
                                      </p:cBhvr>
                                    </p:animEffect>
                                    <p:set>
                                      <p:cBhvr>
                                        <p:cTn id="128" dur="1" fill="hold">
                                          <p:stCondLst>
                                            <p:cond delay="1999"/>
                                          </p:stCondLst>
                                        </p:cTn>
                                        <p:tgtEl>
                                          <p:spTgt spid="307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4"/>
                                        </p:tgtEl>
                                      </p:cBhvr>
                                    </p:animEffect>
                                    <p:set>
                                      <p:cBhvr>
                                        <p:cTn id="131" dur="1" fill="hold">
                                          <p:stCondLst>
                                            <p:cond delay="499"/>
                                          </p:stCondLst>
                                        </p:cTn>
                                        <p:tgtEl>
                                          <p:spTgt spid="4"/>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5"/>
                                        </p:tgtEl>
                                      </p:cBhvr>
                                    </p:animEffect>
                                    <p:set>
                                      <p:cBhvr>
                                        <p:cTn id="134" dur="1" fill="hold">
                                          <p:stCondLst>
                                            <p:cond delay="499"/>
                                          </p:stCondLst>
                                        </p:cTn>
                                        <p:tgtEl>
                                          <p:spTgt spid="5"/>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9"/>
                                        </p:tgtEl>
                                      </p:cBhvr>
                                    </p:animEffect>
                                    <p:set>
                                      <p:cBhvr>
                                        <p:cTn id="137" dur="1" fill="hold">
                                          <p:stCondLst>
                                            <p:cond delay="499"/>
                                          </p:stCondLst>
                                        </p:cTn>
                                        <p:tgtEl>
                                          <p:spTgt spid="19"/>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20"/>
                                        </p:tgtEl>
                                      </p:cBhvr>
                                    </p:animEffect>
                                    <p:set>
                                      <p:cBhvr>
                                        <p:cTn id="140" dur="1" fill="hold">
                                          <p:stCondLst>
                                            <p:cond delay="499"/>
                                          </p:stCondLst>
                                        </p:cTn>
                                        <p:tgtEl>
                                          <p:spTgt spid="20"/>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21"/>
                                        </p:tgtEl>
                                      </p:cBhvr>
                                    </p:animEffect>
                                    <p:set>
                                      <p:cBhvr>
                                        <p:cTn id="143" dur="1" fill="hold">
                                          <p:stCondLst>
                                            <p:cond delay="499"/>
                                          </p:stCondLst>
                                        </p:cTn>
                                        <p:tgtEl>
                                          <p:spTgt spid="21"/>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2"/>
                                        </p:tgtEl>
                                      </p:cBhvr>
                                    </p:animEffect>
                                    <p:set>
                                      <p:cBhvr>
                                        <p:cTn id="146" dur="1" fill="hold">
                                          <p:stCondLst>
                                            <p:cond delay="499"/>
                                          </p:stCondLst>
                                        </p:cTn>
                                        <p:tgtEl>
                                          <p:spTgt spid="22"/>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3"/>
                                        </p:tgtEl>
                                      </p:cBhvr>
                                    </p:animEffect>
                                    <p:set>
                                      <p:cBhvr>
                                        <p:cTn id="149" dur="1" fill="hold">
                                          <p:stCondLst>
                                            <p:cond delay="499"/>
                                          </p:stCondLst>
                                        </p:cTn>
                                        <p:tgtEl>
                                          <p:spTgt spid="23"/>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4"/>
                                        </p:tgtEl>
                                      </p:cBhvr>
                                    </p:animEffect>
                                    <p:set>
                                      <p:cBhvr>
                                        <p:cTn id="152" dur="1" fill="hold">
                                          <p:stCondLst>
                                            <p:cond delay="499"/>
                                          </p:stCondLst>
                                        </p:cTn>
                                        <p:tgtEl>
                                          <p:spTgt spid="24"/>
                                        </p:tgtEl>
                                        <p:attrNameLst>
                                          <p:attrName>style.visibility</p:attrName>
                                        </p:attrNameLst>
                                      </p:cBhvr>
                                      <p:to>
                                        <p:strVal val="hidden"/>
                                      </p:to>
                                    </p:set>
                                  </p:childTnLst>
                                </p:cTn>
                              </p:par>
                              <p:par>
                                <p:cTn id="153" presetID="10" presetClass="exit" presetSubtype="0" fill="hold" grpId="2" nodeType="withEffect">
                                  <p:stCondLst>
                                    <p:cond delay="0"/>
                                  </p:stCondLst>
                                  <p:iterate type="lt">
                                    <p:tmPct val="0"/>
                                  </p:iterate>
                                  <p:childTnLst>
                                    <p:animEffect transition="out" filter="fade">
                                      <p:cBhvr>
                                        <p:cTn id="154" dur="500"/>
                                        <p:tgtEl>
                                          <p:spTgt spid="25"/>
                                        </p:tgtEl>
                                      </p:cBhvr>
                                    </p:animEffect>
                                    <p:set>
                                      <p:cBhvr>
                                        <p:cTn id="155" dur="1" fill="hold">
                                          <p:stCondLst>
                                            <p:cond delay="499"/>
                                          </p:stCondLst>
                                        </p:cTn>
                                        <p:tgtEl>
                                          <p:spTgt spid="25"/>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6"/>
                                        </p:tgtEl>
                                      </p:cBhvr>
                                    </p:animEffect>
                                    <p:set>
                                      <p:cBhvr>
                                        <p:cTn id="158" dur="1" fill="hold">
                                          <p:stCondLst>
                                            <p:cond delay="499"/>
                                          </p:stCondLst>
                                        </p:cTn>
                                        <p:tgtEl>
                                          <p:spTgt spid="26"/>
                                        </p:tgtEl>
                                        <p:attrNameLst>
                                          <p:attrName>style.visibility</p:attrName>
                                        </p:attrNameLst>
                                      </p:cBhvr>
                                      <p:to>
                                        <p:strVal val="hidden"/>
                                      </p:to>
                                    </p:set>
                                  </p:childTnLst>
                                </p:cTn>
                              </p:par>
                            </p:childTnLst>
                          </p:cTn>
                        </p:par>
                        <p:par>
                          <p:cTn id="159" fill="hold">
                            <p:stCondLst>
                              <p:cond delay="2000"/>
                            </p:stCondLst>
                            <p:childTnLst>
                              <p:par>
                                <p:cTn id="160" presetID="10" presetClass="entr" presetSubtype="0" fill="hold" grpId="0" nodeType="afterEffect">
                                  <p:stCondLst>
                                    <p:cond delay="0"/>
                                  </p:stCondLst>
                                  <p:childTnLst>
                                    <p:set>
                                      <p:cBhvr>
                                        <p:cTn id="161" dur="1" fill="hold">
                                          <p:stCondLst>
                                            <p:cond delay="0"/>
                                          </p:stCondLst>
                                        </p:cTn>
                                        <p:tgtEl>
                                          <p:spTgt spid="15"/>
                                        </p:tgtEl>
                                        <p:attrNameLst>
                                          <p:attrName>style.visibility</p:attrName>
                                        </p:attrNameLst>
                                      </p:cBhvr>
                                      <p:to>
                                        <p:strVal val="visible"/>
                                      </p:to>
                                    </p:set>
                                    <p:animEffect transition="in" filter="fade">
                                      <p:cBhvr>
                                        <p:cTn id="162" dur="250"/>
                                        <p:tgtEl>
                                          <p:spTgt spid="15"/>
                                        </p:tgtEl>
                                      </p:cBhvr>
                                    </p:animEffect>
                                  </p:childTnLst>
                                </p:cTn>
                              </p:par>
                              <p:par>
                                <p:cTn id="163" presetID="10" presetClass="exit" presetSubtype="0" fill="hold" grpId="3" nodeType="withEffect">
                                  <p:stCondLst>
                                    <p:cond delay="0"/>
                                  </p:stCondLst>
                                  <p:childTnLst>
                                    <p:animEffect transition="out" filter="fade">
                                      <p:cBhvr>
                                        <p:cTn id="164" dur="500"/>
                                        <p:tgtEl>
                                          <p:spTgt spid="7"/>
                                        </p:tgtEl>
                                      </p:cBhvr>
                                    </p:animEffect>
                                    <p:set>
                                      <p:cBhvr>
                                        <p:cTn id="165" dur="1" fill="hold">
                                          <p:stCondLst>
                                            <p:cond delay="499"/>
                                          </p:stCondLst>
                                        </p:cTn>
                                        <p:tgtEl>
                                          <p:spTgt spid="7"/>
                                        </p:tgtEl>
                                        <p:attrNameLst>
                                          <p:attrName>style.visibility</p:attrName>
                                        </p:attrNameLst>
                                      </p:cBhvr>
                                      <p:to>
                                        <p:strVal val="hidden"/>
                                      </p:to>
                                    </p:set>
                                  </p:childTnLst>
                                </p:cTn>
                              </p:par>
                              <p:par>
                                <p:cTn id="166" presetID="10" presetClass="exit" presetSubtype="0" fill="hold" grpId="2" nodeType="withEffect">
                                  <p:stCondLst>
                                    <p:cond delay="0"/>
                                  </p:stCondLst>
                                  <p:childTnLst>
                                    <p:animEffect transition="out" filter="fade">
                                      <p:cBhvr>
                                        <p:cTn id="167" dur="500"/>
                                        <p:tgtEl>
                                          <p:spTgt spid="8"/>
                                        </p:tgtEl>
                                      </p:cBhvr>
                                    </p:animEffect>
                                    <p:set>
                                      <p:cBhvr>
                                        <p:cTn id="168" dur="1" fill="hold">
                                          <p:stCondLst>
                                            <p:cond delay="499"/>
                                          </p:stCondLst>
                                        </p:cTn>
                                        <p:tgtEl>
                                          <p:spTgt spid="8"/>
                                        </p:tgtEl>
                                        <p:attrNameLst>
                                          <p:attrName>style.visibility</p:attrName>
                                        </p:attrNameLst>
                                      </p:cBhvr>
                                      <p:to>
                                        <p:strVal val="hidden"/>
                                      </p:to>
                                    </p:set>
                                  </p:childTnLst>
                                </p:cTn>
                              </p:par>
                              <p:par>
                                <p:cTn id="169" presetID="10" presetClass="exit" presetSubtype="0" fill="hold" grpId="2" nodeType="withEffect">
                                  <p:stCondLst>
                                    <p:cond delay="0"/>
                                  </p:stCondLst>
                                  <p:childTnLst>
                                    <p:animEffect transition="out" filter="fade">
                                      <p:cBhvr>
                                        <p:cTn id="170" dur="500"/>
                                        <p:tgtEl>
                                          <p:spTgt spid="9"/>
                                        </p:tgtEl>
                                      </p:cBhvr>
                                    </p:animEffect>
                                    <p:set>
                                      <p:cBhvr>
                                        <p:cTn id="171" dur="1" fill="hold">
                                          <p:stCondLst>
                                            <p:cond delay="499"/>
                                          </p:stCondLst>
                                        </p:cTn>
                                        <p:tgtEl>
                                          <p:spTgt spid="9"/>
                                        </p:tgtEl>
                                        <p:attrNameLst>
                                          <p:attrName>style.visibility</p:attrName>
                                        </p:attrNameLst>
                                      </p:cBhvr>
                                      <p:to>
                                        <p:strVal val="hidden"/>
                                      </p:to>
                                    </p:set>
                                  </p:childTnLst>
                                </p:cTn>
                              </p:par>
                              <p:par>
                                <p:cTn id="172" presetID="10" presetClass="exit" presetSubtype="0" fill="hold" grpId="2" nodeType="withEffect">
                                  <p:stCondLst>
                                    <p:cond delay="0"/>
                                  </p:stCondLst>
                                  <p:childTnLst>
                                    <p:animEffect transition="out" filter="fade">
                                      <p:cBhvr>
                                        <p:cTn id="173" dur="500"/>
                                        <p:tgtEl>
                                          <p:spTgt spid="10"/>
                                        </p:tgtEl>
                                      </p:cBhvr>
                                    </p:animEffect>
                                    <p:set>
                                      <p:cBhvr>
                                        <p:cTn id="174" dur="1" fill="hold">
                                          <p:stCondLst>
                                            <p:cond delay="499"/>
                                          </p:stCondLst>
                                        </p:cTn>
                                        <p:tgtEl>
                                          <p:spTgt spid="10"/>
                                        </p:tgtEl>
                                        <p:attrNameLst>
                                          <p:attrName>style.visibility</p:attrName>
                                        </p:attrNameLst>
                                      </p:cBhvr>
                                      <p:to>
                                        <p:strVal val="hidden"/>
                                      </p:to>
                                    </p:set>
                                  </p:childTnLst>
                                </p:cTn>
                              </p:par>
                              <p:par>
                                <p:cTn id="175" presetID="10" presetClass="exit" presetSubtype="0" fill="hold" grpId="2" nodeType="withEffect">
                                  <p:stCondLst>
                                    <p:cond delay="0"/>
                                  </p:stCondLst>
                                  <p:childTnLst>
                                    <p:animEffect transition="out" filter="fade">
                                      <p:cBhvr>
                                        <p:cTn id="176" dur="500"/>
                                        <p:tgtEl>
                                          <p:spTgt spid="11"/>
                                        </p:tgtEl>
                                      </p:cBhvr>
                                    </p:animEffect>
                                    <p:set>
                                      <p:cBhvr>
                                        <p:cTn id="177" dur="1" fill="hold">
                                          <p:stCondLst>
                                            <p:cond delay="499"/>
                                          </p:stCondLst>
                                        </p:cTn>
                                        <p:tgtEl>
                                          <p:spTgt spid="11"/>
                                        </p:tgtEl>
                                        <p:attrNameLst>
                                          <p:attrName>style.visibility</p:attrName>
                                        </p:attrNameLst>
                                      </p:cBhvr>
                                      <p:to>
                                        <p:strVal val="hidden"/>
                                      </p:to>
                                    </p:set>
                                  </p:childTnLst>
                                </p:cTn>
                              </p:par>
                              <p:par>
                                <p:cTn id="178" presetID="10" presetClass="exit" presetSubtype="0" fill="hold" grpId="3" nodeType="withEffect">
                                  <p:stCondLst>
                                    <p:cond delay="0"/>
                                  </p:stCondLst>
                                  <p:childTnLst>
                                    <p:animEffect transition="out" filter="fade">
                                      <p:cBhvr>
                                        <p:cTn id="179" dur="500"/>
                                        <p:tgtEl>
                                          <p:spTgt spid="12"/>
                                        </p:tgtEl>
                                      </p:cBhvr>
                                    </p:animEffect>
                                    <p:set>
                                      <p:cBhvr>
                                        <p:cTn id="180" dur="1" fill="hold">
                                          <p:stCondLst>
                                            <p:cond delay="499"/>
                                          </p:stCondLst>
                                        </p:cTn>
                                        <p:tgtEl>
                                          <p:spTgt spid="12"/>
                                        </p:tgtEl>
                                        <p:attrNameLst>
                                          <p:attrName>style.visibility</p:attrName>
                                        </p:attrNameLst>
                                      </p:cBhvr>
                                      <p:to>
                                        <p:strVal val="hidden"/>
                                      </p:to>
                                    </p:set>
                                  </p:childTnLst>
                                </p:cTn>
                              </p:par>
                              <p:par>
                                <p:cTn id="181" presetID="10" presetClass="exit" presetSubtype="0" fill="hold" grpId="2" nodeType="withEffect">
                                  <p:stCondLst>
                                    <p:cond delay="0"/>
                                  </p:stCondLst>
                                  <p:childTnLst>
                                    <p:animEffect transition="out" filter="fade">
                                      <p:cBhvr>
                                        <p:cTn id="182" dur="500"/>
                                        <p:tgtEl>
                                          <p:spTgt spid="13"/>
                                        </p:tgtEl>
                                      </p:cBhvr>
                                    </p:animEffect>
                                    <p:set>
                                      <p:cBhvr>
                                        <p:cTn id="183" dur="1" fill="hold">
                                          <p:stCondLst>
                                            <p:cond delay="499"/>
                                          </p:stCondLst>
                                        </p:cTn>
                                        <p:tgtEl>
                                          <p:spTgt spid="13"/>
                                        </p:tgtEl>
                                        <p:attrNameLst>
                                          <p:attrName>style.visibility</p:attrName>
                                        </p:attrNameLst>
                                      </p:cBhvr>
                                      <p:to>
                                        <p:strVal val="hidden"/>
                                      </p:to>
                                    </p:set>
                                  </p:childTnLst>
                                </p:cTn>
                              </p:par>
                              <p:par>
                                <p:cTn id="184" presetID="10" presetClass="exit" presetSubtype="0" fill="hold" grpId="3" nodeType="withEffect">
                                  <p:stCondLst>
                                    <p:cond delay="0"/>
                                  </p:stCondLst>
                                  <p:childTnLst>
                                    <p:animEffect transition="out" filter="fade">
                                      <p:cBhvr>
                                        <p:cTn id="185" dur="500"/>
                                        <p:tgtEl>
                                          <p:spTgt spid="14"/>
                                        </p:tgtEl>
                                      </p:cBhvr>
                                    </p:animEffect>
                                    <p:set>
                                      <p:cBhvr>
                                        <p:cTn id="186" dur="1" fill="hold">
                                          <p:stCondLst>
                                            <p:cond delay="499"/>
                                          </p:stCondLst>
                                        </p:cTn>
                                        <p:tgtEl>
                                          <p:spTgt spid="14"/>
                                        </p:tgtEl>
                                        <p:attrNameLst>
                                          <p:attrName>style.visibility</p:attrName>
                                        </p:attrNameLst>
                                      </p:cBhvr>
                                      <p:to>
                                        <p:strVal val="hidden"/>
                                      </p:to>
                                    </p:set>
                                  </p:childTnLst>
                                </p:cTn>
                              </p:par>
                              <p:par>
                                <p:cTn id="187" presetID="10" presetClass="exit" presetSubtype="0" fill="hold" grpId="2" nodeType="withEffect">
                                  <p:stCondLst>
                                    <p:cond delay="0"/>
                                  </p:stCondLst>
                                  <p:childTnLst>
                                    <p:animEffect transition="out" filter="fade">
                                      <p:cBhvr>
                                        <p:cTn id="188" dur="500"/>
                                        <p:tgtEl>
                                          <p:spTgt spid="17"/>
                                        </p:tgtEl>
                                      </p:cBhvr>
                                    </p:animEffect>
                                    <p:set>
                                      <p:cBhvr>
                                        <p:cTn id="189" dur="1" fill="hold">
                                          <p:stCondLst>
                                            <p:cond delay="499"/>
                                          </p:stCondLst>
                                        </p:cTn>
                                        <p:tgtEl>
                                          <p:spTgt spid="17"/>
                                        </p:tgtEl>
                                        <p:attrNameLst>
                                          <p:attrName>style.visibility</p:attrName>
                                        </p:attrNameLst>
                                      </p:cBhvr>
                                      <p:to>
                                        <p:strVal val="hidden"/>
                                      </p:to>
                                    </p:set>
                                  </p:childTnLst>
                                </p:cTn>
                              </p:par>
                              <p:par>
                                <p:cTn id="190" presetID="10" presetClass="exit" presetSubtype="0" fill="hold" grpId="2" nodeType="withEffect">
                                  <p:stCondLst>
                                    <p:cond delay="0"/>
                                  </p:stCondLst>
                                  <p:childTnLst>
                                    <p:animEffect transition="out" filter="fade">
                                      <p:cBhvr>
                                        <p:cTn id="191" dur="500"/>
                                        <p:tgtEl>
                                          <p:spTgt spid="18"/>
                                        </p:tgtEl>
                                      </p:cBhvr>
                                    </p:animEffect>
                                    <p:set>
                                      <p:cBhvr>
                                        <p:cTn id="192" dur="1" fill="hold">
                                          <p:stCondLst>
                                            <p:cond delay="499"/>
                                          </p:stCondLst>
                                        </p:cTn>
                                        <p:tgtEl>
                                          <p:spTgt spid="18"/>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2" presetClass="exit" presetSubtype="1" fill="hold" grpId="1" nodeType="clickEffect">
                                  <p:stCondLst>
                                    <p:cond delay="0"/>
                                  </p:stCondLst>
                                  <p:childTnLst>
                                    <p:anim calcmode="lin" valueType="num">
                                      <p:cBhvr additive="base">
                                        <p:cTn id="196" dur="1000"/>
                                        <p:tgtEl>
                                          <p:spTgt spid="15"/>
                                        </p:tgtEl>
                                        <p:attrNameLst>
                                          <p:attrName>ppt_x</p:attrName>
                                        </p:attrNameLst>
                                      </p:cBhvr>
                                      <p:tavLst>
                                        <p:tav tm="0">
                                          <p:val>
                                            <p:strVal val="ppt_x"/>
                                          </p:val>
                                        </p:tav>
                                        <p:tav tm="100000">
                                          <p:val>
                                            <p:strVal val="ppt_x"/>
                                          </p:val>
                                        </p:tav>
                                      </p:tavLst>
                                    </p:anim>
                                    <p:anim calcmode="lin" valueType="num">
                                      <p:cBhvr additive="base">
                                        <p:cTn id="197" dur="1000"/>
                                        <p:tgtEl>
                                          <p:spTgt spid="15"/>
                                        </p:tgtEl>
                                        <p:attrNameLst>
                                          <p:attrName>ppt_y</p:attrName>
                                        </p:attrNameLst>
                                      </p:cBhvr>
                                      <p:tavLst>
                                        <p:tav tm="0">
                                          <p:val>
                                            <p:strVal val="ppt_y"/>
                                          </p:val>
                                        </p:tav>
                                        <p:tav tm="100000">
                                          <p:val>
                                            <p:strVal val="0-ppt_h/2"/>
                                          </p:val>
                                        </p:tav>
                                      </p:tavLst>
                                    </p:anim>
                                    <p:set>
                                      <p:cBhvr>
                                        <p:cTn id="198"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9" grpId="1"/>
      <p:bldP spid="19" grpId="2"/>
      <p:bldP spid="20" grpId="0"/>
      <p:bldP spid="20" grpId="1"/>
      <p:bldP spid="20" grpId="2"/>
      <p:bldP spid="21" grpId="0"/>
      <p:bldP spid="21" grpId="1"/>
      <p:bldP spid="21" grpId="2"/>
      <p:bldP spid="3074" grpId="0"/>
      <p:bldP spid="3074" grpId="1"/>
      <p:bldP spid="10" grpId="0"/>
      <p:bldP spid="10" grpId="1"/>
      <p:bldP spid="10" grpId="2"/>
      <p:bldP spid="6" grpId="0"/>
      <p:bldP spid="6" grpId="1"/>
      <p:bldP spid="7" grpId="1"/>
      <p:bldP spid="7" grpId="2"/>
      <p:bldP spid="7" grpId="3"/>
      <p:bldP spid="8" grpId="0"/>
      <p:bldP spid="8" grpId="1"/>
      <p:bldP spid="8" grpId="2"/>
      <p:bldP spid="9" grpId="0"/>
      <p:bldP spid="9" grpId="1"/>
      <p:bldP spid="9" grpId="2"/>
      <p:bldP spid="11" grpId="0"/>
      <p:bldP spid="11" grpId="1"/>
      <p:bldP spid="11" grpId="2"/>
      <p:bldP spid="12" grpId="1"/>
      <p:bldP spid="12" grpId="2"/>
      <p:bldP spid="12" grpId="3"/>
      <p:bldP spid="13" grpId="0"/>
      <p:bldP spid="13" grpId="1"/>
      <p:bldP spid="13" grpId="2"/>
      <p:bldP spid="4" grpId="0"/>
      <p:bldP spid="4" grpId="1"/>
      <p:bldP spid="5" grpId="0"/>
      <p:bldP spid="5" grpId="1"/>
      <p:bldP spid="14" grpId="1"/>
      <p:bldP spid="14" grpId="2"/>
      <p:bldP spid="14" grpId="3"/>
      <p:bldP spid="17" grpId="0"/>
      <p:bldP spid="17" grpId="1"/>
      <p:bldP spid="17" grpId="2"/>
      <p:bldP spid="18" grpId="0"/>
      <p:bldP spid="18" grpId="1"/>
      <p:bldP spid="18" grpId="2"/>
      <p:bldP spid="22" grpId="0"/>
      <p:bldP spid="22" grpId="1"/>
      <p:bldP spid="23" grpId="0"/>
      <p:bldP spid="23" grpId="1"/>
      <p:bldP spid="24" grpId="0"/>
      <p:bldP spid="24" grpId="1"/>
      <p:bldP spid="25" grpId="0"/>
      <p:bldP spid="25" grpId="1"/>
      <p:bldP spid="25" grpId="2"/>
      <p:bldP spid="26" grpId="0"/>
      <p:bldP spid="26" grpId="1"/>
      <p:bldP spid="26"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11733" cy="6858000"/>
          </a:xfrm>
          <a:prstGeom prst="rect">
            <a:avLst/>
          </a:prstGeom>
        </p:spPr>
      </p:pic>
      <p:sp>
        <p:nvSpPr>
          <p:cNvPr id="3074" name="Rectangle 2"/>
          <p:cNvSpPr>
            <a:spLocks noGrp="1" noChangeArrowheads="1"/>
          </p:cNvSpPr>
          <p:nvPr>
            <p:ph type="title"/>
          </p:nvPr>
        </p:nvSpPr>
        <p:spPr>
          <a:xfrm>
            <a:off x="685800" y="3962400"/>
            <a:ext cx="76200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then each of us shall give account of himself to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14:12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057514" y="4589407"/>
            <a:ext cx="175394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2F0D3B2-8A2B-4EA8-8ABB-E9D90CE7C43E}"/>
              </a:ext>
            </a:extLst>
          </p:cNvPr>
          <p:cNvPicPr>
            <a:picLocks noChangeAspect="1"/>
          </p:cNvPicPr>
          <p:nvPr/>
        </p:nvPicPr>
        <p:blipFill rotWithShape="1">
          <a:blip r:embed="rId3">
            <a:extLst>
              <a:ext uri="{28A0092B-C50C-407E-A947-70E740481C1C}">
                <a14:useLocalDpi xmlns:a14="http://schemas.microsoft.com/office/drawing/2010/main" val="0"/>
              </a:ext>
            </a:extLst>
          </a:blip>
          <a:srcRect l="5894" r="5694"/>
          <a:stretch/>
        </p:blipFill>
        <p:spPr>
          <a:xfrm>
            <a:off x="-1" y="0"/>
            <a:ext cx="9144001" cy="6858000"/>
          </a:xfrm>
          <a:prstGeom prst="rect">
            <a:avLst/>
          </a:prstGeom>
        </p:spPr>
      </p:pic>
      <p:pic>
        <p:nvPicPr>
          <p:cNvPr id="5" name="Picture 1">
            <a:extLst>
              <a:ext uri="{FF2B5EF4-FFF2-40B4-BE49-F238E27FC236}">
                <a16:creationId xmlns:a16="http://schemas.microsoft.com/office/drawing/2014/main" id="{5CC4A08C-CF3F-4639-A55F-4442BA73C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36717125-09D9-4DA0-908E-1203B9077E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7159D2FD-1BE8-4BD2-BE70-0AF1A989E498}"/>
              </a:ext>
            </a:extLst>
          </p:cNvPr>
          <p:cNvPicPr>
            <a:picLocks noChangeAspect="1"/>
          </p:cNvPicPr>
          <p:nvPr/>
        </p:nvPicPr>
        <p:blipFill rotWithShape="1">
          <a:blip r:embed="rId6">
            <a:extLst>
              <a:ext uri="{28A0092B-C50C-407E-A947-70E740481C1C}">
                <a14:useLocalDpi xmlns:a14="http://schemas.microsoft.com/office/drawing/2010/main" val="0"/>
              </a:ext>
            </a:extLst>
          </a:blip>
          <a:srcRect l="6669" r="4403"/>
          <a:stretch/>
        </p:blipFill>
        <p:spPr>
          <a:xfrm>
            <a:off x="0" y="0"/>
            <a:ext cx="9144000" cy="6858000"/>
          </a:xfrm>
          <a:prstGeom prst="rect">
            <a:avLst/>
          </a:prstGeom>
        </p:spPr>
      </p:pic>
      <p:pic>
        <p:nvPicPr>
          <p:cNvPr id="8" name="Picture 1">
            <a:extLst>
              <a:ext uri="{FF2B5EF4-FFF2-40B4-BE49-F238E27FC236}">
                <a16:creationId xmlns:a16="http://schemas.microsoft.com/office/drawing/2014/main" id="{D1FFFDA6-762B-4E69-9125-5C2B0EF98F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255" b="4255"/>
          <a:stretch/>
        </p:blipFill>
        <p:spPr>
          <a:xfrm>
            <a:off x="0" y="0"/>
            <a:ext cx="9144000" cy="6858000"/>
          </a:xfrm>
          <a:prstGeom prst="rect">
            <a:avLst/>
          </a:prstGeom>
        </p:spPr>
      </p:pic>
      <p:pic>
        <p:nvPicPr>
          <p:cNvPr id="9" name="Picture 1">
            <a:extLst>
              <a:ext uri="{FF2B5EF4-FFF2-40B4-BE49-F238E27FC236}">
                <a16:creationId xmlns:a16="http://schemas.microsoft.com/office/drawing/2014/main" id="{A9E64BC5-8867-44F5-9FE2-AFBEC68D2C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1772"/>
            <a:ext cx="9144000" cy="6879771"/>
          </a:xfrm>
          <a:prstGeom prst="rect">
            <a:avLst/>
          </a:prstGeom>
        </p:spPr>
      </p:pic>
      <p:pic>
        <p:nvPicPr>
          <p:cNvPr id="10" name="Picture 1">
            <a:extLst>
              <a:ext uri="{FF2B5EF4-FFF2-40B4-BE49-F238E27FC236}">
                <a16:creationId xmlns:a16="http://schemas.microsoft.com/office/drawing/2014/main" id="{FBC85680-0F76-4DC9-8308-1798B7E9F2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6B7C0734-DD5F-43B7-B47E-F43BB8EB6C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pic>
        <p:nvPicPr>
          <p:cNvPr id="12" name="Picture 1">
            <a:extLst>
              <a:ext uri="{FF2B5EF4-FFF2-40B4-BE49-F238E27FC236}">
                <a16:creationId xmlns:a16="http://schemas.microsoft.com/office/drawing/2014/main" id="{684E54DA-3903-40E5-9171-B0CAE3EA79BC}"/>
              </a:ext>
            </a:extLst>
          </p:cNvPr>
          <p:cNvPicPr>
            <a:picLocks noChangeAspect="1"/>
          </p:cNvPicPr>
          <p:nvPr/>
        </p:nvPicPr>
        <p:blipFill rotWithShape="1">
          <a:blip r:embed="rId11">
            <a:extLst>
              <a:ext uri="{28A0092B-C50C-407E-A947-70E740481C1C}">
                <a14:useLocalDpi xmlns:a14="http://schemas.microsoft.com/office/drawing/2010/main" val="0"/>
              </a:ext>
            </a:extLst>
          </a:blip>
          <a:srcRect l="18372" r="8144"/>
          <a:stretch/>
        </p:blipFill>
        <p:spPr>
          <a:xfrm>
            <a:off x="-1" y="-109183"/>
            <a:ext cx="9144001" cy="6967183"/>
          </a:xfrm>
          <a:prstGeom prst="rect">
            <a:avLst/>
          </a:prstGeom>
        </p:spPr>
      </p:pic>
      <p:pic>
        <p:nvPicPr>
          <p:cNvPr id="14" name="Picture 1">
            <a:extLst>
              <a:ext uri="{FF2B5EF4-FFF2-40B4-BE49-F238E27FC236}">
                <a16:creationId xmlns:a16="http://schemas.microsoft.com/office/drawing/2014/main" id="{58005BFC-1DBE-4424-AB04-220EE4277EC4}"/>
              </a:ext>
            </a:extLst>
          </p:cNvPr>
          <p:cNvPicPr>
            <a:picLocks noChangeAspect="1"/>
          </p:cNvPicPr>
          <p:nvPr/>
        </p:nvPicPr>
        <p:blipFill rotWithShape="1">
          <a:blip r:embed="rId12">
            <a:extLst>
              <a:ext uri="{28A0092B-C50C-407E-A947-70E740481C1C}">
                <a14:useLocalDpi xmlns:a14="http://schemas.microsoft.com/office/drawing/2010/main" val="0"/>
              </a:ext>
            </a:extLst>
          </a:blip>
          <a:srcRect b="5264"/>
          <a:stretch/>
        </p:blipFill>
        <p:spPr>
          <a:xfrm>
            <a:off x="0" y="0"/>
            <a:ext cx="9144000" cy="6858000"/>
          </a:xfrm>
          <a:prstGeom prst="rect">
            <a:avLst/>
          </a:prstGeom>
        </p:spPr>
      </p:pic>
      <p:pic>
        <p:nvPicPr>
          <p:cNvPr id="15" name="Picture 1">
            <a:extLst>
              <a:ext uri="{FF2B5EF4-FFF2-40B4-BE49-F238E27FC236}">
                <a16:creationId xmlns:a16="http://schemas.microsoft.com/office/drawing/2014/main" id="{DC1C521E-9A6E-48EB-9D99-AE545DE9EFB2}"/>
              </a:ext>
            </a:extLst>
          </p:cNvPr>
          <p:cNvPicPr>
            <a:picLocks noChangeAspect="1"/>
          </p:cNvPicPr>
          <p:nvPr/>
        </p:nvPicPr>
        <p:blipFill rotWithShape="1">
          <a:blip r:embed="rId13">
            <a:extLst>
              <a:ext uri="{28A0092B-C50C-407E-A947-70E740481C1C}">
                <a14:useLocalDpi xmlns:a14="http://schemas.microsoft.com/office/drawing/2010/main" val="0"/>
              </a:ext>
            </a:extLst>
          </a:blip>
          <a:srcRect l="5185" r="5926"/>
          <a:stretch/>
        </p:blipFill>
        <p:spPr>
          <a:xfrm>
            <a:off x="0" y="0"/>
            <a:ext cx="9144000" cy="6858000"/>
          </a:xfrm>
          <a:prstGeom prst="rect">
            <a:avLst/>
          </a:prstGeom>
        </p:spPr>
      </p:pic>
      <p:pic>
        <p:nvPicPr>
          <p:cNvPr id="16" name="Picture 2">
            <a:extLst>
              <a:ext uri="{FF2B5EF4-FFF2-40B4-BE49-F238E27FC236}">
                <a16:creationId xmlns:a16="http://schemas.microsoft.com/office/drawing/2014/main" id="{F1AED140-3D1D-45B2-8F8D-595F49871BD2}"/>
              </a:ext>
            </a:extLst>
          </p:cNvPr>
          <p:cNvPicPr>
            <a:picLocks noChangeAspect="1"/>
          </p:cNvPicPr>
          <p:nvPr/>
        </p:nvPicPr>
        <p:blipFill rotWithShape="1">
          <a:blip r:embed="rId14">
            <a:extLst>
              <a:ext uri="{28A0092B-C50C-407E-A947-70E740481C1C}">
                <a14:useLocalDpi xmlns:a14="http://schemas.microsoft.com/office/drawing/2010/main" val="0"/>
              </a:ext>
            </a:extLst>
          </a:blip>
          <a:srcRect b="15710"/>
          <a:stretch/>
        </p:blipFill>
        <p:spPr>
          <a:xfrm>
            <a:off x="0" y="0"/>
            <a:ext cx="9144000" cy="6858000"/>
          </a:xfrm>
          <a:prstGeom prst="rect">
            <a:avLst/>
          </a:prstGeom>
        </p:spPr>
      </p:pic>
      <p:pic>
        <p:nvPicPr>
          <p:cNvPr id="17" name="Picture 5">
            <a:extLst>
              <a:ext uri="{FF2B5EF4-FFF2-40B4-BE49-F238E27FC236}">
                <a16:creationId xmlns:a16="http://schemas.microsoft.com/office/drawing/2014/main" id="{263561F7-C4F5-40B6-A51A-1250944612F3}"/>
              </a:ext>
            </a:extLst>
          </p:cNvPr>
          <p:cNvPicPr>
            <a:picLocks noChangeAspect="1"/>
          </p:cNvPicPr>
          <p:nvPr/>
        </p:nvPicPr>
        <p:blipFill rotWithShape="1">
          <a:blip r:embed="rId15">
            <a:extLst>
              <a:ext uri="{28A0092B-C50C-407E-A947-70E740481C1C}">
                <a14:useLocalDpi xmlns:a14="http://schemas.microsoft.com/office/drawing/2010/main" val="0"/>
              </a:ext>
            </a:extLst>
          </a:blip>
          <a:srcRect r="17714"/>
          <a:stretch/>
        </p:blipFill>
        <p:spPr>
          <a:xfrm>
            <a:off x="0" y="0"/>
            <a:ext cx="9144000" cy="6858000"/>
          </a:xfrm>
          <a:prstGeom prst="rect">
            <a:avLst/>
          </a:prstGeom>
        </p:spPr>
      </p:pic>
      <p:pic>
        <p:nvPicPr>
          <p:cNvPr id="18" name="Picture 1">
            <a:extLst>
              <a:ext uri="{FF2B5EF4-FFF2-40B4-BE49-F238E27FC236}">
                <a16:creationId xmlns:a16="http://schemas.microsoft.com/office/drawing/2014/main" id="{761F0942-EC5B-4D2D-A72D-3D873653B5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E2725520-3E37-44E1-9A0B-9B97BFE640BD}"/>
              </a:ext>
            </a:extLst>
          </p:cNvPr>
          <p:cNvPicPr>
            <a:picLocks noChangeAspect="1"/>
          </p:cNvPicPr>
          <p:nvPr/>
        </p:nvPicPr>
        <p:blipFill rotWithShape="1">
          <a:blip r:embed="rId17">
            <a:extLst>
              <a:ext uri="{28A0092B-C50C-407E-A947-70E740481C1C}">
                <a14:useLocalDpi xmlns:a14="http://schemas.microsoft.com/office/drawing/2010/main" val="0"/>
              </a:ext>
            </a:extLst>
          </a:blip>
          <a:srcRect l="4360" r="6673"/>
          <a:stretch/>
        </p:blipFill>
        <p:spPr>
          <a:xfrm>
            <a:off x="0" y="0"/>
            <a:ext cx="9144000" cy="6858000"/>
          </a:xfrm>
          <a:prstGeom prst="rect">
            <a:avLst/>
          </a:prstGeom>
        </p:spPr>
      </p:pic>
      <p:pic>
        <p:nvPicPr>
          <p:cNvPr id="20" name="Picture 1">
            <a:extLst>
              <a:ext uri="{FF2B5EF4-FFF2-40B4-BE49-F238E27FC236}">
                <a16:creationId xmlns:a16="http://schemas.microsoft.com/office/drawing/2014/main" id="{8FCC9DF1-7883-477A-98EC-1159C764DDA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2963"/>
          <a:stretch/>
        </p:blipFill>
        <p:spPr>
          <a:xfrm>
            <a:off x="0" y="0"/>
            <a:ext cx="9144000" cy="6858000"/>
          </a:xfrm>
          <a:prstGeom prst="rect">
            <a:avLst/>
          </a:prstGeom>
        </p:spPr>
      </p:pic>
      <p:pic>
        <p:nvPicPr>
          <p:cNvPr id="21" name="Picture 1">
            <a:extLst>
              <a:ext uri="{FF2B5EF4-FFF2-40B4-BE49-F238E27FC236}">
                <a16:creationId xmlns:a16="http://schemas.microsoft.com/office/drawing/2014/main" id="{A307AF5B-3395-40D2-8C3A-D0A46C7F6E8C}"/>
              </a:ext>
            </a:extLst>
          </p:cNvPr>
          <p:cNvPicPr>
            <a:picLocks noChangeAspect="1"/>
          </p:cNvPicPr>
          <p:nvPr/>
        </p:nvPicPr>
        <p:blipFill rotWithShape="1">
          <a:blip r:embed="rId19">
            <a:extLst>
              <a:ext uri="{28A0092B-C50C-407E-A947-70E740481C1C}">
                <a14:useLocalDpi xmlns:a14="http://schemas.microsoft.com/office/drawing/2010/main" val="0"/>
              </a:ext>
            </a:extLst>
          </a:blip>
          <a:srcRect l="5180" r="6020"/>
          <a:stretch/>
        </p:blipFill>
        <p:spPr>
          <a:xfrm>
            <a:off x="0" y="0"/>
            <a:ext cx="9144001" cy="6858000"/>
          </a:xfrm>
          <a:prstGeom prst="rect">
            <a:avLst/>
          </a:prstGeom>
        </p:spPr>
      </p:pic>
      <p:pic>
        <p:nvPicPr>
          <p:cNvPr id="22" name="Picture 2">
            <a:extLst>
              <a:ext uri="{FF2B5EF4-FFF2-40B4-BE49-F238E27FC236}">
                <a16:creationId xmlns:a16="http://schemas.microsoft.com/office/drawing/2014/main" id="{69170C21-73A9-4462-A953-9FBAF3B25558}"/>
              </a:ext>
            </a:extLst>
          </p:cNvPr>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89ECC24B-74E1-49C5-9FCA-23A9F040EC7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1">
            <a:extLst>
              <a:ext uri="{FF2B5EF4-FFF2-40B4-BE49-F238E27FC236}">
                <a16:creationId xmlns:a16="http://schemas.microsoft.com/office/drawing/2014/main" id="{5FE97BD2-ECA6-48C3-8F74-72B897D8A32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211733" cy="6858000"/>
          </a:xfrm>
          <a:prstGeom prst="rect">
            <a:avLst/>
          </a:prstGeom>
        </p:spPr>
      </p:pic>
      <p:pic>
        <p:nvPicPr>
          <p:cNvPr id="26" name="Picture 1">
            <a:extLst>
              <a:ext uri="{FF2B5EF4-FFF2-40B4-BE49-F238E27FC236}">
                <a16:creationId xmlns:a16="http://schemas.microsoft.com/office/drawing/2014/main" id="{B1E81BB6-1638-4D45-8660-9A3B2EE124A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1">
            <a:extLst>
              <a:ext uri="{FF2B5EF4-FFF2-40B4-BE49-F238E27FC236}">
                <a16:creationId xmlns:a16="http://schemas.microsoft.com/office/drawing/2014/main" id="{6567C500-5287-4DE5-9BE0-7D9F9D7860E8}"/>
              </a:ext>
            </a:extLst>
          </p:cNvPr>
          <p:cNvPicPr>
            <a:picLocks noChangeAspect="1"/>
          </p:cNvPicPr>
          <p:nvPr/>
        </p:nvPicPr>
        <p:blipFill rotWithShape="1">
          <a:blip r:embed="rId24">
            <a:extLst>
              <a:ext uri="{28A0092B-C50C-407E-A947-70E740481C1C}">
                <a14:useLocalDpi xmlns:a14="http://schemas.microsoft.com/office/drawing/2010/main" val="0"/>
              </a:ext>
            </a:extLst>
          </a:blip>
          <a:srcRect l="7407" r="3704"/>
          <a:stretch/>
        </p:blipFill>
        <p:spPr>
          <a:xfrm>
            <a:off x="0" y="0"/>
            <a:ext cx="9144000" cy="6858000"/>
          </a:xfrm>
          <a:prstGeom prst="rect">
            <a:avLst/>
          </a:prstGeom>
        </p:spPr>
      </p:pic>
      <p:sp>
        <p:nvSpPr>
          <p:cNvPr id="27" name="Title 1">
            <a:extLst>
              <a:ext uri="{FF2B5EF4-FFF2-40B4-BE49-F238E27FC236}">
                <a16:creationId xmlns:a16="http://schemas.microsoft.com/office/drawing/2014/main" id="{9C1064A6-C6E2-4891-A59B-30E1C98B4038}"/>
              </a:ext>
            </a:extLst>
          </p:cNvPr>
          <p:cNvSpPr txBox="1">
            <a:spLocks/>
          </p:cNvSpPr>
          <p:nvPr/>
        </p:nvSpPr>
        <p:spPr>
          <a:xfrm>
            <a:off x="5856792" y="837413"/>
            <a:ext cx="313673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8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8" name="Rectangle 2">
            <a:extLst>
              <a:ext uri="{FF2B5EF4-FFF2-40B4-BE49-F238E27FC236}">
                <a16:creationId xmlns:a16="http://schemas.microsoft.com/office/drawing/2014/main" id="{3344B793-9DC7-4BF5-9CCE-E39F16CD0AC2}"/>
              </a:ext>
            </a:extLst>
          </p:cNvPr>
          <p:cNvSpPr>
            <a:spLocks noGrp="1" noChangeArrowheads="1"/>
          </p:cNvSpPr>
          <p:nvPr>
            <p:ph type="title"/>
          </p:nvPr>
        </p:nvSpPr>
        <p:spPr>
          <a:xfrm>
            <a:off x="304800" y="274638"/>
            <a:ext cx="85344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who "will render to each one according to his deeds": eternal life to those who by patient continuance in doing good seek for glory, honor, and immortality;</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to those who are self-seeking and do not obey the truth, but obey unrighteousness -- indignation and wrath,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2:6-8 </a:t>
            </a:r>
          </a:p>
        </p:txBody>
      </p:sp>
      <p:sp>
        <p:nvSpPr>
          <p:cNvPr id="29" name="Rectangle 3">
            <a:extLst>
              <a:ext uri="{FF2B5EF4-FFF2-40B4-BE49-F238E27FC236}">
                <a16:creationId xmlns:a16="http://schemas.microsoft.com/office/drawing/2014/main" id="{F9E73D57-5780-420D-90C0-3E9EF2773E71}"/>
              </a:ext>
            </a:extLst>
          </p:cNvPr>
          <p:cNvSpPr>
            <a:spLocks noChangeArrowheads="1"/>
          </p:cNvSpPr>
          <p:nvPr/>
        </p:nvSpPr>
        <p:spPr bwMode="auto">
          <a:xfrm>
            <a:off x="3314773" y="222615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0" name="Rectangle 9">
            <a:extLst>
              <a:ext uri="{FF2B5EF4-FFF2-40B4-BE49-F238E27FC236}">
                <a16:creationId xmlns:a16="http://schemas.microsoft.com/office/drawing/2014/main" id="{52641FDD-7E2D-44A8-A043-D8A9686FCB2B}"/>
              </a:ext>
            </a:extLst>
          </p:cNvPr>
          <p:cNvSpPr>
            <a:spLocks noChangeArrowheads="1"/>
          </p:cNvSpPr>
          <p:nvPr/>
        </p:nvSpPr>
        <p:spPr bwMode="auto">
          <a:xfrm>
            <a:off x="3905516" y="2287085"/>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doing good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31" name="Rectangle 2">
            <a:extLst>
              <a:ext uri="{FF2B5EF4-FFF2-40B4-BE49-F238E27FC236}">
                <a16:creationId xmlns:a16="http://schemas.microsoft.com/office/drawing/2014/main" id="{3DACBBE7-2367-4DD2-83AD-784E753646D2}"/>
              </a:ext>
            </a:extLst>
          </p:cNvPr>
          <p:cNvSpPr txBox="1">
            <a:spLocks noChangeArrowheads="1"/>
          </p:cNvSpPr>
          <p:nvPr/>
        </p:nvSpPr>
        <p:spPr bwMode="auto">
          <a:xfrm>
            <a:off x="72190" y="2630905"/>
            <a:ext cx="5061285" cy="409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800"/>
              </a:lnSpc>
            </a:pPr>
            <a:endParaRPr lang="en-US" altLang="en-US" b="1" kern="0" dirty="0">
              <a:ln w="17780" cmpd="sng">
                <a:solidFill>
                  <a:srgbClr val="00B0F0"/>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a:p>
            <a:pPr algn="l" eaLnBrk="1" hangingPunct="1">
              <a:lnSpc>
                <a:spcPts val="4800"/>
              </a:lnSpc>
            </a:pPr>
            <a:r>
              <a:rPr lang="en-US" altLang="en-US" b="1" kern="0" dirty="0">
                <a:ln w="17780" cmpd="sng">
                  <a:solidFill>
                    <a:srgbClr val="00B0F0"/>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patient continuance </a:t>
            </a:r>
          </a:p>
          <a:p>
            <a:pPr algn="l" eaLnBrk="1" hangingPunct="1">
              <a:lnSpc>
                <a:spcPts val="4800"/>
              </a:lnSpc>
            </a:pPr>
            <a:r>
              <a:rPr lang="en-US" altLang="en-US" b="1" kern="0" dirty="0">
                <a:ln w="17780" cmpd="sng">
                  <a:solidFill>
                    <a:srgbClr val="00B0F0"/>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      in doing good</a:t>
            </a:r>
          </a:p>
          <a:p>
            <a:pPr algn="l" eaLnBrk="1" hangingPunct="1">
              <a:lnSpc>
                <a:spcPts val="4800"/>
              </a:lnSpc>
            </a:pPr>
            <a:r>
              <a:rPr lang="en-US" altLang="en-US" b="1" kern="0" dirty="0">
                <a:ln w="17780" cmpd="sng">
                  <a:solidFill>
                    <a:srgbClr val="00B0F0"/>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          seek for </a:t>
            </a:r>
          </a:p>
          <a:p>
            <a:pPr algn="l" eaLnBrk="1" hangingPunct="1">
              <a:lnSpc>
                <a:spcPts val="4800"/>
              </a:lnSpc>
            </a:pPr>
            <a:r>
              <a:rPr lang="en-US" altLang="en-US" b="1" kern="0" dirty="0">
                <a:ln w="17780" cmpd="sng">
                  <a:solidFill>
                    <a:srgbClr val="00B0F0"/>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	  ● glory</a:t>
            </a:r>
          </a:p>
          <a:p>
            <a:pPr algn="l" eaLnBrk="1" hangingPunct="1">
              <a:lnSpc>
                <a:spcPts val="4800"/>
              </a:lnSpc>
            </a:pPr>
            <a:r>
              <a:rPr lang="en-US" altLang="en-US" b="1" kern="0" dirty="0">
                <a:ln w="17780" cmpd="sng">
                  <a:solidFill>
                    <a:srgbClr val="00B0F0"/>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	  ● honor</a:t>
            </a:r>
          </a:p>
          <a:p>
            <a:pPr algn="l" eaLnBrk="1" hangingPunct="1">
              <a:lnSpc>
                <a:spcPts val="4800"/>
              </a:lnSpc>
            </a:pPr>
            <a:r>
              <a:rPr lang="en-US" altLang="en-US" b="1" kern="0" dirty="0">
                <a:ln w="17780" cmpd="sng">
                  <a:solidFill>
                    <a:srgbClr val="00B0F0"/>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	  ● immortality</a:t>
            </a:r>
            <a:b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b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5F88218C-0D30-4972-857E-FA5E81754558}"/>
              </a:ext>
            </a:extLst>
          </p:cNvPr>
          <p:cNvSpPr txBox="1">
            <a:spLocks noChangeArrowheads="1"/>
          </p:cNvSpPr>
          <p:nvPr/>
        </p:nvSpPr>
        <p:spPr bwMode="auto">
          <a:xfrm>
            <a:off x="4965031" y="3433011"/>
            <a:ext cx="4612105" cy="316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4800"/>
              </a:lnSpc>
            </a:pPr>
            <a:r>
              <a:rPr lang="en-US" altLang="en-US" b="1" kern="0" dirty="0">
                <a:ln w="17780" cmpd="sng">
                  <a:solidFill>
                    <a:srgbClr val="FFC000"/>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self-seeking</a:t>
            </a:r>
          </a:p>
          <a:p>
            <a:pPr algn="l" eaLnBrk="1" hangingPunct="1">
              <a:lnSpc>
                <a:spcPts val="4800"/>
              </a:lnSpc>
            </a:pPr>
            <a:r>
              <a:rPr lang="en-US" altLang="en-US" b="1" kern="0" dirty="0">
                <a:ln w="17780" cmpd="sng">
                  <a:solidFill>
                    <a:srgbClr val="FFC000"/>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do not obey</a:t>
            </a:r>
          </a:p>
          <a:p>
            <a:pPr algn="l" eaLnBrk="1" hangingPunct="1">
              <a:lnSpc>
                <a:spcPts val="4800"/>
              </a:lnSpc>
            </a:pPr>
            <a:r>
              <a:rPr lang="en-US" altLang="en-US" b="1" kern="0" dirty="0">
                <a:ln w="17780" cmpd="sng">
                  <a:solidFill>
                    <a:srgbClr val="FFC000"/>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the truth</a:t>
            </a:r>
          </a:p>
          <a:p>
            <a:pPr algn="l" eaLnBrk="1" hangingPunct="1">
              <a:lnSpc>
                <a:spcPts val="4800"/>
              </a:lnSpc>
            </a:pPr>
            <a:r>
              <a:rPr lang="en-US" altLang="en-US" b="1" kern="0" dirty="0">
                <a:ln w="17780" cmpd="sng">
                  <a:solidFill>
                    <a:srgbClr val="FFC000"/>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p>
          <a:p>
            <a:pPr algn="l" eaLnBrk="1" hangingPunct="1">
              <a:lnSpc>
                <a:spcPts val="4800"/>
              </a:lnSpc>
            </a:pPr>
            <a:r>
              <a:rPr lang="en-US" altLang="en-US" b="1" kern="0" dirty="0">
                <a:ln w="17780" cmpd="sng">
                  <a:solidFill>
                    <a:srgbClr val="FFC000"/>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unrighteousness</a:t>
            </a:r>
            <a:endParaRPr lang="en-US" altLang="en-US" sz="3200" b="1" i="1" kern="0" dirty="0">
              <a:ln w="17780" cmpd="sng">
                <a:solidFill>
                  <a:srgbClr val="FFC000"/>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42EC01C7-AD13-4BAE-B4E1-63DC5AD7BFF7}"/>
              </a:ext>
            </a:extLst>
          </p:cNvPr>
          <p:cNvSpPr txBox="1">
            <a:spLocks noChangeArrowheads="1"/>
          </p:cNvSpPr>
          <p:nvPr/>
        </p:nvSpPr>
        <p:spPr bwMode="auto">
          <a:xfrm>
            <a:off x="184484" y="0"/>
            <a:ext cx="8534400" cy="358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800"/>
              </a:lnSpc>
            </a:pP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according to deeds</a:t>
            </a:r>
          </a:p>
          <a:p>
            <a:pPr eaLnBrk="1" hangingPunct="1">
              <a:lnSpc>
                <a:spcPts val="4800"/>
              </a:lnSpc>
            </a:pP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a:p>
            <a:pPr eaLnBrk="1" hangingPunct="1">
              <a:lnSpc>
                <a:spcPts val="4800"/>
              </a:lnSpc>
            </a:pPr>
            <a:r>
              <a:rPr lang="en-US" altLang="en-US" b="1" kern="0" dirty="0">
                <a:ln w="17780" cmpd="sng">
                  <a:solidFill>
                    <a:srgbClr val="00B0F0"/>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eternal life</a:t>
            </a:r>
            <a:r>
              <a:rPr lang="en-US" altLang="en-US" b="1" kern="0" dirty="0">
                <a:ln w="17780" cmpd="sng">
                  <a:solidFill>
                    <a:srgbClr val="00B0F0"/>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C000"/>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indignation</a:t>
            </a:r>
          </a:p>
          <a:p>
            <a:pPr eaLnBrk="1" hangingPunct="1">
              <a:lnSpc>
                <a:spcPts val="4800"/>
              </a:lnSpc>
            </a:pP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00B0F0"/>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C000"/>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and wrath</a:t>
            </a:r>
          </a:p>
          <a:p>
            <a:pPr eaLnBrk="1" hangingPunct="1">
              <a:lnSpc>
                <a:spcPts val="4800"/>
              </a:lnSpc>
            </a:pPr>
            <a:r>
              <a:rPr lang="en-US" altLang="en-US" sz="3200" b="1" i="1" kern="0" dirty="0">
                <a:ln w="17780" cmpd="sng">
                  <a:solidFill>
                    <a:srgbClr val="FFC000"/>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C000"/>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a:t>
            </a:r>
          </a:p>
        </p:txBody>
      </p:sp>
      <p:sp>
        <p:nvSpPr>
          <p:cNvPr id="34" name="Arrow: Bent-Up 9">
            <a:extLst>
              <a:ext uri="{FF2B5EF4-FFF2-40B4-BE49-F238E27FC236}">
                <a16:creationId xmlns:a16="http://schemas.microsoft.com/office/drawing/2014/main" id="{AAA6395D-3133-407B-91CD-26469B924C2C}"/>
              </a:ext>
            </a:extLst>
          </p:cNvPr>
          <p:cNvSpPr/>
          <p:nvPr/>
        </p:nvSpPr>
        <p:spPr>
          <a:xfrm rot="5400000">
            <a:off x="459837" y="3581632"/>
            <a:ext cx="329068" cy="304800"/>
          </a:xfrm>
          <a:prstGeom prst="bentUpArrow">
            <a:avLst>
              <a:gd name="adj1" fmla="val 25000"/>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Arrow: Bent-Up 9">
            <a:extLst>
              <a:ext uri="{FF2B5EF4-FFF2-40B4-BE49-F238E27FC236}">
                <a16:creationId xmlns:a16="http://schemas.microsoft.com/office/drawing/2014/main" id="{89C2B6F8-876A-44DA-8FFD-CC206E6E6BF7}"/>
              </a:ext>
            </a:extLst>
          </p:cNvPr>
          <p:cNvSpPr/>
          <p:nvPr/>
        </p:nvSpPr>
        <p:spPr>
          <a:xfrm rot="5400000">
            <a:off x="957142" y="4175190"/>
            <a:ext cx="329068" cy="304800"/>
          </a:xfrm>
          <a:prstGeom prst="bentUpArrow">
            <a:avLst>
              <a:gd name="adj1" fmla="val 25000"/>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Arrow: Bent-Up 9">
            <a:extLst>
              <a:ext uri="{FF2B5EF4-FFF2-40B4-BE49-F238E27FC236}">
                <a16:creationId xmlns:a16="http://schemas.microsoft.com/office/drawing/2014/main" id="{09F69A98-7EE6-472A-958B-D2D4331B0137}"/>
              </a:ext>
            </a:extLst>
          </p:cNvPr>
          <p:cNvSpPr/>
          <p:nvPr/>
        </p:nvSpPr>
        <p:spPr>
          <a:xfrm rot="5400000">
            <a:off x="6226971" y="4808853"/>
            <a:ext cx="329068" cy="304800"/>
          </a:xfrm>
          <a:prstGeom prst="bentUpArrow">
            <a:avLst>
              <a:gd name="adj1" fmla="val 25000"/>
              <a:gd name="adj2" fmla="val 32031"/>
              <a:gd name="adj3" fmla="val 35156"/>
            </a:avLst>
          </a:prstGeom>
          <a:solidFill>
            <a:schemeClr val="tx1"/>
          </a:solidFill>
          <a:ln w="28575">
            <a:solidFill>
              <a:srgbClr val="FFC000"/>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2">
            <a:extLst>
              <a:ext uri="{FF2B5EF4-FFF2-40B4-BE49-F238E27FC236}">
                <a16:creationId xmlns:a16="http://schemas.microsoft.com/office/drawing/2014/main" id="{249BAE67-3AFA-4E17-8036-43E77991680E}"/>
              </a:ext>
            </a:extLst>
          </p:cNvPr>
          <p:cNvSpPr txBox="1">
            <a:spLocks noChangeArrowheads="1"/>
          </p:cNvSpPr>
          <p:nvPr/>
        </p:nvSpPr>
        <p:spPr bwMode="auto">
          <a:xfrm>
            <a:off x="106319" y="997913"/>
            <a:ext cx="357797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according to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8" name="Rectangle 2">
            <a:extLst>
              <a:ext uri="{FF2B5EF4-FFF2-40B4-BE49-F238E27FC236}">
                <a16:creationId xmlns:a16="http://schemas.microsoft.com/office/drawing/2014/main" id="{F8CF8115-2331-4231-80E1-C87F194CE258}"/>
              </a:ext>
            </a:extLst>
          </p:cNvPr>
          <p:cNvSpPr txBox="1">
            <a:spLocks noChangeArrowheads="1"/>
          </p:cNvSpPr>
          <p:nvPr/>
        </p:nvSpPr>
        <p:spPr bwMode="auto">
          <a:xfrm>
            <a:off x="4026607" y="997913"/>
            <a:ext cx="181334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deeds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9" name="Rectangle 2">
            <a:extLst>
              <a:ext uri="{FF2B5EF4-FFF2-40B4-BE49-F238E27FC236}">
                <a16:creationId xmlns:a16="http://schemas.microsoft.com/office/drawing/2014/main" id="{B6D6A53B-BBE0-4E32-8566-7A937F1BD790}"/>
              </a:ext>
            </a:extLst>
          </p:cNvPr>
          <p:cNvSpPr txBox="1">
            <a:spLocks noChangeArrowheads="1"/>
          </p:cNvSpPr>
          <p:nvPr/>
        </p:nvSpPr>
        <p:spPr bwMode="auto">
          <a:xfrm>
            <a:off x="5909425" y="997913"/>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eternal life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0" name="Rectangle 2">
            <a:extLst>
              <a:ext uri="{FF2B5EF4-FFF2-40B4-BE49-F238E27FC236}">
                <a16:creationId xmlns:a16="http://schemas.microsoft.com/office/drawing/2014/main" id="{73C75CC7-FD04-4877-B254-E6B8D7D827A4}"/>
              </a:ext>
            </a:extLst>
          </p:cNvPr>
          <p:cNvSpPr txBox="1">
            <a:spLocks noChangeArrowheads="1"/>
          </p:cNvSpPr>
          <p:nvPr/>
        </p:nvSpPr>
        <p:spPr bwMode="auto">
          <a:xfrm>
            <a:off x="5342062" y="1666920"/>
            <a:ext cx="234273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patient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1" name="Rectangle 2">
            <a:extLst>
              <a:ext uri="{FF2B5EF4-FFF2-40B4-BE49-F238E27FC236}">
                <a16:creationId xmlns:a16="http://schemas.microsoft.com/office/drawing/2014/main" id="{861C3DC1-6CF8-47F4-9B40-1AF61ECEF246}"/>
              </a:ext>
            </a:extLst>
          </p:cNvPr>
          <p:cNvSpPr txBox="1">
            <a:spLocks noChangeArrowheads="1"/>
          </p:cNvSpPr>
          <p:nvPr/>
        </p:nvSpPr>
        <p:spPr bwMode="auto">
          <a:xfrm>
            <a:off x="153317" y="2340687"/>
            <a:ext cx="357797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continuance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2" name="Rectangle 2">
            <a:extLst>
              <a:ext uri="{FF2B5EF4-FFF2-40B4-BE49-F238E27FC236}">
                <a16:creationId xmlns:a16="http://schemas.microsoft.com/office/drawing/2014/main" id="{CAE2AA15-8F95-409F-84EA-CB81A6CB1DF7}"/>
              </a:ext>
            </a:extLst>
          </p:cNvPr>
          <p:cNvSpPr txBox="1">
            <a:spLocks noChangeArrowheads="1"/>
          </p:cNvSpPr>
          <p:nvPr/>
        </p:nvSpPr>
        <p:spPr bwMode="auto">
          <a:xfrm>
            <a:off x="3170987" y="2340060"/>
            <a:ext cx="380256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in doing good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3" name="Rectangle 2">
            <a:extLst>
              <a:ext uri="{FF2B5EF4-FFF2-40B4-BE49-F238E27FC236}">
                <a16:creationId xmlns:a16="http://schemas.microsoft.com/office/drawing/2014/main" id="{D5CE8745-EB29-4027-BB05-90364AC861EB}"/>
              </a:ext>
            </a:extLst>
          </p:cNvPr>
          <p:cNvSpPr txBox="1">
            <a:spLocks noChangeArrowheads="1"/>
          </p:cNvSpPr>
          <p:nvPr/>
        </p:nvSpPr>
        <p:spPr bwMode="auto">
          <a:xfrm>
            <a:off x="6462000" y="2338306"/>
            <a:ext cx="248711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seek for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4" name="Rectangle 2">
            <a:extLst>
              <a:ext uri="{FF2B5EF4-FFF2-40B4-BE49-F238E27FC236}">
                <a16:creationId xmlns:a16="http://schemas.microsoft.com/office/drawing/2014/main" id="{1F55FE38-5081-4E05-B253-E616FDE058C9}"/>
              </a:ext>
            </a:extLst>
          </p:cNvPr>
          <p:cNvSpPr txBox="1">
            <a:spLocks noChangeArrowheads="1"/>
          </p:cNvSpPr>
          <p:nvPr/>
        </p:nvSpPr>
        <p:spPr bwMode="auto">
          <a:xfrm>
            <a:off x="807535" y="3011448"/>
            <a:ext cx="168500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glory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5" name="Rectangle 2">
            <a:extLst>
              <a:ext uri="{FF2B5EF4-FFF2-40B4-BE49-F238E27FC236}">
                <a16:creationId xmlns:a16="http://schemas.microsoft.com/office/drawing/2014/main" id="{BB40D45A-6333-41B6-942F-9EBCBD3E97AB}"/>
              </a:ext>
            </a:extLst>
          </p:cNvPr>
          <p:cNvSpPr txBox="1">
            <a:spLocks noChangeArrowheads="1"/>
          </p:cNvSpPr>
          <p:nvPr/>
        </p:nvSpPr>
        <p:spPr bwMode="auto">
          <a:xfrm>
            <a:off x="2238164" y="3012075"/>
            <a:ext cx="192563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honor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6" name="Rectangle 2">
            <a:extLst>
              <a:ext uri="{FF2B5EF4-FFF2-40B4-BE49-F238E27FC236}">
                <a16:creationId xmlns:a16="http://schemas.microsoft.com/office/drawing/2014/main" id="{194B1DB1-40D3-4C65-B349-52D070342361}"/>
              </a:ext>
            </a:extLst>
          </p:cNvPr>
          <p:cNvSpPr txBox="1">
            <a:spLocks noChangeArrowheads="1"/>
          </p:cNvSpPr>
          <p:nvPr/>
        </p:nvSpPr>
        <p:spPr bwMode="auto">
          <a:xfrm>
            <a:off x="4762164" y="3009694"/>
            <a:ext cx="357797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immortality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7" name="Rectangle 2">
            <a:extLst>
              <a:ext uri="{FF2B5EF4-FFF2-40B4-BE49-F238E27FC236}">
                <a16:creationId xmlns:a16="http://schemas.microsoft.com/office/drawing/2014/main" id="{3B5499C5-6848-4B67-AF64-6085A55A0564}"/>
              </a:ext>
            </a:extLst>
          </p:cNvPr>
          <p:cNvSpPr txBox="1">
            <a:spLocks noChangeArrowheads="1"/>
          </p:cNvSpPr>
          <p:nvPr/>
        </p:nvSpPr>
        <p:spPr bwMode="auto">
          <a:xfrm>
            <a:off x="4774571" y="5026236"/>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indignation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8" name="Rectangle 2">
            <a:extLst>
              <a:ext uri="{FF2B5EF4-FFF2-40B4-BE49-F238E27FC236}">
                <a16:creationId xmlns:a16="http://schemas.microsoft.com/office/drawing/2014/main" id="{D280257D-09B3-4D26-BDCD-F88C8EAA180B}"/>
              </a:ext>
            </a:extLst>
          </p:cNvPr>
          <p:cNvSpPr txBox="1">
            <a:spLocks noChangeArrowheads="1"/>
          </p:cNvSpPr>
          <p:nvPr/>
        </p:nvSpPr>
        <p:spPr bwMode="auto">
          <a:xfrm>
            <a:off x="7423275" y="5024482"/>
            <a:ext cx="149250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and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9" name="Rectangle 2">
            <a:extLst>
              <a:ext uri="{FF2B5EF4-FFF2-40B4-BE49-F238E27FC236}">
                <a16:creationId xmlns:a16="http://schemas.microsoft.com/office/drawing/2014/main" id="{4BAD3389-16C2-4033-A614-F6C1DF62F7DD}"/>
              </a:ext>
            </a:extLst>
          </p:cNvPr>
          <p:cNvSpPr txBox="1">
            <a:spLocks noChangeArrowheads="1"/>
          </p:cNvSpPr>
          <p:nvPr/>
        </p:nvSpPr>
        <p:spPr bwMode="auto">
          <a:xfrm>
            <a:off x="1840313" y="5694615"/>
            <a:ext cx="190113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wrath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0" name="Rectangle 2">
            <a:extLst>
              <a:ext uri="{FF2B5EF4-FFF2-40B4-BE49-F238E27FC236}">
                <a16:creationId xmlns:a16="http://schemas.microsoft.com/office/drawing/2014/main" id="{88B8C1F8-DAB8-4331-87A9-1AB76C48A8FF}"/>
              </a:ext>
            </a:extLst>
          </p:cNvPr>
          <p:cNvSpPr txBox="1">
            <a:spLocks noChangeArrowheads="1"/>
          </p:cNvSpPr>
          <p:nvPr/>
        </p:nvSpPr>
        <p:spPr bwMode="auto">
          <a:xfrm>
            <a:off x="5313486" y="3682835"/>
            <a:ext cx="351380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self-seeking</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1" name="Rectangle 2">
            <a:extLst>
              <a:ext uri="{FF2B5EF4-FFF2-40B4-BE49-F238E27FC236}">
                <a16:creationId xmlns:a16="http://schemas.microsoft.com/office/drawing/2014/main" id="{DBDDFB2E-55E1-40F8-9F69-BFEADDFD56C0}"/>
              </a:ext>
            </a:extLst>
          </p:cNvPr>
          <p:cNvSpPr txBox="1">
            <a:spLocks noChangeArrowheads="1"/>
          </p:cNvSpPr>
          <p:nvPr/>
        </p:nvSpPr>
        <p:spPr bwMode="auto">
          <a:xfrm>
            <a:off x="862178" y="4350714"/>
            <a:ext cx="386673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do not obey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2" name="Rectangle 2">
            <a:extLst>
              <a:ext uri="{FF2B5EF4-FFF2-40B4-BE49-F238E27FC236}">
                <a16:creationId xmlns:a16="http://schemas.microsoft.com/office/drawing/2014/main" id="{F978AF83-E5CE-4F93-ACD9-5285507413F2}"/>
              </a:ext>
            </a:extLst>
          </p:cNvPr>
          <p:cNvSpPr txBox="1">
            <a:spLocks noChangeArrowheads="1"/>
          </p:cNvSpPr>
          <p:nvPr/>
        </p:nvSpPr>
        <p:spPr bwMode="auto">
          <a:xfrm>
            <a:off x="4170988" y="4352467"/>
            <a:ext cx="239086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 truth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3" name="Rectangle 2">
            <a:extLst>
              <a:ext uri="{FF2B5EF4-FFF2-40B4-BE49-F238E27FC236}">
                <a16:creationId xmlns:a16="http://schemas.microsoft.com/office/drawing/2014/main" id="{95DBB45E-5284-4D27-9E6F-229929E94A05}"/>
              </a:ext>
            </a:extLst>
          </p:cNvPr>
          <p:cNvSpPr txBox="1">
            <a:spLocks noChangeArrowheads="1"/>
          </p:cNvSpPr>
          <p:nvPr/>
        </p:nvSpPr>
        <p:spPr bwMode="auto">
          <a:xfrm>
            <a:off x="244808" y="5022101"/>
            <a:ext cx="441216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unrighteousness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4" name="Rectangle 2">
            <a:extLst>
              <a:ext uri="{FF2B5EF4-FFF2-40B4-BE49-F238E27FC236}">
                <a16:creationId xmlns:a16="http://schemas.microsoft.com/office/drawing/2014/main" id="{CAF4DFC9-1467-4AD4-8560-D50644679AEF}"/>
              </a:ext>
            </a:extLst>
          </p:cNvPr>
          <p:cNvSpPr txBox="1">
            <a:spLocks noChangeArrowheads="1"/>
          </p:cNvSpPr>
          <p:nvPr/>
        </p:nvSpPr>
        <p:spPr bwMode="auto">
          <a:xfrm>
            <a:off x="5826033" y="1028700"/>
            <a:ext cx="3182236" cy="74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eternal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5" name="Title 1">
            <a:extLst>
              <a:ext uri="{FF2B5EF4-FFF2-40B4-BE49-F238E27FC236}">
                <a16:creationId xmlns:a16="http://schemas.microsoft.com/office/drawing/2014/main" id="{F2D224A4-1A2A-440F-B1FC-2D24E56C58CD}"/>
              </a:ext>
            </a:extLst>
          </p:cNvPr>
          <p:cNvSpPr txBox="1">
            <a:spLocks/>
          </p:cNvSpPr>
          <p:nvPr/>
        </p:nvSpPr>
        <p:spPr>
          <a:xfrm>
            <a:off x="284680" y="3466622"/>
            <a:ext cx="3389558"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C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C00000"/>
                  </a:glow>
                  <a:outerShdw blurRad="50800" algn="tl" rotWithShape="0">
                    <a:srgbClr val="000000"/>
                  </a:outerShdw>
                </a:effectLst>
              </a:rPr>
              <a:t>  </a:t>
            </a:r>
            <a:r>
              <a:rPr lang="en-US" b="1" dirty="0">
                <a:ln w="17780" cmpd="sng">
                  <a:solidFill>
                    <a:srgbClr val="FFC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C00000"/>
                  </a:glow>
                  <a:outerShdw blurRad="50800" algn="tl" rotWithShape="0">
                    <a:srgbClr val="000000"/>
                  </a:outerShdw>
                </a:effectLst>
                <a:latin typeface="Calibri" panose="020F0502020204030204" pitchFamily="34" charset="0"/>
              </a:rPr>
              <a:t>but to those</a:t>
            </a:r>
            <a:endParaRPr lang="en-US" b="1" dirty="0">
              <a:ln w="17780" cmpd="sng">
                <a:solidFill>
                  <a:srgbClr val="FFC000"/>
                </a:solidFill>
                <a:prstDash val="solid"/>
                <a:miter lim="800000"/>
              </a:ln>
              <a:solidFill>
                <a:srgbClr val="FF0000"/>
              </a:solidFill>
              <a:effectLst>
                <a:glow rad="63500">
                  <a:srgbClr val="C00000"/>
                </a:glow>
                <a:outerShdw blurRad="50800" algn="tl" rotWithShape="0">
                  <a:srgbClr val="000000"/>
                </a:outerShdw>
              </a:effectLst>
              <a:latin typeface="Calibri" panose="020F0502020204030204" pitchFamily="34" charset="0"/>
            </a:endParaRPr>
          </a:p>
        </p:txBody>
      </p:sp>
      <p:sp>
        <p:nvSpPr>
          <p:cNvPr id="56" name="Title 1">
            <a:extLst>
              <a:ext uri="{FF2B5EF4-FFF2-40B4-BE49-F238E27FC236}">
                <a16:creationId xmlns:a16="http://schemas.microsoft.com/office/drawing/2014/main" id="{2F3463A3-4AA8-4142-8A82-ECC46941D0B6}"/>
              </a:ext>
            </a:extLst>
          </p:cNvPr>
          <p:cNvSpPr txBox="1">
            <a:spLocks/>
          </p:cNvSpPr>
          <p:nvPr/>
        </p:nvSpPr>
        <p:spPr>
          <a:xfrm>
            <a:off x="5173882" y="3469516"/>
            <a:ext cx="3482155"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C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C00000"/>
                  </a:glow>
                  <a:outerShdw blurRad="50800" algn="tl" rotWithShape="0">
                    <a:srgbClr val="000000"/>
                  </a:outerShdw>
                </a:effectLst>
              </a:rPr>
              <a:t>  </a:t>
            </a:r>
            <a:r>
              <a:rPr lang="en-US" b="1" dirty="0">
                <a:ln w="17780" cmpd="sng">
                  <a:solidFill>
                    <a:srgbClr val="FFC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C00000"/>
                  </a:glow>
                  <a:outerShdw blurRad="50800" algn="tl" rotWithShape="0">
                    <a:srgbClr val="000000"/>
                  </a:outerShdw>
                </a:effectLst>
                <a:latin typeface="Calibri" panose="020F0502020204030204" pitchFamily="34" charset="0"/>
              </a:rPr>
              <a:t>self-seeking</a:t>
            </a:r>
            <a:endParaRPr lang="en-US" b="1" dirty="0">
              <a:ln w="17780" cmpd="sng">
                <a:solidFill>
                  <a:srgbClr val="FFC000"/>
                </a:solidFill>
                <a:prstDash val="solid"/>
                <a:miter lim="800000"/>
              </a:ln>
              <a:solidFill>
                <a:srgbClr val="FF0000"/>
              </a:solidFill>
              <a:effectLst>
                <a:glow rad="63500">
                  <a:srgbClr val="C00000"/>
                </a:glow>
                <a:outerShdw blurRad="50800" algn="tl" rotWithShape="0">
                  <a:srgbClr val="000000"/>
                </a:outerShdw>
              </a:effectLst>
              <a:latin typeface="Calibri" panose="020F0502020204030204" pitchFamily="34" charset="0"/>
            </a:endParaRPr>
          </a:p>
        </p:txBody>
      </p:sp>
      <p:sp>
        <p:nvSpPr>
          <p:cNvPr id="57" name="Rectangle 2">
            <a:extLst>
              <a:ext uri="{FF2B5EF4-FFF2-40B4-BE49-F238E27FC236}">
                <a16:creationId xmlns:a16="http://schemas.microsoft.com/office/drawing/2014/main" id="{9FD7E367-AF99-453C-8637-2BB342A006F2}"/>
              </a:ext>
            </a:extLst>
          </p:cNvPr>
          <p:cNvSpPr txBox="1">
            <a:spLocks noChangeArrowheads="1"/>
          </p:cNvSpPr>
          <p:nvPr/>
        </p:nvSpPr>
        <p:spPr bwMode="auto">
          <a:xfrm>
            <a:off x="4500792" y="4869104"/>
            <a:ext cx="3563548"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gradFill>
                  <a:gsLst>
                    <a:gs pos="0">
                      <a:srgbClr val="FFF200"/>
                    </a:gs>
                    <a:gs pos="45000">
                      <a:srgbClr val="FF7A00"/>
                    </a:gs>
                    <a:gs pos="70000">
                      <a:srgbClr val="FF0300"/>
                    </a:gs>
                    <a:gs pos="100000">
                      <a:srgbClr val="4D0808"/>
                    </a:gs>
                  </a:gsLst>
                  <a:lin ang="5400000" scaled="0"/>
                </a:gradFill>
                <a:effectLst>
                  <a:glow rad="63500">
                    <a:schemeClr val="tx1"/>
                  </a:glow>
                  <a:outerShdw blurRad="50800" algn="tl" rotWithShape="0">
                    <a:srgbClr val="000000"/>
                  </a:outerShdw>
                </a:effectLst>
                <a:latin typeface="Calibri" panose="020F0502020204030204" pitchFamily="34" charset="0"/>
              </a:rPr>
              <a:t>indignation</a:t>
            </a:r>
            <a:endParaRPr lang="en-US" altLang="en-US" sz="4000" b="1" i="1" kern="0" dirty="0">
              <a:ln w="17780" cmpd="sng">
                <a:solidFill>
                  <a:srgbClr val="FFFFFF"/>
                </a:solidFill>
                <a:prstDash val="solid"/>
                <a:miter lim="800000"/>
              </a:ln>
              <a:gradFill>
                <a:gsLst>
                  <a:gs pos="0">
                    <a:srgbClr val="FFF200"/>
                  </a:gs>
                  <a:gs pos="45000">
                    <a:srgbClr val="FF7A00"/>
                  </a:gs>
                  <a:gs pos="70000">
                    <a:srgbClr val="FF0300"/>
                  </a:gs>
                  <a:gs pos="100000">
                    <a:srgbClr val="4D0808"/>
                  </a:gs>
                </a:gsLst>
                <a:lin ang="5400000" scaled="0"/>
              </a:gradFill>
              <a:effectLst>
                <a:glow rad="63500">
                  <a:schemeClr val="tx1"/>
                </a:glow>
                <a:outerShdw blurRad="50800" algn="tl" rotWithShape="0">
                  <a:srgbClr val="000000"/>
                </a:outerShdw>
              </a:effectLst>
              <a:latin typeface="Calibri" panose="020F0502020204030204" pitchFamily="34" charset="0"/>
            </a:endParaRPr>
          </a:p>
        </p:txBody>
      </p:sp>
      <p:sp>
        <p:nvSpPr>
          <p:cNvPr id="58" name="Rectangle 2">
            <a:extLst>
              <a:ext uri="{FF2B5EF4-FFF2-40B4-BE49-F238E27FC236}">
                <a16:creationId xmlns:a16="http://schemas.microsoft.com/office/drawing/2014/main" id="{89D90934-0B50-4CE8-A3A0-9309646899E9}"/>
              </a:ext>
            </a:extLst>
          </p:cNvPr>
          <p:cNvSpPr txBox="1">
            <a:spLocks noChangeArrowheads="1"/>
          </p:cNvSpPr>
          <p:nvPr/>
        </p:nvSpPr>
        <p:spPr bwMode="auto">
          <a:xfrm>
            <a:off x="1922205" y="5538531"/>
            <a:ext cx="174040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gradFill>
                  <a:gsLst>
                    <a:gs pos="0">
                      <a:srgbClr val="FFF200"/>
                    </a:gs>
                    <a:gs pos="45000">
                      <a:srgbClr val="FF7A00"/>
                    </a:gs>
                    <a:gs pos="70000">
                      <a:srgbClr val="FF0300"/>
                    </a:gs>
                    <a:gs pos="100000">
                      <a:srgbClr val="4D0808"/>
                    </a:gs>
                  </a:gsLst>
                  <a:lin ang="5400000" scaled="0"/>
                </a:gradFill>
                <a:effectLst>
                  <a:glow rad="63500">
                    <a:schemeClr val="tx1"/>
                  </a:glow>
                  <a:outerShdw blurRad="50800" algn="tl" rotWithShape="0">
                    <a:srgbClr val="000000"/>
                  </a:outerShdw>
                </a:effectLst>
                <a:latin typeface="Calibri" panose="020F0502020204030204" pitchFamily="34" charset="0"/>
              </a:rPr>
              <a:t>wrath</a:t>
            </a:r>
            <a:endParaRPr lang="en-US" altLang="en-US" sz="4000" b="1" i="1" kern="0" dirty="0">
              <a:ln w="17780" cmpd="sng">
                <a:solidFill>
                  <a:srgbClr val="FFFFFF"/>
                </a:solidFill>
                <a:prstDash val="solid"/>
                <a:miter lim="800000"/>
              </a:ln>
              <a:gradFill>
                <a:gsLst>
                  <a:gs pos="0">
                    <a:srgbClr val="FFF200"/>
                  </a:gs>
                  <a:gs pos="45000">
                    <a:srgbClr val="FF7A00"/>
                  </a:gs>
                  <a:gs pos="70000">
                    <a:srgbClr val="FF0300"/>
                  </a:gs>
                  <a:gs pos="100000">
                    <a:srgbClr val="4D0808"/>
                  </a:gs>
                </a:gsLst>
                <a:lin ang="5400000" scaled="0"/>
              </a:gra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47810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3"/>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dissolve">
                                      <p:cBhvr>
                                        <p:cTn id="14" dur="500">
                                          <p:stCondLst>
                                            <p:cond delay="0"/>
                                          </p:stCondLst>
                                        </p:cTn>
                                        <p:tgtEl>
                                          <p:spTgt spid="29"/>
                                        </p:tgtEl>
                                      </p:cBhvr>
                                    </p:animEffect>
                                    <p:anim to="" calcmode="lin" valueType="num">
                                      <p:cBhvr>
                                        <p:cTn id="15"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17" presetID="0" presetClass="entr" presetSubtype="0" fill="hold" grpId="0" nodeType="withEffect">
                                  <p:stCondLst>
                                    <p:cond delay="250"/>
                                  </p:stCondLst>
                                  <p:iterate type="lt">
                                    <p:tmPct val="10000"/>
                                  </p:iterate>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stCondLst>
                                            <p:cond delay="0"/>
                                          </p:stCondLst>
                                        </p:cTn>
                                        <p:tgtEl>
                                          <p:spTgt spid="30"/>
                                        </p:tgtEl>
                                      </p:cBhvr>
                                    </p:animEffect>
                                    <p:anim to="" calcmode="lin" valueType="num">
                                      <p:cBhvr>
                                        <p:cTn id="20"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par>
                          <p:cTn id="22" fill="hold">
                            <p:stCondLst>
                              <p:cond delay="11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30"/>
                                        </p:tgtEl>
                                      </p:cBhvr>
                                    </p:animEffect>
                                    <p:animScale>
                                      <p:cBhvr>
                                        <p:cTn id="25" dur="250" autoRev="1" fill="hold"/>
                                        <p:tgtEl>
                                          <p:spTgt spid="3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18" presetClass="emph" presetSubtype="0" fill="hold" grpId="1" nodeType="withEffect">
                                  <p:stCondLst>
                                    <p:cond delay="0"/>
                                  </p:stCondLst>
                                  <p:childTnLst>
                                    <p:set>
                                      <p:cBhvr override="childStyle">
                                        <p:cTn id="32" dur="500" fill="hold"/>
                                        <p:tgtEl>
                                          <p:spTgt spid="27"/>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25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par>
                                <p:cTn id="41" presetID="16" presetClass="exit" presetSubtype="21" fill="hold" grpId="2" nodeType="withEffect">
                                  <p:stCondLst>
                                    <p:cond delay="0"/>
                                  </p:stCondLst>
                                  <p:childTnLst>
                                    <p:animEffect transition="out" filter="barn(inVertical)">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16" presetClass="exit" presetSubtype="21" fill="hold" grpId="1" nodeType="withEffect">
                                  <p:stCondLst>
                                    <p:cond delay="0"/>
                                  </p:stCondLst>
                                  <p:childTnLst>
                                    <p:animEffect transition="out" filter="barn(inVertical)">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10" presetClass="exit" presetSubtype="0" fill="hold" grpId="2" nodeType="withEffect">
                                  <p:stCondLst>
                                    <p:cond delay="0"/>
                                  </p:stCondLst>
                                  <p:iterate type="lt">
                                    <p:tmPct val="0"/>
                                  </p:iterate>
                                  <p:childTnLst>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22" presetClass="entr" presetSubtype="8" fill="hold" grpId="0" nodeType="withEffect">
                                  <p:stCondLst>
                                    <p:cond delay="650"/>
                                  </p:stCondLst>
                                  <p:childTnLst>
                                    <p:set>
                                      <p:cBhvr>
                                        <p:cTn id="54" dur="1" fill="hold">
                                          <p:stCondLst>
                                            <p:cond delay="0"/>
                                          </p:stCondLst>
                                        </p:cTn>
                                        <p:tgtEl>
                                          <p:spTgt spid="56"/>
                                        </p:tgtEl>
                                        <p:attrNameLst>
                                          <p:attrName>style.visibility</p:attrName>
                                        </p:attrNameLst>
                                      </p:cBhvr>
                                      <p:to>
                                        <p:strVal val="visible"/>
                                      </p:to>
                                    </p:set>
                                    <p:animEffect transition="in" filter="wipe(left)">
                                      <p:cBhvr>
                                        <p:cTn id="55" dur="500"/>
                                        <p:tgtEl>
                                          <p:spTgt spid="5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wipe(down)">
                                      <p:cBhvr>
                                        <p:cTn id="60" dur="500"/>
                                        <p:tgtEl>
                                          <p:spTgt spid="57"/>
                                        </p:tgtEl>
                                      </p:cBhvr>
                                    </p:animEffect>
                                  </p:childTnLst>
                                </p:cTn>
                              </p:par>
                            </p:childTnLst>
                          </p:cTn>
                        </p:par>
                        <p:par>
                          <p:cTn id="61" fill="hold">
                            <p:stCondLst>
                              <p:cond delay="500"/>
                            </p:stCondLst>
                            <p:childTnLst>
                              <p:par>
                                <p:cTn id="62" presetID="22" presetClass="entr" presetSubtype="8" fill="hold" grpId="0" nodeType="afterEffect">
                                  <p:stCondLst>
                                    <p:cond delay="250"/>
                                  </p:stCondLst>
                                  <p:childTnLst>
                                    <p:set>
                                      <p:cBhvr>
                                        <p:cTn id="63" dur="1" fill="hold">
                                          <p:stCondLst>
                                            <p:cond delay="0"/>
                                          </p:stCondLst>
                                        </p:cTn>
                                        <p:tgtEl>
                                          <p:spTgt spid="58"/>
                                        </p:tgtEl>
                                        <p:attrNameLst>
                                          <p:attrName>style.visibility</p:attrName>
                                        </p:attrNameLst>
                                      </p:cBhvr>
                                      <p:to>
                                        <p:strVal val="visible"/>
                                      </p:to>
                                    </p:set>
                                    <p:animEffect transition="in" filter="wipe(left)">
                                      <p:cBhvr>
                                        <p:cTn id="64" dur="5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25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25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25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25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25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25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250"/>
                                        <p:tgtEl>
                                          <p:spTgt spid="4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250"/>
                                        <p:tgtEl>
                                          <p:spTgt spid="4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250"/>
                                        <p:tgtEl>
                                          <p:spTgt spid="4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250"/>
                                        <p:tgtEl>
                                          <p:spTgt spid="4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fade">
                                      <p:cBhvr>
                                        <p:cTn id="99" dur="250"/>
                                        <p:tgtEl>
                                          <p:spTgt spid="4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fade">
                                      <p:cBhvr>
                                        <p:cTn id="102" dur="250"/>
                                        <p:tgtEl>
                                          <p:spTgt spid="4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250"/>
                                        <p:tgtEl>
                                          <p:spTgt spid="4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250"/>
                                        <p:tgtEl>
                                          <p:spTgt spid="5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250"/>
                                        <p:tgtEl>
                                          <p:spTgt spid="5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fade">
                                      <p:cBhvr>
                                        <p:cTn id="114" dur="250"/>
                                        <p:tgtEl>
                                          <p:spTgt spid="5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fade">
                                      <p:cBhvr>
                                        <p:cTn id="117" dur="250"/>
                                        <p:tgtEl>
                                          <p:spTgt spid="53"/>
                                        </p:tgtEl>
                                      </p:cBhvr>
                                    </p:animEffect>
                                  </p:childTnLst>
                                </p:cTn>
                              </p:par>
                              <p:par>
                                <p:cTn id="118" presetID="42" presetClass="path" presetSubtype="0" accel="50000" decel="50000" fill="hold" grpId="2" nodeType="withEffect">
                                  <p:stCondLst>
                                    <p:cond delay="0"/>
                                  </p:stCondLst>
                                  <p:childTnLst>
                                    <p:animMotion origin="layout" path="M -1.66667E-6 1.85185E-6 L 0.19722 -0.12593 " pathEditMode="relative" rAng="0" ptsTypes="AA">
                                      <p:cBhvr>
                                        <p:cTn id="119" dur="2000" fill="hold"/>
                                        <p:tgtEl>
                                          <p:spTgt spid="37"/>
                                        </p:tgtEl>
                                        <p:attrNameLst>
                                          <p:attrName>ppt_x</p:attrName>
                                          <p:attrName>ppt_y</p:attrName>
                                        </p:attrNameLst>
                                      </p:cBhvr>
                                      <p:rCtr x="9861" y="-6296"/>
                                    </p:animMotion>
                                  </p:childTnLst>
                                </p:cTn>
                              </p:par>
                              <p:par>
                                <p:cTn id="120" presetID="42" presetClass="path" presetSubtype="0" accel="50000" decel="50000" fill="hold" grpId="2" nodeType="withEffect">
                                  <p:stCondLst>
                                    <p:cond delay="0"/>
                                  </p:stCondLst>
                                  <p:childTnLst>
                                    <p:animMotion origin="layout" path="M 2.77778E-7 1.85185E-6 L 0.11111 -0.12546 " pathEditMode="relative" rAng="0" ptsTypes="AA">
                                      <p:cBhvr>
                                        <p:cTn id="121" dur="2000" fill="hold"/>
                                        <p:tgtEl>
                                          <p:spTgt spid="38"/>
                                        </p:tgtEl>
                                        <p:attrNameLst>
                                          <p:attrName>ppt_x</p:attrName>
                                          <p:attrName>ppt_y</p:attrName>
                                        </p:attrNameLst>
                                      </p:cBhvr>
                                      <p:rCtr x="5556" y="-6273"/>
                                    </p:animMotion>
                                  </p:childTnLst>
                                </p:cTn>
                              </p:par>
                              <p:par>
                                <p:cTn id="122" presetID="42" presetClass="path" presetSubtype="0" accel="50000" decel="50000" fill="hold" grpId="2" nodeType="withEffect">
                                  <p:stCondLst>
                                    <p:cond delay="0"/>
                                  </p:stCondLst>
                                  <p:childTnLst>
                                    <p:animMotion origin="layout" path="M -1.11111E-6 1.85185E-6 L -0.61441 0.05231 " pathEditMode="relative" rAng="0" ptsTypes="AA">
                                      <p:cBhvr>
                                        <p:cTn id="123" dur="2000" fill="hold"/>
                                        <p:tgtEl>
                                          <p:spTgt spid="39"/>
                                        </p:tgtEl>
                                        <p:attrNameLst>
                                          <p:attrName>ppt_x</p:attrName>
                                          <p:attrName>ppt_y</p:attrName>
                                        </p:attrNameLst>
                                      </p:cBhvr>
                                      <p:rCtr x="-30729" y="2616"/>
                                    </p:animMotion>
                                  </p:childTnLst>
                                </p:cTn>
                              </p:par>
                              <p:par>
                                <p:cTn id="124" presetID="42" presetClass="path" presetSubtype="0" accel="50000" decel="50000" fill="hold" grpId="2" nodeType="withEffect">
                                  <p:stCondLst>
                                    <p:cond delay="0"/>
                                  </p:stCondLst>
                                  <p:childTnLst>
                                    <p:animMotion origin="layout" path="M 3.61111E-6 -1.85185E-6 L -0.60261 0.15648 " pathEditMode="relative" rAng="0" ptsTypes="AA">
                                      <p:cBhvr>
                                        <p:cTn id="125" dur="2000" fill="hold"/>
                                        <p:tgtEl>
                                          <p:spTgt spid="40"/>
                                        </p:tgtEl>
                                        <p:attrNameLst>
                                          <p:attrName>ppt_x</p:attrName>
                                          <p:attrName>ppt_y</p:attrName>
                                        </p:attrNameLst>
                                      </p:cBhvr>
                                      <p:rCtr x="-30139" y="7824"/>
                                    </p:animMotion>
                                  </p:childTnLst>
                                </p:cTn>
                              </p:par>
                              <p:par>
                                <p:cTn id="126" presetID="42" presetClass="path" presetSubtype="0" accel="50000" decel="50000" fill="hold" grpId="2" nodeType="withEffect">
                                  <p:stCondLst>
                                    <p:cond delay="0"/>
                                  </p:stCondLst>
                                  <p:childTnLst>
                                    <p:animMotion origin="layout" path="M 3.61111E-6 0 L 0.1592 0.05833 " pathEditMode="relative" rAng="0" ptsTypes="AA">
                                      <p:cBhvr>
                                        <p:cTn id="127" dur="2000" fill="hold"/>
                                        <p:tgtEl>
                                          <p:spTgt spid="41"/>
                                        </p:tgtEl>
                                        <p:attrNameLst>
                                          <p:attrName>ppt_x</p:attrName>
                                          <p:attrName>ppt_y</p:attrName>
                                        </p:attrNameLst>
                                      </p:cBhvr>
                                      <p:rCtr x="7951" y="2917"/>
                                    </p:animMotion>
                                  </p:childTnLst>
                                </p:cTn>
                              </p:par>
                              <p:par>
                                <p:cTn id="128" presetID="42" presetClass="path" presetSubtype="0" accel="50000" decel="50000" fill="hold" grpId="2" nodeType="withEffect">
                                  <p:stCondLst>
                                    <p:cond delay="0"/>
                                  </p:stCondLst>
                                  <p:childTnLst>
                                    <p:animMotion origin="layout" path="M 2.5E-6 0 L -0.28021 0.14722 " pathEditMode="relative" rAng="0" ptsTypes="AA">
                                      <p:cBhvr>
                                        <p:cTn id="129" dur="2000" fill="hold"/>
                                        <p:tgtEl>
                                          <p:spTgt spid="42"/>
                                        </p:tgtEl>
                                        <p:attrNameLst>
                                          <p:attrName>ppt_x</p:attrName>
                                          <p:attrName>ppt_y</p:attrName>
                                        </p:attrNameLst>
                                      </p:cBhvr>
                                      <p:rCtr x="-14010" y="7361"/>
                                    </p:animMotion>
                                  </p:childTnLst>
                                </p:cTn>
                              </p:par>
                              <p:par>
                                <p:cTn id="130" presetID="42" presetClass="path" presetSubtype="0" accel="50000" decel="50000" fill="hold" grpId="2" nodeType="withEffect">
                                  <p:stCondLst>
                                    <p:cond delay="0"/>
                                  </p:stCondLst>
                                  <p:childTnLst>
                                    <p:animMotion origin="layout" path="M 1.66667E-6 1.48148E-6 L -0.5842 0.23634 " pathEditMode="relative" rAng="0" ptsTypes="AA">
                                      <p:cBhvr>
                                        <p:cTn id="131" dur="2000" fill="hold"/>
                                        <p:tgtEl>
                                          <p:spTgt spid="43"/>
                                        </p:tgtEl>
                                        <p:attrNameLst>
                                          <p:attrName>ppt_x</p:attrName>
                                          <p:attrName>ppt_y</p:attrName>
                                        </p:attrNameLst>
                                      </p:cBhvr>
                                      <p:rCtr x="-29219" y="11806"/>
                                    </p:animMotion>
                                  </p:childTnLst>
                                </p:cTn>
                              </p:par>
                              <p:par>
                                <p:cTn id="132" presetID="42" presetClass="path" presetSubtype="0" accel="50000" decel="50000" fill="hold" grpId="2" nodeType="withEffect">
                                  <p:stCondLst>
                                    <p:cond delay="0"/>
                                  </p:stCondLst>
                                  <p:childTnLst>
                                    <p:animMotion origin="layout" path="M -1.94444E-6 3.33333E-6 L 0.07986 0.22708 " pathEditMode="relative" rAng="0" ptsTypes="AA">
                                      <p:cBhvr>
                                        <p:cTn id="133" dur="2000" fill="hold"/>
                                        <p:tgtEl>
                                          <p:spTgt spid="44"/>
                                        </p:tgtEl>
                                        <p:attrNameLst>
                                          <p:attrName>ppt_x</p:attrName>
                                          <p:attrName>ppt_y</p:attrName>
                                        </p:attrNameLst>
                                      </p:cBhvr>
                                      <p:rCtr x="3993" y="11343"/>
                                    </p:animMotion>
                                  </p:childTnLst>
                                </p:cTn>
                              </p:par>
                              <p:par>
                                <p:cTn id="134" presetID="42" presetClass="path" presetSubtype="0" accel="50000" decel="50000" fill="hold" grpId="2" nodeType="withEffect">
                                  <p:stCondLst>
                                    <p:cond delay="0"/>
                                  </p:stCondLst>
                                  <p:childTnLst>
                                    <p:animMotion origin="layout" path="M 0 3.33333E-6 L -0.07622 0.31597 " pathEditMode="relative" rAng="0" ptsTypes="AA">
                                      <p:cBhvr>
                                        <p:cTn id="135" dur="2000" fill="hold"/>
                                        <p:tgtEl>
                                          <p:spTgt spid="45"/>
                                        </p:tgtEl>
                                        <p:attrNameLst>
                                          <p:attrName>ppt_x</p:attrName>
                                          <p:attrName>ppt_y</p:attrName>
                                        </p:attrNameLst>
                                      </p:cBhvr>
                                      <p:rCtr x="-3819" y="15787"/>
                                    </p:animMotion>
                                  </p:childTnLst>
                                </p:cTn>
                              </p:par>
                              <p:par>
                                <p:cTn id="136" presetID="42" presetClass="path" presetSubtype="0" accel="50000" decel="50000" fill="hold" grpId="2" nodeType="withEffect">
                                  <p:stCondLst>
                                    <p:cond delay="0"/>
                                  </p:stCondLst>
                                  <p:childTnLst>
                                    <p:animMotion origin="layout" path="M -3.05556E-6 4.81481E-6 L -0.36961 0.40462 " pathEditMode="relative" rAng="0" ptsTypes="AA">
                                      <p:cBhvr>
                                        <p:cTn id="137" dur="2000" fill="hold"/>
                                        <p:tgtEl>
                                          <p:spTgt spid="46"/>
                                        </p:tgtEl>
                                        <p:attrNameLst>
                                          <p:attrName>ppt_x</p:attrName>
                                          <p:attrName>ppt_y</p:attrName>
                                        </p:attrNameLst>
                                      </p:cBhvr>
                                      <p:rCtr x="-18490" y="20231"/>
                                    </p:animMotion>
                                  </p:childTnLst>
                                </p:cTn>
                              </p:par>
                              <p:par>
                                <p:cTn id="138" presetID="42" presetClass="path" presetSubtype="0" accel="50000" decel="50000" fill="hold" grpId="2" nodeType="withEffect">
                                  <p:stCondLst>
                                    <p:cond delay="0"/>
                                  </p:stCondLst>
                                  <p:childTnLst>
                                    <p:animMotion origin="layout" path="M 8.33333E-7 3.33333E-6 L 0.08333 -0.53542 " pathEditMode="relative" rAng="0" ptsTypes="AA">
                                      <p:cBhvr>
                                        <p:cTn id="139" dur="2000" fill="hold"/>
                                        <p:tgtEl>
                                          <p:spTgt spid="47"/>
                                        </p:tgtEl>
                                        <p:attrNameLst>
                                          <p:attrName>ppt_x</p:attrName>
                                          <p:attrName>ppt_y</p:attrName>
                                        </p:attrNameLst>
                                      </p:cBhvr>
                                      <p:rCtr x="4167" y="-26782"/>
                                    </p:animMotion>
                                  </p:childTnLst>
                                </p:cTn>
                              </p:par>
                              <p:par>
                                <p:cTn id="140" presetID="42" presetClass="path" presetSubtype="0" accel="50000" decel="50000" fill="hold" grpId="2" nodeType="withEffect">
                                  <p:stCondLst>
                                    <p:cond delay="0"/>
                                  </p:stCondLst>
                                  <p:childTnLst>
                                    <p:animMotion origin="layout" path="M -2.77778E-6 4.81481E-6 L -0.17656 -0.44584 " pathEditMode="relative" rAng="0" ptsTypes="AA">
                                      <p:cBhvr>
                                        <p:cTn id="141" dur="2000" fill="hold"/>
                                        <p:tgtEl>
                                          <p:spTgt spid="48"/>
                                        </p:tgtEl>
                                        <p:attrNameLst>
                                          <p:attrName>ppt_x</p:attrName>
                                          <p:attrName>ppt_y</p:attrName>
                                        </p:attrNameLst>
                                      </p:cBhvr>
                                      <p:rCtr x="-8837" y="-22292"/>
                                    </p:animMotion>
                                  </p:childTnLst>
                                </p:cTn>
                              </p:par>
                              <p:par>
                                <p:cTn id="142" presetID="42" presetClass="path" presetSubtype="0" accel="50000" decel="50000" fill="hold" grpId="2" nodeType="withEffect">
                                  <p:stCondLst>
                                    <p:cond delay="0"/>
                                  </p:stCondLst>
                                  <p:childTnLst>
                                    <p:animMotion origin="layout" path="M 1.66667E-6 -3.7037E-7 L 0.54896 -0.54375 " pathEditMode="relative" rAng="0" ptsTypes="AA">
                                      <p:cBhvr>
                                        <p:cTn id="143" dur="2000" fill="hold"/>
                                        <p:tgtEl>
                                          <p:spTgt spid="49"/>
                                        </p:tgtEl>
                                        <p:attrNameLst>
                                          <p:attrName>ppt_x</p:attrName>
                                          <p:attrName>ppt_y</p:attrName>
                                        </p:attrNameLst>
                                      </p:cBhvr>
                                      <p:rCtr x="27448" y="-27199"/>
                                    </p:animMotion>
                                  </p:childTnLst>
                                </p:cTn>
                              </p:par>
                              <p:par>
                                <p:cTn id="144" presetID="42" presetClass="path" presetSubtype="0" accel="50000" decel="50000" fill="hold" grpId="2" nodeType="withEffect">
                                  <p:stCondLst>
                                    <p:cond delay="0"/>
                                  </p:stCondLst>
                                  <p:childTnLst>
                                    <p:animMotion origin="layout" path="M -3.88889E-6 -3.33333E-6 L -0.07031 -0.04791 " pathEditMode="relative" rAng="0" ptsTypes="AA">
                                      <p:cBhvr>
                                        <p:cTn id="145" dur="2000" fill="hold"/>
                                        <p:tgtEl>
                                          <p:spTgt spid="50"/>
                                        </p:tgtEl>
                                        <p:attrNameLst>
                                          <p:attrName>ppt_x</p:attrName>
                                          <p:attrName>ppt_y</p:attrName>
                                        </p:attrNameLst>
                                      </p:cBhvr>
                                      <p:rCtr x="-3524" y="-2407"/>
                                    </p:animMotion>
                                  </p:childTnLst>
                                </p:cTn>
                              </p:par>
                              <p:par>
                                <p:cTn id="146" presetID="42" presetClass="path" presetSubtype="0" accel="50000" decel="50000" fill="hold" grpId="2" nodeType="withEffect">
                                  <p:stCondLst>
                                    <p:cond delay="0"/>
                                  </p:stCondLst>
                                  <p:childTnLst>
                                    <p:animMotion origin="layout" path="M 8.33333E-7 2.96296E-6 L 0.44115 -0.05602 " pathEditMode="relative" rAng="0" ptsTypes="AA">
                                      <p:cBhvr>
                                        <p:cTn id="147" dur="2000" fill="hold"/>
                                        <p:tgtEl>
                                          <p:spTgt spid="51"/>
                                        </p:tgtEl>
                                        <p:attrNameLst>
                                          <p:attrName>ppt_x</p:attrName>
                                          <p:attrName>ppt_y</p:attrName>
                                        </p:attrNameLst>
                                      </p:cBhvr>
                                      <p:rCtr x="22049" y="-2801"/>
                                    </p:animMotion>
                                  </p:childTnLst>
                                </p:cTn>
                              </p:par>
                              <p:par>
                                <p:cTn id="148" presetID="42" presetClass="path" presetSubtype="0" accel="50000" decel="50000" fill="hold" grpId="2" nodeType="withEffect">
                                  <p:stCondLst>
                                    <p:cond delay="0"/>
                                  </p:stCondLst>
                                  <p:childTnLst>
                                    <p:animMotion origin="layout" path="M 4.44444E-6 1.48148E-6 L 0.26076 0.0331 " pathEditMode="relative" rAng="0" ptsTypes="AA">
                                      <p:cBhvr>
                                        <p:cTn id="149" dur="2000" fill="hold"/>
                                        <p:tgtEl>
                                          <p:spTgt spid="52"/>
                                        </p:tgtEl>
                                        <p:attrNameLst>
                                          <p:attrName>ppt_x</p:attrName>
                                          <p:attrName>ppt_y</p:attrName>
                                        </p:attrNameLst>
                                      </p:cBhvr>
                                      <p:rCtr x="13038" y="1644"/>
                                    </p:animMotion>
                                  </p:childTnLst>
                                </p:cTn>
                              </p:par>
                              <p:par>
                                <p:cTn id="150" presetID="42" presetClass="path" presetSubtype="0" accel="50000" decel="50000" fill="hold" grpId="2" nodeType="withEffect">
                                  <p:stCondLst>
                                    <p:cond delay="0"/>
                                  </p:stCondLst>
                                  <p:childTnLst>
                                    <p:animMotion origin="layout" path="M 4.44444E-6 -3.7037E-6 L 0.50763 0.11297 " pathEditMode="relative" rAng="0" ptsTypes="AA">
                                      <p:cBhvr>
                                        <p:cTn id="151" dur="2000" fill="hold"/>
                                        <p:tgtEl>
                                          <p:spTgt spid="53"/>
                                        </p:tgtEl>
                                        <p:attrNameLst>
                                          <p:attrName>ppt_x</p:attrName>
                                          <p:attrName>ppt_y</p:attrName>
                                        </p:attrNameLst>
                                      </p:cBhvr>
                                      <p:rCtr x="25382" y="5648"/>
                                    </p:animMotion>
                                  </p:childTnLst>
                                </p:cTn>
                              </p:par>
                              <p:par>
                                <p:cTn id="152" presetID="10" presetClass="exit" presetSubtype="0" fill="hold" grpId="1" nodeType="withEffect">
                                  <p:stCondLst>
                                    <p:cond delay="0"/>
                                  </p:stCondLst>
                                  <p:childTnLst>
                                    <p:animEffect transition="out" filter="fade">
                                      <p:cBhvr>
                                        <p:cTn id="153" dur="1250"/>
                                        <p:tgtEl>
                                          <p:spTgt spid="28"/>
                                        </p:tgtEl>
                                      </p:cBhvr>
                                    </p:animEffect>
                                    <p:set>
                                      <p:cBhvr>
                                        <p:cTn id="154" dur="1" fill="hold">
                                          <p:stCondLst>
                                            <p:cond delay="1249"/>
                                          </p:stCondLst>
                                        </p:cTn>
                                        <p:tgtEl>
                                          <p:spTgt spid="28"/>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55"/>
                                        </p:tgtEl>
                                      </p:cBhvr>
                                    </p:animEffect>
                                    <p:set>
                                      <p:cBhvr>
                                        <p:cTn id="157" dur="1" fill="hold">
                                          <p:stCondLst>
                                            <p:cond delay="499"/>
                                          </p:stCondLst>
                                        </p:cTn>
                                        <p:tgtEl>
                                          <p:spTgt spid="55"/>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56"/>
                                        </p:tgtEl>
                                      </p:cBhvr>
                                    </p:animEffect>
                                    <p:set>
                                      <p:cBhvr>
                                        <p:cTn id="160" dur="1" fill="hold">
                                          <p:stCondLst>
                                            <p:cond delay="499"/>
                                          </p:stCondLst>
                                        </p:cTn>
                                        <p:tgtEl>
                                          <p:spTgt spid="56"/>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57"/>
                                        </p:tgtEl>
                                      </p:cBhvr>
                                    </p:animEffect>
                                    <p:set>
                                      <p:cBhvr>
                                        <p:cTn id="163" dur="1" fill="hold">
                                          <p:stCondLst>
                                            <p:cond delay="499"/>
                                          </p:stCondLst>
                                        </p:cTn>
                                        <p:tgtEl>
                                          <p:spTgt spid="57"/>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58"/>
                                        </p:tgtEl>
                                      </p:cBhvr>
                                    </p:animEffect>
                                    <p:set>
                                      <p:cBhvr>
                                        <p:cTn id="166" dur="1" fill="hold">
                                          <p:stCondLst>
                                            <p:cond delay="499"/>
                                          </p:stCondLst>
                                        </p:cTn>
                                        <p:tgtEl>
                                          <p:spTgt spid="58"/>
                                        </p:tgtEl>
                                        <p:attrNameLst>
                                          <p:attrName>style.visibility</p:attrName>
                                        </p:attrNameLst>
                                      </p:cBhvr>
                                      <p:to>
                                        <p:strVal val="hidden"/>
                                      </p:to>
                                    </p:set>
                                  </p:childTnLst>
                                </p:cTn>
                              </p:par>
                            </p:childTnLst>
                          </p:cTn>
                        </p:par>
                        <p:par>
                          <p:cTn id="167" fill="hold">
                            <p:stCondLst>
                              <p:cond delay="2000"/>
                            </p:stCondLst>
                            <p:childTnLst>
                              <p:par>
                                <p:cTn id="168" presetID="10" presetClass="entr" presetSubtype="0" fill="hold" grpId="0" nodeType="afterEffect">
                                  <p:stCondLst>
                                    <p:cond delay="0"/>
                                  </p:stCondLst>
                                  <p:childTnLst>
                                    <p:set>
                                      <p:cBhvr>
                                        <p:cTn id="169" dur="1" fill="hold">
                                          <p:stCondLst>
                                            <p:cond delay="0"/>
                                          </p:stCondLst>
                                        </p:cTn>
                                        <p:tgtEl>
                                          <p:spTgt spid="33"/>
                                        </p:tgtEl>
                                        <p:attrNameLst>
                                          <p:attrName>style.visibility</p:attrName>
                                        </p:attrNameLst>
                                      </p:cBhvr>
                                      <p:to>
                                        <p:strVal val="visible"/>
                                      </p:to>
                                    </p:set>
                                    <p:animEffect transition="in" filter="fade">
                                      <p:cBhvr>
                                        <p:cTn id="170" dur="250"/>
                                        <p:tgtEl>
                                          <p:spTgt spid="33"/>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31"/>
                                        </p:tgtEl>
                                        <p:attrNameLst>
                                          <p:attrName>style.visibility</p:attrName>
                                        </p:attrNameLst>
                                      </p:cBhvr>
                                      <p:to>
                                        <p:strVal val="visible"/>
                                      </p:to>
                                    </p:set>
                                    <p:animEffect transition="in" filter="fade">
                                      <p:cBhvr>
                                        <p:cTn id="173" dur="250"/>
                                        <p:tgtEl>
                                          <p:spTgt spid="31"/>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32"/>
                                        </p:tgtEl>
                                        <p:attrNameLst>
                                          <p:attrName>style.visibility</p:attrName>
                                        </p:attrNameLst>
                                      </p:cBhvr>
                                      <p:to>
                                        <p:strVal val="visible"/>
                                      </p:to>
                                    </p:set>
                                    <p:animEffect transition="in" filter="fade">
                                      <p:cBhvr>
                                        <p:cTn id="176" dur="250"/>
                                        <p:tgtEl>
                                          <p:spTgt spid="32"/>
                                        </p:tgtEl>
                                      </p:cBhvr>
                                    </p:animEffect>
                                  </p:childTnLst>
                                </p:cTn>
                              </p:par>
                              <p:par>
                                <p:cTn id="177" presetID="10" presetClass="exit" presetSubtype="0" fill="hold" grpId="1" nodeType="withEffect">
                                  <p:stCondLst>
                                    <p:cond delay="0"/>
                                  </p:stCondLst>
                                  <p:childTnLst>
                                    <p:animEffect transition="out" filter="fade">
                                      <p:cBhvr>
                                        <p:cTn id="178" dur="500"/>
                                        <p:tgtEl>
                                          <p:spTgt spid="37"/>
                                        </p:tgtEl>
                                      </p:cBhvr>
                                    </p:animEffect>
                                    <p:set>
                                      <p:cBhvr>
                                        <p:cTn id="179" dur="1" fill="hold">
                                          <p:stCondLst>
                                            <p:cond delay="499"/>
                                          </p:stCondLst>
                                        </p:cTn>
                                        <p:tgtEl>
                                          <p:spTgt spid="37"/>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38"/>
                                        </p:tgtEl>
                                      </p:cBhvr>
                                    </p:animEffect>
                                    <p:set>
                                      <p:cBhvr>
                                        <p:cTn id="182" dur="1" fill="hold">
                                          <p:stCondLst>
                                            <p:cond delay="499"/>
                                          </p:stCondLst>
                                        </p:cTn>
                                        <p:tgtEl>
                                          <p:spTgt spid="38"/>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39"/>
                                        </p:tgtEl>
                                      </p:cBhvr>
                                    </p:animEffect>
                                    <p:set>
                                      <p:cBhvr>
                                        <p:cTn id="185" dur="1" fill="hold">
                                          <p:stCondLst>
                                            <p:cond delay="499"/>
                                          </p:stCondLst>
                                        </p:cTn>
                                        <p:tgtEl>
                                          <p:spTgt spid="39"/>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40"/>
                                        </p:tgtEl>
                                      </p:cBhvr>
                                    </p:animEffect>
                                    <p:set>
                                      <p:cBhvr>
                                        <p:cTn id="188" dur="1" fill="hold">
                                          <p:stCondLst>
                                            <p:cond delay="499"/>
                                          </p:stCondLst>
                                        </p:cTn>
                                        <p:tgtEl>
                                          <p:spTgt spid="40"/>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41"/>
                                        </p:tgtEl>
                                      </p:cBhvr>
                                    </p:animEffect>
                                    <p:set>
                                      <p:cBhvr>
                                        <p:cTn id="191" dur="1" fill="hold">
                                          <p:stCondLst>
                                            <p:cond delay="499"/>
                                          </p:stCondLst>
                                        </p:cTn>
                                        <p:tgtEl>
                                          <p:spTgt spid="41"/>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42"/>
                                        </p:tgtEl>
                                      </p:cBhvr>
                                    </p:animEffect>
                                    <p:set>
                                      <p:cBhvr>
                                        <p:cTn id="194" dur="1" fill="hold">
                                          <p:stCondLst>
                                            <p:cond delay="499"/>
                                          </p:stCondLst>
                                        </p:cTn>
                                        <p:tgtEl>
                                          <p:spTgt spid="42"/>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43"/>
                                        </p:tgtEl>
                                      </p:cBhvr>
                                    </p:animEffect>
                                    <p:set>
                                      <p:cBhvr>
                                        <p:cTn id="197" dur="1" fill="hold">
                                          <p:stCondLst>
                                            <p:cond delay="499"/>
                                          </p:stCondLst>
                                        </p:cTn>
                                        <p:tgtEl>
                                          <p:spTgt spid="43"/>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44"/>
                                        </p:tgtEl>
                                      </p:cBhvr>
                                    </p:animEffect>
                                    <p:set>
                                      <p:cBhvr>
                                        <p:cTn id="200" dur="1" fill="hold">
                                          <p:stCondLst>
                                            <p:cond delay="499"/>
                                          </p:stCondLst>
                                        </p:cTn>
                                        <p:tgtEl>
                                          <p:spTgt spid="44"/>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45"/>
                                        </p:tgtEl>
                                      </p:cBhvr>
                                    </p:animEffect>
                                    <p:set>
                                      <p:cBhvr>
                                        <p:cTn id="203" dur="1" fill="hold">
                                          <p:stCondLst>
                                            <p:cond delay="499"/>
                                          </p:stCondLst>
                                        </p:cTn>
                                        <p:tgtEl>
                                          <p:spTgt spid="45"/>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46"/>
                                        </p:tgtEl>
                                      </p:cBhvr>
                                    </p:animEffect>
                                    <p:set>
                                      <p:cBhvr>
                                        <p:cTn id="206" dur="1" fill="hold">
                                          <p:stCondLst>
                                            <p:cond delay="499"/>
                                          </p:stCondLst>
                                        </p:cTn>
                                        <p:tgtEl>
                                          <p:spTgt spid="46"/>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47"/>
                                        </p:tgtEl>
                                      </p:cBhvr>
                                    </p:animEffect>
                                    <p:set>
                                      <p:cBhvr>
                                        <p:cTn id="209" dur="1" fill="hold">
                                          <p:stCondLst>
                                            <p:cond delay="499"/>
                                          </p:stCondLst>
                                        </p:cTn>
                                        <p:tgtEl>
                                          <p:spTgt spid="47"/>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500"/>
                                        <p:tgtEl>
                                          <p:spTgt spid="49"/>
                                        </p:tgtEl>
                                      </p:cBhvr>
                                    </p:animEffect>
                                    <p:set>
                                      <p:cBhvr>
                                        <p:cTn id="215" dur="1" fill="hold">
                                          <p:stCondLst>
                                            <p:cond delay="499"/>
                                          </p:stCondLst>
                                        </p:cTn>
                                        <p:tgtEl>
                                          <p:spTgt spid="49"/>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50"/>
                                        </p:tgtEl>
                                      </p:cBhvr>
                                    </p:animEffect>
                                    <p:set>
                                      <p:cBhvr>
                                        <p:cTn id="218" dur="1" fill="hold">
                                          <p:stCondLst>
                                            <p:cond delay="499"/>
                                          </p:stCondLst>
                                        </p:cTn>
                                        <p:tgtEl>
                                          <p:spTgt spid="50"/>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500"/>
                                        <p:tgtEl>
                                          <p:spTgt spid="51"/>
                                        </p:tgtEl>
                                      </p:cBhvr>
                                    </p:animEffect>
                                    <p:set>
                                      <p:cBhvr>
                                        <p:cTn id="221" dur="1" fill="hold">
                                          <p:stCondLst>
                                            <p:cond delay="499"/>
                                          </p:stCondLst>
                                        </p:cTn>
                                        <p:tgtEl>
                                          <p:spTgt spid="51"/>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52"/>
                                        </p:tgtEl>
                                      </p:cBhvr>
                                    </p:animEffect>
                                    <p:set>
                                      <p:cBhvr>
                                        <p:cTn id="224" dur="1" fill="hold">
                                          <p:stCondLst>
                                            <p:cond delay="499"/>
                                          </p:stCondLst>
                                        </p:cTn>
                                        <p:tgtEl>
                                          <p:spTgt spid="52"/>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500"/>
                                        <p:tgtEl>
                                          <p:spTgt spid="53"/>
                                        </p:tgtEl>
                                      </p:cBhvr>
                                    </p:animEffect>
                                    <p:set>
                                      <p:cBhvr>
                                        <p:cTn id="227" dur="1" fill="hold">
                                          <p:stCondLst>
                                            <p:cond delay="499"/>
                                          </p:stCondLst>
                                        </p:cTn>
                                        <p:tgtEl>
                                          <p:spTgt spid="53"/>
                                        </p:tgtEl>
                                        <p:attrNameLst>
                                          <p:attrName>style.visibility</p:attrName>
                                        </p:attrNameLst>
                                      </p:cBhvr>
                                      <p:to>
                                        <p:strVal val="hidden"/>
                                      </p:to>
                                    </p:set>
                                  </p:childTnLst>
                                </p:cTn>
                              </p:par>
                              <p:par>
                                <p:cTn id="228" presetID="22" presetClass="entr" presetSubtype="8" fill="hold" grpId="0" nodeType="withEffect">
                                  <p:stCondLst>
                                    <p:cond delay="0"/>
                                  </p:stCondLst>
                                  <p:childTnLst>
                                    <p:set>
                                      <p:cBhvr>
                                        <p:cTn id="229" dur="1" fill="hold">
                                          <p:stCondLst>
                                            <p:cond delay="0"/>
                                          </p:stCondLst>
                                        </p:cTn>
                                        <p:tgtEl>
                                          <p:spTgt spid="34"/>
                                        </p:tgtEl>
                                        <p:attrNameLst>
                                          <p:attrName>style.visibility</p:attrName>
                                        </p:attrNameLst>
                                      </p:cBhvr>
                                      <p:to>
                                        <p:strVal val="visible"/>
                                      </p:to>
                                    </p:set>
                                    <p:animEffect transition="in" filter="wipe(left)">
                                      <p:cBhvr>
                                        <p:cTn id="230" dur="500"/>
                                        <p:tgtEl>
                                          <p:spTgt spid="34"/>
                                        </p:tgtEl>
                                      </p:cBhvr>
                                    </p:animEffect>
                                  </p:childTnLst>
                                </p:cTn>
                              </p:par>
                              <p:par>
                                <p:cTn id="231" presetID="22" presetClass="entr" presetSubtype="8" fill="hold" grpId="0" nodeType="withEffect">
                                  <p:stCondLst>
                                    <p:cond delay="250"/>
                                  </p:stCondLst>
                                  <p:childTnLst>
                                    <p:set>
                                      <p:cBhvr>
                                        <p:cTn id="232" dur="1" fill="hold">
                                          <p:stCondLst>
                                            <p:cond delay="0"/>
                                          </p:stCondLst>
                                        </p:cTn>
                                        <p:tgtEl>
                                          <p:spTgt spid="35"/>
                                        </p:tgtEl>
                                        <p:attrNameLst>
                                          <p:attrName>style.visibility</p:attrName>
                                        </p:attrNameLst>
                                      </p:cBhvr>
                                      <p:to>
                                        <p:strVal val="visible"/>
                                      </p:to>
                                    </p:set>
                                    <p:animEffect transition="in" filter="wipe(left)">
                                      <p:cBhvr>
                                        <p:cTn id="233" dur="500"/>
                                        <p:tgtEl>
                                          <p:spTgt spid="35"/>
                                        </p:tgtEl>
                                      </p:cBhvr>
                                    </p:animEffect>
                                  </p:childTnLst>
                                </p:cTn>
                              </p:par>
                              <p:par>
                                <p:cTn id="234" presetID="22" presetClass="entr" presetSubtype="8" fill="hold" grpId="0" nodeType="withEffect">
                                  <p:stCondLst>
                                    <p:cond delay="500"/>
                                  </p:stCondLst>
                                  <p:childTnLst>
                                    <p:set>
                                      <p:cBhvr>
                                        <p:cTn id="235" dur="1" fill="hold">
                                          <p:stCondLst>
                                            <p:cond delay="0"/>
                                          </p:stCondLst>
                                        </p:cTn>
                                        <p:tgtEl>
                                          <p:spTgt spid="36"/>
                                        </p:tgtEl>
                                        <p:attrNameLst>
                                          <p:attrName>style.visibility</p:attrName>
                                        </p:attrNameLst>
                                      </p:cBhvr>
                                      <p:to>
                                        <p:strVal val="visible"/>
                                      </p:to>
                                    </p:set>
                                    <p:animEffect transition="in" filter="wipe(left)">
                                      <p:cBhvr>
                                        <p:cTn id="2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28" grpId="0"/>
      <p:bldP spid="28" grpId="1"/>
      <p:bldP spid="29" grpId="0"/>
      <p:bldP spid="29" grpId="1"/>
      <p:bldP spid="30" grpId="0"/>
      <p:bldP spid="30" grpId="1"/>
      <p:bldP spid="30" grpId="2"/>
      <p:bldP spid="31" grpId="0"/>
      <p:bldP spid="32" grpId="0"/>
      <p:bldP spid="33" grpId="0"/>
      <p:bldP spid="34" grpId="0" animBg="1"/>
      <p:bldP spid="35" grpId="0" animBg="1"/>
      <p:bldP spid="36" grpId="0" animBg="1"/>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1" grpId="0"/>
      <p:bldP spid="51" grpId="1"/>
      <p:bldP spid="51" grpId="2"/>
      <p:bldP spid="52" grpId="0"/>
      <p:bldP spid="52" grpId="1"/>
      <p:bldP spid="52" grpId="2"/>
      <p:bldP spid="53" grpId="0"/>
      <p:bldP spid="53" grpId="1"/>
      <p:bldP spid="53" grpId="2"/>
      <p:bldP spid="54" grpId="0"/>
      <p:bldP spid="54" grpId="1"/>
      <p:bldP spid="55" grpId="0"/>
      <p:bldP spid="55" grpId="1"/>
      <p:bldP spid="56" grpId="0"/>
      <p:bldP spid="56" grpId="1"/>
      <p:bldP spid="57" grpId="0"/>
      <p:bldP spid="57" grpId="1"/>
      <p:bldP spid="58" grpId="0"/>
      <p:bldP spid="5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9573320-332D-4F73-BFB1-4E50618911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4" r="5694"/>
          <a:stretch/>
        </p:blipFill>
        <p:spPr>
          <a:xfrm>
            <a:off x="1" y="0"/>
            <a:ext cx="1863968" cy="1371600"/>
          </a:xfrm>
          <a:prstGeom prst="rect">
            <a:avLst/>
          </a:prstGeom>
        </p:spPr>
      </p:pic>
      <p:pic>
        <p:nvPicPr>
          <p:cNvPr id="5" name="Picture 1">
            <a:extLst>
              <a:ext uri="{FF2B5EF4-FFF2-40B4-BE49-F238E27FC236}">
                <a16:creationId xmlns:a16="http://schemas.microsoft.com/office/drawing/2014/main" id="{AD3CCCD4-F3C2-402A-9996-937A8F470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0630" y="-1"/>
            <a:ext cx="1828800" cy="1375599"/>
          </a:xfrm>
          <a:prstGeom prst="rect">
            <a:avLst/>
          </a:prstGeom>
        </p:spPr>
      </p:pic>
      <p:pic>
        <p:nvPicPr>
          <p:cNvPr id="6" name="Picture 2">
            <a:extLst>
              <a:ext uri="{FF2B5EF4-FFF2-40B4-BE49-F238E27FC236}">
                <a16:creationId xmlns:a16="http://schemas.microsoft.com/office/drawing/2014/main" id="{B057BE83-44D5-40F2-A84B-3852AE102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3088" y="0"/>
            <a:ext cx="1831834" cy="1367601"/>
          </a:xfrm>
          <a:prstGeom prst="rect">
            <a:avLst/>
          </a:prstGeom>
        </p:spPr>
      </p:pic>
      <p:pic>
        <p:nvPicPr>
          <p:cNvPr id="7" name="Picture 1">
            <a:extLst>
              <a:ext uri="{FF2B5EF4-FFF2-40B4-BE49-F238E27FC236}">
                <a16:creationId xmlns:a16="http://schemas.microsoft.com/office/drawing/2014/main" id="{CFD54C08-CE34-4B4F-BD1B-5993E7D00F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9" r="4403"/>
          <a:stretch/>
        </p:blipFill>
        <p:spPr>
          <a:xfrm>
            <a:off x="7344525" y="0"/>
            <a:ext cx="1799475" cy="1371600"/>
          </a:xfrm>
          <a:prstGeom prst="rect">
            <a:avLst/>
          </a:prstGeom>
        </p:spPr>
      </p:pic>
      <p:pic>
        <p:nvPicPr>
          <p:cNvPr id="8" name="Picture 1">
            <a:extLst>
              <a:ext uri="{FF2B5EF4-FFF2-40B4-BE49-F238E27FC236}">
                <a16:creationId xmlns:a16="http://schemas.microsoft.com/office/drawing/2014/main" id="{49FE74F9-357D-4D63-8137-83D0C6C9E8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55" b="4255"/>
          <a:stretch/>
        </p:blipFill>
        <p:spPr>
          <a:xfrm>
            <a:off x="0" y="1365309"/>
            <a:ext cx="2238235" cy="1678676"/>
          </a:xfrm>
          <a:prstGeom prst="rect">
            <a:avLst/>
          </a:prstGeom>
        </p:spPr>
      </p:pic>
      <p:pic>
        <p:nvPicPr>
          <p:cNvPr id="9" name="Picture 1">
            <a:extLst>
              <a:ext uri="{FF2B5EF4-FFF2-40B4-BE49-F238E27FC236}">
                <a16:creationId xmlns:a16="http://schemas.microsoft.com/office/drawing/2014/main" id="{51EC2A90-88DF-4A6C-AB81-74890A2B9A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8233" y="1365309"/>
            <a:ext cx="2279176" cy="1672474"/>
          </a:xfrm>
          <a:prstGeom prst="rect">
            <a:avLst/>
          </a:prstGeom>
        </p:spPr>
      </p:pic>
      <p:pic>
        <p:nvPicPr>
          <p:cNvPr id="10" name="Picture 1">
            <a:extLst>
              <a:ext uri="{FF2B5EF4-FFF2-40B4-BE49-F238E27FC236}">
                <a16:creationId xmlns:a16="http://schemas.microsoft.com/office/drawing/2014/main" id="{F874AE2D-5C41-40D1-9F22-41E4B48D52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3761" y="1365309"/>
            <a:ext cx="2333767" cy="1678016"/>
          </a:xfrm>
          <a:prstGeom prst="rect">
            <a:avLst/>
          </a:prstGeom>
        </p:spPr>
      </p:pic>
      <p:pic>
        <p:nvPicPr>
          <p:cNvPr id="11" name="Picture 2">
            <a:extLst>
              <a:ext uri="{FF2B5EF4-FFF2-40B4-BE49-F238E27FC236}">
                <a16:creationId xmlns:a16="http://schemas.microsoft.com/office/drawing/2014/main" id="{51E3E95D-1D41-4E9B-9899-9A7448507A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7528" y="1365310"/>
            <a:ext cx="2306473" cy="1678016"/>
          </a:xfrm>
          <a:prstGeom prst="rect">
            <a:avLst/>
          </a:prstGeom>
        </p:spPr>
      </p:pic>
      <p:pic>
        <p:nvPicPr>
          <p:cNvPr id="12" name="Picture 1">
            <a:extLst>
              <a:ext uri="{FF2B5EF4-FFF2-40B4-BE49-F238E27FC236}">
                <a16:creationId xmlns:a16="http://schemas.microsoft.com/office/drawing/2014/main" id="{65302922-E34A-4E3B-846A-2F4AED3D96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372" r="8144"/>
          <a:stretch/>
        </p:blipFill>
        <p:spPr>
          <a:xfrm>
            <a:off x="6847242" y="3033034"/>
            <a:ext cx="2296758" cy="1709299"/>
          </a:xfrm>
          <a:prstGeom prst="rect">
            <a:avLst/>
          </a:prstGeom>
        </p:spPr>
      </p:pic>
      <p:pic>
        <p:nvPicPr>
          <p:cNvPr id="13" name="Picture 1">
            <a:extLst>
              <a:ext uri="{FF2B5EF4-FFF2-40B4-BE49-F238E27FC236}">
                <a16:creationId xmlns:a16="http://schemas.microsoft.com/office/drawing/2014/main" id="{6111D57F-A664-4726-AF1A-41080832551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64"/>
          <a:stretch/>
        </p:blipFill>
        <p:spPr>
          <a:xfrm>
            <a:off x="4572000" y="3033034"/>
            <a:ext cx="2279176" cy="1709382"/>
          </a:xfrm>
          <a:prstGeom prst="rect">
            <a:avLst/>
          </a:prstGeom>
        </p:spPr>
      </p:pic>
      <p:pic>
        <p:nvPicPr>
          <p:cNvPr id="14" name="Picture 1">
            <a:extLst>
              <a:ext uri="{FF2B5EF4-FFF2-40B4-BE49-F238E27FC236}">
                <a16:creationId xmlns:a16="http://schemas.microsoft.com/office/drawing/2014/main" id="{75E973D6-4BE4-4E60-B019-2882B3B2650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185" r="5926"/>
          <a:stretch/>
        </p:blipFill>
        <p:spPr>
          <a:xfrm>
            <a:off x="0" y="3033034"/>
            <a:ext cx="2292824" cy="1719618"/>
          </a:xfrm>
          <a:prstGeom prst="rect">
            <a:avLst/>
          </a:prstGeom>
        </p:spPr>
      </p:pic>
      <p:pic>
        <p:nvPicPr>
          <p:cNvPr id="15" name="Picture 2">
            <a:extLst>
              <a:ext uri="{FF2B5EF4-FFF2-40B4-BE49-F238E27FC236}">
                <a16:creationId xmlns:a16="http://schemas.microsoft.com/office/drawing/2014/main" id="{A301FCCC-32B2-433E-A6F5-DA0DBC29E748}"/>
              </a:ext>
            </a:extLst>
          </p:cNvPr>
          <p:cNvPicPr>
            <a:picLocks noChangeAspect="1"/>
          </p:cNvPicPr>
          <p:nvPr/>
        </p:nvPicPr>
        <p:blipFill rotWithShape="1">
          <a:blip r:embed="rId13">
            <a:extLst>
              <a:ext uri="{28A0092B-C50C-407E-A947-70E740481C1C}">
                <a14:useLocalDpi xmlns:a14="http://schemas.microsoft.com/office/drawing/2010/main" val="0"/>
              </a:ext>
            </a:extLst>
          </a:blip>
          <a:srcRect b="15710"/>
          <a:stretch/>
        </p:blipFill>
        <p:spPr>
          <a:xfrm>
            <a:off x="6123833" y="5784883"/>
            <a:ext cx="1555417" cy="1073117"/>
          </a:xfrm>
          <a:prstGeom prst="rect">
            <a:avLst/>
          </a:prstGeom>
        </p:spPr>
      </p:pic>
      <p:pic>
        <p:nvPicPr>
          <p:cNvPr id="16" name="Picture 5">
            <a:extLst>
              <a:ext uri="{FF2B5EF4-FFF2-40B4-BE49-F238E27FC236}">
                <a16:creationId xmlns:a16="http://schemas.microsoft.com/office/drawing/2014/main" id="{11E76894-887B-44BE-90B8-BE4CAE7C5E7E}"/>
              </a:ext>
            </a:extLst>
          </p:cNvPr>
          <p:cNvPicPr>
            <a:picLocks noChangeAspect="1"/>
          </p:cNvPicPr>
          <p:nvPr/>
        </p:nvPicPr>
        <p:blipFill rotWithShape="1">
          <a:blip r:embed="rId14">
            <a:extLst>
              <a:ext uri="{28A0092B-C50C-407E-A947-70E740481C1C}">
                <a14:useLocalDpi xmlns:a14="http://schemas.microsoft.com/office/drawing/2010/main" val="0"/>
              </a:ext>
            </a:extLst>
          </a:blip>
          <a:srcRect r="17714"/>
          <a:stretch/>
        </p:blipFill>
        <p:spPr>
          <a:xfrm>
            <a:off x="7680097" y="4735056"/>
            <a:ext cx="1458287" cy="1040103"/>
          </a:xfrm>
          <a:prstGeom prst="rect">
            <a:avLst/>
          </a:prstGeom>
        </p:spPr>
      </p:pic>
      <p:pic>
        <p:nvPicPr>
          <p:cNvPr id="17" name="Picture 1">
            <a:extLst>
              <a:ext uri="{FF2B5EF4-FFF2-40B4-BE49-F238E27FC236}">
                <a16:creationId xmlns:a16="http://schemas.microsoft.com/office/drawing/2014/main" id="{238D4314-434C-4C6C-ADFC-52B4BB28F2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81071" y="5789054"/>
            <a:ext cx="1497571" cy="1068946"/>
          </a:xfrm>
          <a:prstGeom prst="rect">
            <a:avLst/>
          </a:prstGeom>
        </p:spPr>
      </p:pic>
      <p:pic>
        <p:nvPicPr>
          <p:cNvPr id="18" name="Picture 2">
            <a:extLst>
              <a:ext uri="{FF2B5EF4-FFF2-40B4-BE49-F238E27FC236}">
                <a16:creationId xmlns:a16="http://schemas.microsoft.com/office/drawing/2014/main" id="{E9A6729E-885A-4B21-8719-37D4F259BF5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360" r="6673"/>
          <a:stretch/>
        </p:blipFill>
        <p:spPr>
          <a:xfrm>
            <a:off x="3693815" y="0"/>
            <a:ext cx="1828799" cy="1364935"/>
          </a:xfrm>
          <a:prstGeom prst="rect">
            <a:avLst/>
          </a:prstGeom>
        </p:spPr>
      </p:pic>
      <p:pic>
        <p:nvPicPr>
          <p:cNvPr id="19" name="Picture 1">
            <a:extLst>
              <a:ext uri="{FF2B5EF4-FFF2-40B4-BE49-F238E27FC236}">
                <a16:creationId xmlns:a16="http://schemas.microsoft.com/office/drawing/2014/main" id="{A25EF9F2-3192-40AD-8583-5A0B0D83012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2963"/>
          <a:stretch/>
        </p:blipFill>
        <p:spPr>
          <a:xfrm>
            <a:off x="2292824" y="3033034"/>
            <a:ext cx="2292823" cy="1719618"/>
          </a:xfrm>
          <a:prstGeom prst="rect">
            <a:avLst/>
          </a:prstGeom>
        </p:spPr>
      </p:pic>
      <p:pic>
        <p:nvPicPr>
          <p:cNvPr id="20" name="Picture 1">
            <a:extLst>
              <a:ext uri="{FF2B5EF4-FFF2-40B4-BE49-F238E27FC236}">
                <a16:creationId xmlns:a16="http://schemas.microsoft.com/office/drawing/2014/main" id="{38840E1F-7BC1-4AE6-ABD6-F888C33DE585}"/>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5180" r="6020"/>
          <a:stretch/>
        </p:blipFill>
        <p:spPr>
          <a:xfrm>
            <a:off x="2051" y="5789918"/>
            <a:ext cx="1479021" cy="1068082"/>
          </a:xfrm>
          <a:prstGeom prst="rect">
            <a:avLst/>
          </a:prstGeom>
        </p:spPr>
      </p:pic>
      <p:pic>
        <p:nvPicPr>
          <p:cNvPr id="21" name="Picture 2">
            <a:extLst>
              <a:ext uri="{FF2B5EF4-FFF2-40B4-BE49-F238E27FC236}">
                <a16:creationId xmlns:a16="http://schemas.microsoft.com/office/drawing/2014/main" id="{1727C34C-6A0D-4C92-A4DA-73FE61C4D75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0" y="4745960"/>
            <a:ext cx="1481070" cy="1043093"/>
          </a:xfrm>
          <a:prstGeom prst="rect">
            <a:avLst/>
          </a:prstGeom>
        </p:spPr>
      </p:pic>
      <p:pic>
        <p:nvPicPr>
          <p:cNvPr id="22" name="Picture 2">
            <a:extLst>
              <a:ext uri="{FF2B5EF4-FFF2-40B4-BE49-F238E27FC236}">
                <a16:creationId xmlns:a16="http://schemas.microsoft.com/office/drawing/2014/main" id="{8F286FC4-16FB-4E44-B01A-B56A9804012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81071" y="4732001"/>
            <a:ext cx="1500388" cy="1063492"/>
          </a:xfrm>
          <a:prstGeom prst="rect">
            <a:avLst/>
          </a:prstGeom>
        </p:spPr>
      </p:pic>
      <p:pic>
        <p:nvPicPr>
          <p:cNvPr id="23" name="Picture 1">
            <a:extLst>
              <a:ext uri="{FF2B5EF4-FFF2-40B4-BE49-F238E27FC236}">
                <a16:creationId xmlns:a16="http://schemas.microsoft.com/office/drawing/2014/main" id="{2E3E008D-7F33-44EE-AADF-DB9EF9B6B9A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27942" y="4730744"/>
            <a:ext cx="1550387" cy="1058877"/>
          </a:xfrm>
          <a:prstGeom prst="rect">
            <a:avLst/>
          </a:prstGeom>
        </p:spPr>
      </p:pic>
      <p:pic>
        <p:nvPicPr>
          <p:cNvPr id="25" name="Picture 1">
            <a:extLst>
              <a:ext uri="{FF2B5EF4-FFF2-40B4-BE49-F238E27FC236}">
                <a16:creationId xmlns:a16="http://schemas.microsoft.com/office/drawing/2014/main" id="{95FEC6B1-9DB8-4EAA-B05F-6BB6DB7A696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71297" y="5778927"/>
            <a:ext cx="1472703" cy="1079073"/>
          </a:xfrm>
          <a:prstGeom prst="rect">
            <a:avLst/>
          </a:prstGeom>
        </p:spPr>
      </p:pic>
      <p:pic>
        <p:nvPicPr>
          <p:cNvPr id="24" name="Picture 1">
            <a:extLst>
              <a:ext uri="{FF2B5EF4-FFF2-40B4-BE49-F238E27FC236}">
                <a16:creationId xmlns:a16="http://schemas.microsoft.com/office/drawing/2014/main" id="{91FD256D-7128-4CB6-8107-EF7EEE91DFC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407" r="3704"/>
          <a:stretch/>
        </p:blipFill>
        <p:spPr>
          <a:xfrm>
            <a:off x="2981459" y="4724400"/>
            <a:ext cx="3155324" cy="2133600"/>
          </a:xfrm>
          <a:prstGeom prst="rect">
            <a:avLst/>
          </a:prstGeom>
        </p:spPr>
      </p:pic>
    </p:spTree>
    <p:extLst>
      <p:ext uri="{BB962C8B-B14F-4D97-AF65-F5344CB8AC3E}">
        <p14:creationId xmlns:p14="http://schemas.microsoft.com/office/powerpoint/2010/main" val="3678065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7620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Salvation is for those doing the will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Beware of being led away in errors of the wicked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not ‘once saved always saved’ when falling away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must turn to the word &amp; respond for salvation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were created for good works in Christ Jesus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good works - faith alone will not save you</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Conscience is vital in writing His word on the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self-control = spiritually disqualified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Works counter to His will ban one from salvation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believe in God requires action upon His calls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working through love is our key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greater than our guilt as we heal to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 render judgment based on our deeds</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84532">
            <a:off x="447797" y="1147276"/>
            <a:ext cx="7926600" cy="429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solidFill>
                    <a:sysClr val="windowText" lastClr="000000"/>
                  </a:solidFill>
                </a:ln>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rgbClr val="9900CC">
                      <a:alpha val="90000"/>
                    </a:srgbClr>
                  </a:glow>
                  <a:outerShdw blurRad="76200" dist="50800" dir="5400000" algn="tl" rotWithShape="0">
                    <a:srgbClr val="000000">
                      <a:alpha val="65000"/>
                    </a:srgbClr>
                  </a:outerShdw>
                </a:effectLst>
                <a:latin typeface="Calibri" panose="020F0502020204030204" pitchFamily="34" charset="0"/>
              </a:rPr>
              <a:t>A working faith inherits </a:t>
            </a:r>
          </a:p>
          <a:p>
            <a:pPr algn="ctr"/>
            <a:r>
              <a:rPr lang="en-US" sz="9600" b="1" spc="50" dirty="0">
                <a:ln w="11430">
                  <a:solidFill>
                    <a:sysClr val="windowText" lastClr="000000"/>
                  </a:solidFill>
                </a:ln>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rgbClr val="9900CC">
                      <a:alpha val="90000"/>
                    </a:srgbClr>
                  </a:glow>
                  <a:outerShdw blurRad="76200" dist="50800" dir="5400000" algn="tl" rotWithShape="0">
                    <a:srgbClr val="000000">
                      <a:alpha val="65000"/>
                    </a:srgbClr>
                  </a:outerShdw>
                </a:effectLst>
                <a:latin typeface="Calibri" panose="020F0502020204030204" pitchFamily="34" charset="0"/>
              </a:rPr>
              <a:t>His promise</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25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750">
                                          <p:stCondLst>
                                            <p:cond delay="0"/>
                                          </p:stCondLst>
                                        </p:cTn>
                                        <p:tgtEl>
                                          <p:spTgt spid="5"/>
                                        </p:tgtEl>
                                      </p:cBhvr>
                                    </p:animEffect>
                                    <p:anim to="" calcmode="lin" valueType="num">
                                      <p:cBhvr>
                                        <p:cTn id="100" dur="17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7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250"/>
                                  </p:stCondLst>
                                  <p:childTnLst>
                                    <p:set>
                                      <p:cBhvr>
                                        <p:cTn id="132" dur="1" fill="hold">
                                          <p:stCondLst>
                                            <p:cond delay="1749"/>
                                          </p:stCondLst>
                                        </p:cTn>
                                        <p:tgtEl>
                                          <p:spTgt spid="5"/>
                                        </p:tgtEl>
                                        <p:attrNameLst>
                                          <p:attrName>style.visibility</p:attrName>
                                        </p:attrNameLst>
                                      </p:cBhvr>
                                      <p:to>
                                        <p:strVal val="hidden"/>
                                      </p:to>
                                    </p:set>
                                    <p:animEffect transition="out" filter="dissolve">
                                      <p:cBhvr>
                                        <p:cTn id="133" dur="1750">
                                          <p:stCondLst>
                                            <p:cond delay="0"/>
                                          </p:stCondLst>
                                        </p:cTn>
                                        <p:tgtEl>
                                          <p:spTgt spid="5"/>
                                        </p:tgtEl>
                                      </p:cBhvr>
                                    </p:animEffect>
                                    <p:anim to="" calcmode="lin" valueType="num">
                                      <p:cBhvr>
                                        <p:cTn id="134" dur="17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75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40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2.77778E-6 3.7037E-6 L -0.24722 0.38588 " pathEditMode="relative" rAng="0" ptsTypes="AA">
                                      <p:cBhvr>
                                        <p:cTn id="190" dur="1750" fill="hold"/>
                                        <p:tgtEl>
                                          <p:spTgt spid="4">
                                            <p:txEl>
                                              <p:pRg st="0" end="0"/>
                                            </p:txEl>
                                          </p:spTgt>
                                        </p:tgtEl>
                                        <p:attrNameLst>
                                          <p:attrName>ppt_x</p:attrName>
                                          <p:attrName>ppt_y</p:attrName>
                                        </p:attrNameLst>
                                      </p:cBhvr>
                                      <p:rCtr x="-12361" y="19306"/>
                                    </p:animMotion>
                                  </p:childTnLst>
                                </p:cTn>
                              </p:par>
                              <p:par>
                                <p:cTn id="191" presetID="0" presetClass="path" presetSubtype="0" accel="50000" decel="50000" fill="hold" nodeType="withEffect">
                                  <p:stCondLst>
                                    <p:cond delay="0"/>
                                  </p:stCondLst>
                                  <p:childTnLst>
                                    <p:animMotion origin="layout" path="M -2.77778E-7 -2.96296E-6 L -0.30312 0.31783 " pathEditMode="relative" rAng="0" ptsTypes="AA">
                                      <p:cBhvr>
                                        <p:cTn id="192" dur="1750" fill="hold"/>
                                        <p:tgtEl>
                                          <p:spTgt spid="4">
                                            <p:txEl>
                                              <p:pRg st="1" end="1"/>
                                            </p:txEl>
                                          </p:spTgt>
                                        </p:tgtEl>
                                        <p:attrNameLst>
                                          <p:attrName>ppt_x</p:attrName>
                                          <p:attrName>ppt_y</p:attrName>
                                        </p:attrNameLst>
                                      </p:cBhvr>
                                      <p:rCtr x="-15156" y="15880"/>
                                    </p:animMotion>
                                  </p:childTnLst>
                                </p:cTn>
                              </p:par>
                              <p:par>
                                <p:cTn id="193" presetID="0" presetClass="path" presetSubtype="0" accel="50000" decel="50000" fill="hold" nodeType="withEffect">
                                  <p:stCondLst>
                                    <p:cond delay="0"/>
                                  </p:stCondLst>
                                  <p:childTnLst>
                                    <p:animMotion origin="layout" path="M -4.44444E-6 0.00023 L -0.33697 0.24445 " pathEditMode="relative" rAng="0" ptsTypes="AA">
                                      <p:cBhvr>
                                        <p:cTn id="194" dur="1750" fill="hold"/>
                                        <p:tgtEl>
                                          <p:spTgt spid="4">
                                            <p:txEl>
                                              <p:pRg st="2" end="2"/>
                                            </p:txEl>
                                          </p:spTgt>
                                        </p:tgtEl>
                                        <p:attrNameLst>
                                          <p:attrName>ppt_x</p:attrName>
                                          <p:attrName>ppt_y</p:attrName>
                                        </p:attrNameLst>
                                      </p:cBhvr>
                                      <p:rCtr x="-16858" y="12199"/>
                                    </p:animMotion>
                                  </p:childTnLst>
                                </p:cTn>
                              </p:par>
                              <p:par>
                                <p:cTn id="195" presetID="0" presetClass="path" presetSubtype="0" accel="50000" decel="50000" fill="hold" nodeType="withEffect">
                                  <p:stCondLst>
                                    <p:cond delay="0"/>
                                  </p:stCondLst>
                                  <p:childTnLst>
                                    <p:animMotion origin="layout" path="M -3.05556E-6 0.00047 L -0.32152 0.16945 " pathEditMode="relative" rAng="0" ptsTypes="AA">
                                      <p:cBhvr>
                                        <p:cTn id="196" dur="1750" fill="hold"/>
                                        <p:tgtEl>
                                          <p:spTgt spid="4">
                                            <p:txEl>
                                              <p:pRg st="3" end="3"/>
                                            </p:txEl>
                                          </p:spTgt>
                                        </p:tgtEl>
                                        <p:attrNameLst>
                                          <p:attrName>ppt_x</p:attrName>
                                          <p:attrName>ppt_y</p:attrName>
                                        </p:attrNameLst>
                                      </p:cBhvr>
                                      <p:rCtr x="-16076" y="8449"/>
                                    </p:animMotion>
                                  </p:childTnLst>
                                </p:cTn>
                              </p:par>
                              <p:par>
                                <p:cTn id="197" presetID="0" presetClass="path" presetSubtype="0" accel="50000" decel="50000" fill="hold" nodeType="withEffect">
                                  <p:stCondLst>
                                    <p:cond delay="0"/>
                                  </p:stCondLst>
                                  <p:childTnLst>
                                    <p:animMotion origin="layout" path="M 5E-6 0.00069 L -0.28941 0.09792 " pathEditMode="relative" rAng="0" ptsTypes="AA">
                                      <p:cBhvr>
                                        <p:cTn id="198" dur="1750" fill="hold"/>
                                        <p:tgtEl>
                                          <p:spTgt spid="4">
                                            <p:txEl>
                                              <p:pRg st="4" end="4"/>
                                            </p:txEl>
                                          </p:spTgt>
                                        </p:tgtEl>
                                        <p:attrNameLst>
                                          <p:attrName>ppt_x</p:attrName>
                                          <p:attrName>ppt_y</p:attrName>
                                        </p:attrNameLst>
                                      </p:cBhvr>
                                      <p:rCtr x="-14479" y="4861"/>
                                    </p:animMotion>
                                  </p:childTnLst>
                                </p:cTn>
                              </p:par>
                              <p:par>
                                <p:cTn id="199" presetID="0" presetClass="path" presetSubtype="0" accel="50000" decel="50000" fill="hold" nodeType="withEffect">
                                  <p:stCondLst>
                                    <p:cond delay="0"/>
                                  </p:stCondLst>
                                  <p:childTnLst>
                                    <p:animMotion origin="layout" path="M -8.33333E-7 0.00046 L -0.31805 0.02616 " pathEditMode="relative" rAng="0" ptsTypes="AA">
                                      <p:cBhvr>
                                        <p:cTn id="200" dur="1750" fill="hold"/>
                                        <p:tgtEl>
                                          <p:spTgt spid="4">
                                            <p:txEl>
                                              <p:pRg st="5" end="5"/>
                                            </p:txEl>
                                          </p:spTgt>
                                        </p:tgtEl>
                                        <p:attrNameLst>
                                          <p:attrName>ppt_x</p:attrName>
                                          <p:attrName>ppt_y</p:attrName>
                                        </p:attrNameLst>
                                      </p:cBhvr>
                                      <p:rCtr x="-15903" y="1273"/>
                                    </p:animMotion>
                                  </p:childTnLst>
                                </p:cTn>
                              </p:par>
                              <p:par>
                                <p:cTn id="201" presetID="0" presetClass="path" presetSubtype="0" accel="50000" decel="50000" fill="hold" nodeType="withEffect">
                                  <p:stCondLst>
                                    <p:cond delay="0"/>
                                  </p:stCondLst>
                                  <p:childTnLst>
                                    <p:animMotion origin="layout" path="M 3.88889E-6 0.00046 L -0.32431 -0.05208 " pathEditMode="relative" rAng="0" ptsTypes="AA">
                                      <p:cBhvr>
                                        <p:cTn id="202" dur="1750" fill="hold"/>
                                        <p:tgtEl>
                                          <p:spTgt spid="4">
                                            <p:txEl>
                                              <p:pRg st="6" end="6"/>
                                            </p:txEl>
                                          </p:spTgt>
                                        </p:tgtEl>
                                        <p:attrNameLst>
                                          <p:attrName>ppt_x</p:attrName>
                                          <p:attrName>ppt_y</p:attrName>
                                        </p:attrNameLst>
                                      </p:cBhvr>
                                      <p:rCtr x="-16215" y="-2639"/>
                                    </p:animMotion>
                                  </p:childTnLst>
                                </p:cTn>
                              </p:par>
                              <p:par>
                                <p:cTn id="203" presetID="0" presetClass="path" presetSubtype="0" accel="50000" decel="50000" fill="hold" nodeType="withEffect">
                                  <p:stCondLst>
                                    <p:cond delay="0"/>
                                  </p:stCondLst>
                                  <p:childTnLst>
                                    <p:animMotion origin="layout" path="M 3.88889E-6 0.00046 L -0.26927 -0.1206 " pathEditMode="relative" rAng="0" ptsTypes="AA">
                                      <p:cBhvr>
                                        <p:cTn id="204" dur="1750" fill="hold"/>
                                        <p:tgtEl>
                                          <p:spTgt spid="4">
                                            <p:txEl>
                                              <p:pRg st="7" end="7"/>
                                            </p:txEl>
                                          </p:spTgt>
                                        </p:tgtEl>
                                        <p:attrNameLst>
                                          <p:attrName>ppt_x</p:attrName>
                                          <p:attrName>ppt_y</p:attrName>
                                        </p:attrNameLst>
                                      </p:cBhvr>
                                      <p:rCtr x="-13472" y="-6065"/>
                                    </p:animMotion>
                                  </p:childTnLst>
                                </p:cTn>
                              </p:par>
                              <p:par>
                                <p:cTn id="205" presetID="0" presetClass="path" presetSubtype="0" accel="50000" decel="50000" fill="hold" nodeType="withEffect">
                                  <p:stCondLst>
                                    <p:cond delay="0"/>
                                  </p:stCondLst>
                                  <p:childTnLst>
                                    <p:animMotion origin="layout" path="M -2.77778E-7 0.00069 L -0.30312 -0.1956 " pathEditMode="relative" rAng="0" ptsTypes="AA">
                                      <p:cBhvr>
                                        <p:cTn id="206" dur="1750" fill="hold"/>
                                        <p:tgtEl>
                                          <p:spTgt spid="4">
                                            <p:txEl>
                                              <p:pRg st="8" end="8"/>
                                            </p:txEl>
                                          </p:spTgt>
                                        </p:tgtEl>
                                        <p:attrNameLst>
                                          <p:attrName>ppt_x</p:attrName>
                                          <p:attrName>ppt_y</p:attrName>
                                        </p:attrNameLst>
                                      </p:cBhvr>
                                      <p:rCtr x="-15156" y="-9815"/>
                                    </p:animMotion>
                                  </p:childTnLst>
                                </p:cTn>
                              </p:par>
                              <p:par>
                                <p:cTn id="207" presetID="0" presetClass="path" presetSubtype="0" accel="50000" decel="50000" fill="hold" nodeType="withEffect">
                                  <p:stCondLst>
                                    <p:cond delay="0"/>
                                  </p:stCondLst>
                                  <p:childTnLst>
                                    <p:animMotion origin="layout" path="M 2.77778E-7 0.00069 L -0.28941 -0.26875 " pathEditMode="relative" rAng="0" ptsTypes="AA">
                                      <p:cBhvr>
                                        <p:cTn id="208" dur="1750" fill="hold"/>
                                        <p:tgtEl>
                                          <p:spTgt spid="4">
                                            <p:txEl>
                                              <p:pRg st="9" end="9"/>
                                            </p:txEl>
                                          </p:spTgt>
                                        </p:tgtEl>
                                        <p:attrNameLst>
                                          <p:attrName>ppt_x</p:attrName>
                                          <p:attrName>ppt_y</p:attrName>
                                        </p:attrNameLst>
                                      </p:cBhvr>
                                      <p:rCtr x="-14479" y="-13472"/>
                                    </p:animMotion>
                                  </p:childTnLst>
                                </p:cTn>
                              </p:par>
                              <p:par>
                                <p:cTn id="209" presetID="0" presetClass="path" presetSubtype="0" accel="50000" decel="50000" fill="hold" nodeType="withEffect">
                                  <p:stCondLst>
                                    <p:cond delay="0"/>
                                  </p:stCondLst>
                                  <p:childTnLst>
                                    <p:animMotion origin="layout" path="M 1.38889E-6 0.00046 L -0.20955 -0.35047 " pathEditMode="relative" rAng="0" ptsTypes="AA">
                                      <p:cBhvr>
                                        <p:cTn id="210" dur="1750" fill="hold"/>
                                        <p:tgtEl>
                                          <p:spTgt spid="4">
                                            <p:txEl>
                                              <p:pRg st="10" end="10"/>
                                            </p:txEl>
                                          </p:spTgt>
                                        </p:tgtEl>
                                        <p:attrNameLst>
                                          <p:attrName>ppt_x</p:attrName>
                                          <p:attrName>ppt_y</p:attrName>
                                        </p:attrNameLst>
                                      </p:cBhvr>
                                      <p:rCtr x="-10486" y="-17546"/>
                                    </p:animMotion>
                                  </p:childTnLst>
                                </p:cTn>
                              </p:par>
                              <p:par>
                                <p:cTn id="211" presetID="0" presetClass="path" presetSubtype="0" accel="50000" decel="50000" fill="hold" nodeType="withEffect">
                                  <p:stCondLst>
                                    <p:cond delay="0"/>
                                  </p:stCondLst>
                                  <p:childTnLst>
                                    <p:animMotion origin="layout" path="M -2.77778E-7 0.00092 L -0.28559 -0.41875 " pathEditMode="relative" rAng="0" ptsTypes="AA">
                                      <p:cBhvr>
                                        <p:cTn id="212" dur="1750" fill="hold"/>
                                        <p:tgtEl>
                                          <p:spTgt spid="4">
                                            <p:txEl>
                                              <p:pRg st="11" end="11"/>
                                            </p:txEl>
                                          </p:spTgt>
                                        </p:tgtEl>
                                        <p:attrNameLst>
                                          <p:attrName>ppt_x</p:attrName>
                                          <p:attrName>ppt_y</p:attrName>
                                        </p:attrNameLst>
                                      </p:cBhvr>
                                      <p:rCtr x="-14288" y="-20995"/>
                                    </p:animMotion>
                                  </p:childTnLst>
                                </p:cTn>
                              </p:par>
                              <p:par>
                                <p:cTn id="213" presetID="0" presetClass="path" presetSubtype="0" accel="50000" decel="50000" fill="hold" nodeType="withEffect">
                                  <p:stCondLst>
                                    <p:cond delay="0"/>
                                  </p:stCondLst>
                                  <p:childTnLst>
                                    <p:animMotion origin="layout" path="M -4.72222E-6 0.00046 L -0.28506 -0.49561 " pathEditMode="relative" rAng="0" ptsTypes="AA">
                                      <p:cBhvr>
                                        <p:cTn id="214" dur="1750" fill="hold"/>
                                        <p:tgtEl>
                                          <p:spTgt spid="4">
                                            <p:txEl>
                                              <p:pRg st="12" end="12"/>
                                            </p:txEl>
                                          </p:spTgt>
                                        </p:tgtEl>
                                        <p:attrNameLst>
                                          <p:attrName>ppt_x</p:attrName>
                                          <p:attrName>ppt_y</p:attrName>
                                        </p:attrNameLst>
                                      </p:cBhvr>
                                      <p:rCtr x="-14253" y="-2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3840448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751114" y="3624944"/>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does the will</a:t>
            </a:r>
          </a:p>
        </p:txBody>
      </p:sp>
      <p:sp>
        <p:nvSpPr>
          <p:cNvPr id="5" name="Title 1"/>
          <p:cNvSpPr txBox="1">
            <a:spLocks/>
          </p:cNvSpPr>
          <p:nvPr/>
        </p:nvSpPr>
        <p:spPr>
          <a:xfrm>
            <a:off x="5159828" y="2278460"/>
            <a:ext cx="1981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enter</a:t>
            </a:r>
          </a:p>
        </p:txBody>
      </p:sp>
      <p:sp>
        <p:nvSpPr>
          <p:cNvPr id="6" name="Title 1"/>
          <p:cNvSpPr txBox="1">
            <a:spLocks/>
          </p:cNvSpPr>
          <p:nvPr/>
        </p:nvSpPr>
        <p:spPr>
          <a:xfrm>
            <a:off x="3233056" y="2950030"/>
            <a:ext cx="2514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heaven</a:t>
            </a:r>
          </a:p>
        </p:txBody>
      </p:sp>
      <p:sp>
        <p:nvSpPr>
          <p:cNvPr id="3074" name="Rectangle 2"/>
          <p:cNvSpPr>
            <a:spLocks noGrp="1" noChangeArrowheads="1"/>
          </p:cNvSpPr>
          <p:nvPr>
            <p:ph type="title"/>
          </p:nvPr>
        </p:nvSpPr>
        <p:spPr>
          <a:xfrm>
            <a:off x="457200" y="1600200"/>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everyone who says to Me, 'Lord, Lord,' shall enter the kingdom of heaven, but he who does the will of My Father in heaven."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7:21 </a:t>
            </a:r>
          </a:p>
        </p:txBody>
      </p:sp>
      <p:sp>
        <p:nvSpPr>
          <p:cNvPr id="7" name="Rectangle 2">
            <a:extLst>
              <a:ext uri="{FF2B5EF4-FFF2-40B4-BE49-F238E27FC236}">
                <a16:creationId xmlns:a16="http://schemas.microsoft.com/office/drawing/2014/main" id="{A0FF166C-5115-4D0F-A3D8-FFBF92A105E4}"/>
              </a:ext>
            </a:extLst>
          </p:cNvPr>
          <p:cNvSpPr txBox="1">
            <a:spLocks noChangeArrowheads="1"/>
          </p:cNvSpPr>
          <p:nvPr/>
        </p:nvSpPr>
        <p:spPr bwMode="auto">
          <a:xfrm>
            <a:off x="5345454" y="2469219"/>
            <a:ext cx="162446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enter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6F086F3-C6F5-417F-83D7-63FD5FB6CC52}"/>
              </a:ext>
            </a:extLst>
          </p:cNvPr>
          <p:cNvSpPr txBox="1">
            <a:spLocks noChangeArrowheads="1"/>
          </p:cNvSpPr>
          <p:nvPr/>
        </p:nvSpPr>
        <p:spPr bwMode="auto">
          <a:xfrm>
            <a:off x="3419476" y="3138500"/>
            <a:ext cx="21453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09377EC-BAE3-4A29-8AC1-612D5754B20B}"/>
              </a:ext>
            </a:extLst>
          </p:cNvPr>
          <p:cNvSpPr txBox="1">
            <a:spLocks noChangeArrowheads="1"/>
          </p:cNvSpPr>
          <p:nvPr/>
        </p:nvSpPr>
        <p:spPr bwMode="auto">
          <a:xfrm>
            <a:off x="1085637" y="3786351"/>
            <a:ext cx="3287211" cy="80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does the will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12">
            <a:extLst>
              <a:ext uri="{FF2B5EF4-FFF2-40B4-BE49-F238E27FC236}">
                <a16:creationId xmlns:a16="http://schemas.microsoft.com/office/drawing/2014/main" id="{A9C45F92-CDA0-480B-9EC1-AE61F590E83C}"/>
              </a:ext>
            </a:extLst>
          </p:cNvPr>
          <p:cNvSpPr>
            <a:spLocks noChangeArrowheads="1"/>
          </p:cNvSpPr>
          <p:nvPr/>
        </p:nvSpPr>
        <p:spPr bwMode="auto">
          <a:xfrm>
            <a:off x="4780345" y="3694946"/>
            <a:ext cx="412058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Almighty God</a:t>
            </a:r>
            <a:endParaRPr kumimoji="0" lang="en-US" altLang="en-US" sz="5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childTnLst>
                                </p:cTn>
                              </p:par>
                              <p:par>
                                <p:cTn id="9" presetID="2" presetClass="entr" presetSubtype="1" fill="hold" grpId="1"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750" fill="hold"/>
                                        <p:tgtEl>
                                          <p:spTgt spid="3074"/>
                                        </p:tgtEl>
                                        <p:attrNameLst>
                                          <p:attrName>ppt_x</p:attrName>
                                        </p:attrNameLst>
                                      </p:cBhvr>
                                      <p:tavLst>
                                        <p:tav tm="0">
                                          <p:val>
                                            <p:strVal val="#ppt_x"/>
                                          </p:val>
                                        </p:tav>
                                        <p:tav tm="100000">
                                          <p:val>
                                            <p:strVal val="#ppt_x"/>
                                          </p:val>
                                        </p:tav>
                                      </p:tavLst>
                                    </p:anim>
                                    <p:anim calcmode="lin" valueType="num">
                                      <p:cBhvr additive="base">
                                        <p:cTn id="12" dur="75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2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par>
                                <p:cTn id="37" presetID="18" presetClass="emph" presetSubtype="0" fill="hold" grpId="1" nodeType="withEffect">
                                  <p:stCondLst>
                                    <p:cond delay="250"/>
                                  </p:stCondLst>
                                  <p:childTnLst>
                                    <p:set>
                                      <p:cBhvr override="childStyle">
                                        <p:cTn id="38" dur="500" fill="hold"/>
                                        <p:tgtEl>
                                          <p:spTgt spid="4"/>
                                        </p:tgtEl>
                                        <p:attrNameLst>
                                          <p:attrName>style.textDecorationUnderline</p:attrName>
                                        </p:attrNameLst>
                                      </p:cBhvr>
                                      <p:to>
                                        <p:strVal val="true"/>
                                      </p:to>
                                    </p:set>
                                  </p:childTnLst>
                                </p:cTn>
                              </p:par>
                              <p:par>
                                <p:cTn id="39" presetID="22" presetClass="entr" presetSubtype="8" fill="hold" grpId="0" nodeType="withEffect">
                                  <p:stCondLst>
                                    <p:cond delay="25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22" presetClass="exit" presetSubtype="8" fill="hold" grpId="2" nodeType="withEffect">
                                  <p:stCondLst>
                                    <p:cond delay="0"/>
                                  </p:stCondLst>
                                  <p:childTnLst>
                                    <p:animEffect transition="out" filter="wipe(left)">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22" presetClass="exit" presetSubtype="8" fill="hold" grpId="2" nodeType="withEffect">
                                  <p:stCondLst>
                                    <p:cond delay="0"/>
                                  </p:stCondLst>
                                  <p:childTnLst>
                                    <p:animEffect transition="out" filter="wipe(left)">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22" presetClass="exit" presetSubtype="8" fill="hold" grpId="1" nodeType="withEffect">
                                  <p:stCondLst>
                                    <p:cond delay="0"/>
                                  </p:stCondLst>
                                  <p:childTnLst>
                                    <p:animEffect transition="out" filter="wipe(left)">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22" presetClass="exit" presetSubtype="8" fill="hold" grpId="1" nodeType="withEffect">
                                  <p:stCondLst>
                                    <p:cond delay="0"/>
                                  </p:stCondLst>
                                  <p:childTnLst>
                                    <p:animEffect transition="out" filter="wipe(left)">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9" presetClass="entr" presetSubtype="0" accel="10000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59"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60"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3074" grpId="0"/>
      <p:bldP spid="3074" grpId="1"/>
      <p:bldP spid="7" grpId="0"/>
      <p:bldP spid="7" grpId="1"/>
      <p:bldP spid="8" grpId="0"/>
      <p:bldP spid="8" grpId="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296C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385457" y="2615917"/>
            <a:ext cx="183968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ysClr val="windowText" lastClr="00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fall</a:t>
            </a:r>
          </a:p>
        </p:txBody>
      </p:sp>
      <p:sp>
        <p:nvSpPr>
          <p:cNvPr id="3074" name="Rectangle 2"/>
          <p:cNvSpPr>
            <a:spLocks noGrp="1" noChangeArrowheads="1"/>
          </p:cNvSpPr>
          <p:nvPr>
            <p:ph type="title"/>
          </p:nvPr>
        </p:nvSpPr>
        <p:spPr>
          <a:xfrm>
            <a:off x="457200" y="1295400"/>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therefore, beloved, since you know this beforehand, beware lest you also fall from your own steadfastness, being led away with the error of the wicked;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itle 1"/>
          <p:cNvSpPr txBox="1">
            <a:spLocks/>
          </p:cNvSpPr>
          <p:nvPr/>
        </p:nvSpPr>
        <p:spPr>
          <a:xfrm>
            <a:off x="5442845" y="3331028"/>
            <a:ext cx="2800213" cy="1034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led away</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729344" y="3907970"/>
            <a:ext cx="7213072"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with the error of the wicked</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513600" y="2614295"/>
            <a:ext cx="15424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fall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9844956-C69D-4970-B8C1-C3E0248223E0}"/>
              </a:ext>
            </a:extLst>
          </p:cNvPr>
          <p:cNvSpPr txBox="1">
            <a:spLocks noChangeArrowheads="1"/>
          </p:cNvSpPr>
          <p:nvPr/>
        </p:nvSpPr>
        <p:spPr bwMode="auto">
          <a:xfrm>
            <a:off x="3440624" y="2790826"/>
            <a:ext cx="1693352" cy="76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8EE7742-FA63-4323-B3C2-FF2EA38D031A}"/>
              </a:ext>
            </a:extLst>
          </p:cNvPr>
          <p:cNvSpPr txBox="1">
            <a:spLocks noChangeArrowheads="1"/>
          </p:cNvSpPr>
          <p:nvPr/>
        </p:nvSpPr>
        <p:spPr bwMode="auto">
          <a:xfrm>
            <a:off x="6208902" y="2121424"/>
            <a:ext cx="2112138" cy="76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beware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6CDDDA6A-D28F-4992-B6A2-758E7576C997}"/>
              </a:ext>
            </a:extLst>
          </p:cNvPr>
          <p:cNvSpPr txBox="1">
            <a:spLocks noChangeArrowheads="1"/>
          </p:cNvSpPr>
          <p:nvPr/>
        </p:nvSpPr>
        <p:spPr bwMode="auto">
          <a:xfrm>
            <a:off x="3075709" y="4144188"/>
            <a:ext cx="1629294" cy="76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error</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2" name="SpotlightShape1_rendered">
            <a:extLst>
              <a:ext uri="{FF2B5EF4-FFF2-40B4-BE49-F238E27FC236}">
                <a16:creationId xmlns:a16="http://schemas.microsoft.com/office/drawing/2014/main" id="{ACC342DF-4346-47B2-A1D9-4A64377679D9}"/>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1000"/>
                                        <p:tgtEl>
                                          <p:spTgt spid="6"/>
                                        </p:tgtEl>
                                      </p:cBhvr>
                                    </p:animEffect>
                                  </p:childTnLst>
                                </p:cTn>
                              </p:par>
                              <p:par>
                                <p:cTn id="29" presetID="21" presetClass="entr" presetSubtype="8" fill="hold" grpId="0" nodeType="withEffect">
                                  <p:stCondLst>
                                    <p:cond delay="1250"/>
                                  </p:stCondLst>
                                  <p:childTnLst>
                                    <p:set>
                                      <p:cBhvr>
                                        <p:cTn id="30" dur="1" fill="hold">
                                          <p:stCondLst>
                                            <p:cond delay="0"/>
                                          </p:stCondLst>
                                        </p:cTn>
                                        <p:tgtEl>
                                          <p:spTgt spid="13"/>
                                        </p:tgtEl>
                                        <p:attrNameLst>
                                          <p:attrName>style.visibility</p:attrName>
                                        </p:attrNameLst>
                                      </p:cBhvr>
                                      <p:to>
                                        <p:strVal val="visible"/>
                                      </p:to>
                                    </p:set>
                                    <p:animEffect transition="in" filter="wheel(8)">
                                      <p:cBhvr>
                                        <p:cTn id="31" dur="12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ntr" presetSubtype="0" fill="hold" grpId="1" nodeType="withEffect">
                                  <p:stCondLst>
                                    <p:cond delay="40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50"/>
                                        <p:tgtEl>
                                          <p:spTgt spid="7"/>
                                        </p:tgtEl>
                                      </p:cBhvr>
                                    </p:animEffect>
                                  </p:childTnLst>
                                </p:cTn>
                              </p:par>
                              <p:par>
                                <p:cTn id="51" presetID="6" presetClass="emph" presetSubtype="0" fill="hold" grpId="2" nodeType="withEffect">
                                  <p:stCondLst>
                                    <p:cond delay="400"/>
                                  </p:stCondLst>
                                  <p:childTnLst>
                                    <p:animScale>
                                      <p:cBhvr>
                                        <p:cTn id="52" dur="2000" fill="hold"/>
                                        <p:tgtEl>
                                          <p:spTgt spid="7"/>
                                        </p:tgtEl>
                                      </p:cBhvr>
                                      <p:by x="87000" y="87000"/>
                                    </p:animScale>
                                  </p:childTnLst>
                                </p:cTn>
                              </p:par>
                              <p:par>
                                <p:cTn id="53" presetID="0" presetClass="path" presetSubtype="0" accel="50000" decel="50000" fill="hold" grpId="0" nodeType="withEffect">
                                  <p:stCondLst>
                                    <p:cond delay="400"/>
                                  </p:stCondLst>
                                  <p:childTnLst>
                                    <p:animMotion origin="layout" path="M 3.61111E-6 -1.48148E-6 L -0.32153 0.16829 " pathEditMode="relative" rAng="0" ptsTypes="AA">
                                      <p:cBhvr>
                                        <p:cTn id="54" dur="2000" fill="hold"/>
                                        <p:tgtEl>
                                          <p:spTgt spid="7"/>
                                        </p:tgtEl>
                                        <p:attrNameLst>
                                          <p:attrName>ppt_x</p:attrName>
                                          <p:attrName>ppt_y</p:attrName>
                                        </p:attrNameLst>
                                      </p:cBhvr>
                                      <p:rCtr x="-16076" y="8403"/>
                                    </p:animMotion>
                                  </p:childTnLst>
                                </p:cTn>
                              </p:par>
                              <p:par>
                                <p:cTn id="55" presetID="10" presetClass="exit" presetSubtype="0" fill="hold" grpId="1" nodeType="withEffect">
                                  <p:stCondLst>
                                    <p:cond delay="400"/>
                                  </p:stCondLst>
                                  <p:childTnLst>
                                    <p:animEffect transition="out" filter="fade">
                                      <p:cBhvr>
                                        <p:cTn id="56" dur="1500"/>
                                        <p:tgtEl>
                                          <p:spTgt spid="3074"/>
                                        </p:tgtEl>
                                      </p:cBhvr>
                                    </p:animEffect>
                                    <p:set>
                                      <p:cBhvr>
                                        <p:cTn id="57" dur="1" fill="hold">
                                          <p:stCondLst>
                                            <p:cond delay="1499"/>
                                          </p:stCondLst>
                                        </p:cTn>
                                        <p:tgtEl>
                                          <p:spTgt spid="3074"/>
                                        </p:tgtEl>
                                        <p:attrNameLst>
                                          <p:attrName>style.visibility</p:attrName>
                                        </p:attrNameLst>
                                      </p:cBhvr>
                                      <p:to>
                                        <p:strVal val="hidden"/>
                                      </p:to>
                                    </p:set>
                                  </p:childTnLst>
                                </p:cTn>
                              </p:par>
                              <p:par>
                                <p:cTn id="58" presetID="10" presetClass="exit" presetSubtype="0" fill="hold" grpId="1" nodeType="withEffect">
                                  <p:stCondLst>
                                    <p:cond delay="40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1" nodeType="withEffect">
                                  <p:stCondLst>
                                    <p:cond delay="40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2" nodeType="withEffect">
                                  <p:stCondLst>
                                    <p:cond delay="400"/>
                                  </p:stCondLst>
                                  <p:childTnLst>
                                    <p:animEffect transition="out" filter="fade">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par>
                                <p:cTn id="67" presetID="10" presetClass="exit" presetSubtype="0" fill="hold" grpId="1" nodeType="withEffect">
                                  <p:stCondLst>
                                    <p:cond delay="40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40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1"/>
      <p:bldP spid="7" grpId="0"/>
      <p:bldP spid="7" grpId="1"/>
      <p:bldP spid="7" grpId="2"/>
      <p:bldP spid="8" grpId="0"/>
      <p:bldP spid="8" grpId="1"/>
      <p:bldP spid="9" grpId="0"/>
      <p:bldP spid="9"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669" r="4403"/>
          <a:stretch/>
        </p:blipFill>
        <p:spPr>
          <a:xfrm>
            <a:off x="0" y="0"/>
            <a:ext cx="9144000" cy="6858000"/>
          </a:xfrm>
          <a:prstGeom prst="rect">
            <a:avLst/>
          </a:prstGeom>
        </p:spPr>
      </p:pic>
      <p:sp>
        <p:nvSpPr>
          <p:cNvPr id="4" name="Title 1"/>
          <p:cNvSpPr txBox="1">
            <a:spLocks/>
          </p:cNvSpPr>
          <p:nvPr/>
        </p:nvSpPr>
        <p:spPr>
          <a:xfrm>
            <a:off x="667254" y="3761271"/>
            <a:ext cx="261963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fall away</a:t>
            </a:r>
          </a:p>
        </p:txBody>
      </p:sp>
      <p:sp>
        <p:nvSpPr>
          <p:cNvPr id="6" name="Title 1"/>
          <p:cNvSpPr txBox="1">
            <a:spLocks/>
          </p:cNvSpPr>
          <p:nvPr/>
        </p:nvSpPr>
        <p:spPr>
          <a:xfrm>
            <a:off x="565015" y="707485"/>
            <a:ext cx="436580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once enlightened</a:t>
            </a:r>
          </a:p>
        </p:txBody>
      </p:sp>
      <p:sp>
        <p:nvSpPr>
          <p:cNvPr id="3074" name="Rectangle 2"/>
          <p:cNvSpPr>
            <a:spLocks noGrp="1" noChangeArrowheads="1"/>
          </p:cNvSpPr>
          <p:nvPr>
            <p:ph type="title"/>
          </p:nvPr>
        </p:nvSpPr>
        <p:spPr>
          <a:xfrm>
            <a:off x="152400" y="274638"/>
            <a:ext cx="88392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it is impossible for those who were once enlightened, and have tasted        the heavenly gift, and have become partakers of the Holy Spirit,  and have tasted the good word of God and the powers of the age to come, if they       fall away, to renew them again to repentance, since they crucify again for themselves the Son of God, and put Him to an open shame.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6:4-6 </a:t>
            </a:r>
          </a:p>
        </p:txBody>
      </p:sp>
      <p:sp>
        <p:nvSpPr>
          <p:cNvPr id="5" name="Rectangle 2"/>
          <p:cNvSpPr txBox="1">
            <a:spLocks noChangeArrowheads="1"/>
          </p:cNvSpPr>
          <p:nvPr/>
        </p:nvSpPr>
        <p:spPr bwMode="auto">
          <a:xfrm>
            <a:off x="558800" y="3768090"/>
            <a:ext cx="15748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fall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872993" y="2548964"/>
            <a:ext cx="15748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Text Box 6"/>
          <p:cNvSpPr txBox="1">
            <a:spLocks noChangeArrowheads="1"/>
          </p:cNvSpPr>
          <p:nvPr/>
        </p:nvSpPr>
        <p:spPr bwMode="auto">
          <a:xfrm>
            <a:off x="1224891" y="1102904"/>
            <a:ext cx="2814684" cy="94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prstTxWarp prst="textInflate">
              <a:avLst/>
            </a:prstTxWarp>
            <a:spAutoFit/>
            <a:scene3d>
              <a:camera prst="orthographicFront"/>
              <a:lightRig rig="flat" dir="t"/>
            </a:scene3d>
            <a:sp3d extrusionH="57150" prstMaterial="plastic">
              <a:bevelT w="38100" h="38100"/>
            </a:sp3d>
          </a:bodyPr>
          <a:lstStyle/>
          <a:p>
            <a:pPr fontAlgn="auto">
              <a:spcBef>
                <a:spcPct val="50000"/>
              </a:spcBef>
              <a:spcAft>
                <a:spcPts val="0"/>
              </a:spcAft>
            </a:pPr>
            <a:r>
              <a:rPr lang="en-US" altLang="en-US" sz="4400" b="1" dirty="0">
                <a:solidFill>
                  <a:srgbClr val="FF0000"/>
                </a:solidFill>
                <a:effectLst>
                  <a:glow rad="127000">
                    <a:schemeClr val="tx1"/>
                  </a:glow>
                </a:effectLst>
                <a:latin typeface="Calibri"/>
              </a:rPr>
              <a:t>salvation</a:t>
            </a:r>
          </a:p>
        </p:txBody>
      </p:sp>
      <p:sp>
        <p:nvSpPr>
          <p:cNvPr id="9" name="Text Box 6"/>
          <p:cNvSpPr txBox="1">
            <a:spLocks noChangeArrowheads="1"/>
          </p:cNvSpPr>
          <p:nvPr/>
        </p:nvSpPr>
        <p:spPr bwMode="auto">
          <a:xfrm>
            <a:off x="833282" y="3853987"/>
            <a:ext cx="2814684" cy="94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prstTxWarp prst="textInflate">
              <a:avLst/>
            </a:prstTxWarp>
            <a:spAutoFit/>
            <a:scene3d>
              <a:camera prst="orthographicFront"/>
              <a:lightRig rig="flat" dir="t"/>
            </a:scene3d>
            <a:sp3d extrusionH="57150" prstMaterial="plastic">
              <a:bevelT w="38100" h="38100"/>
            </a:sp3d>
          </a:bodyPr>
          <a:lstStyle/>
          <a:p>
            <a:pPr fontAlgn="auto">
              <a:spcBef>
                <a:spcPct val="50000"/>
              </a:spcBef>
              <a:spcAft>
                <a:spcPts val="0"/>
              </a:spcAft>
            </a:pPr>
            <a:r>
              <a:rPr lang="en-US" altLang="en-US" sz="4400" b="1" dirty="0">
                <a:solidFill>
                  <a:srgbClr val="FF0000"/>
                </a:solidFill>
                <a:effectLst>
                  <a:glow rad="127000">
                    <a:schemeClr val="tx1"/>
                  </a:glow>
                </a:effectLst>
                <a:latin typeface="Calibri"/>
              </a:rPr>
              <a:t>lost again</a:t>
            </a:r>
          </a:p>
        </p:txBody>
      </p:sp>
      <p:sp>
        <p:nvSpPr>
          <p:cNvPr id="10" name="Rectangle 2">
            <a:extLst>
              <a:ext uri="{FF2B5EF4-FFF2-40B4-BE49-F238E27FC236}">
                <a16:creationId xmlns:a16="http://schemas.microsoft.com/office/drawing/2014/main" id="{EC22D7F5-AF11-471C-BB41-B1280A0E68CB}"/>
              </a:ext>
            </a:extLst>
          </p:cNvPr>
          <p:cNvSpPr txBox="1">
            <a:spLocks noChangeArrowheads="1"/>
          </p:cNvSpPr>
          <p:nvPr/>
        </p:nvSpPr>
        <p:spPr bwMode="auto">
          <a:xfrm>
            <a:off x="539645" y="902825"/>
            <a:ext cx="4441930" cy="74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once enlightened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E4D955A-DB54-4177-BC57-8478DE32103B}"/>
              </a:ext>
            </a:extLst>
          </p:cNvPr>
          <p:cNvSpPr txBox="1">
            <a:spLocks noChangeArrowheads="1"/>
          </p:cNvSpPr>
          <p:nvPr/>
        </p:nvSpPr>
        <p:spPr bwMode="auto">
          <a:xfrm>
            <a:off x="719527" y="3936206"/>
            <a:ext cx="2497542" cy="78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fall away</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Oval 44">
            <a:extLst>
              <a:ext uri="{FF2B5EF4-FFF2-40B4-BE49-F238E27FC236}">
                <a16:creationId xmlns:a16="http://schemas.microsoft.com/office/drawing/2014/main" id="{CE2986C3-A278-4F16-A312-6A4820EBBF09}"/>
              </a:ext>
            </a:extLst>
          </p:cNvPr>
          <p:cNvSpPr/>
          <p:nvPr/>
        </p:nvSpPr>
        <p:spPr>
          <a:xfrm>
            <a:off x="6659684" y="3391261"/>
            <a:ext cx="633010" cy="648175"/>
          </a:xfrm>
          <a:prstGeom prst="ellipse">
            <a:avLst/>
          </a:prstGeom>
          <a:noFill/>
          <a:ln w="57150" cap="flat" cmpd="sng" algn="ctr">
            <a:solidFill>
              <a:schemeClr val="bg1"/>
            </a:solidFill>
            <a:prstDash val="solid"/>
          </a:ln>
          <a:effectLst>
            <a:glow rad="762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19184 0.05972 " pathEditMode="relative" rAng="0" ptsTypes="AA">
                                      <p:cBhvr>
                                        <p:cTn id="10" dur="750" spd="-100000" fill="hold"/>
                                        <p:tgtEl>
                                          <p:spTgt spid="3074"/>
                                        </p:tgtEl>
                                        <p:attrNameLst>
                                          <p:attrName>ppt_x</p:attrName>
                                          <p:attrName>ppt_y</p:attrName>
                                        </p:attrNameLst>
                                      </p:cBhvr>
                                      <p:rCtr x="9583" y="2986"/>
                                    </p:animMotion>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stCondLst>
                                            <p:cond delay="0"/>
                                          </p:stCondLst>
                                        </p:cTn>
                                        <p:tgtEl>
                                          <p:spTgt spid="12"/>
                                        </p:tgtEl>
                                      </p:cBhvr>
                                    </p:animEffect>
                                    <p:anim to="" calcmode="lin" valueType="num">
                                      <p:cBhvr>
                                        <p:cTn id="40"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25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strVal val="#ppt_h"/>
                                          </p:val>
                                        </p:tav>
                                        <p:tav tm="100000">
                                          <p:val>
                                            <p:strVal val="#ppt_h"/>
                                          </p:val>
                                        </p:tav>
                                      </p:tavLst>
                                    </p:anim>
                                  </p:childTnLst>
                                </p:cTn>
                              </p:par>
                              <p:par>
                                <p:cTn id="48" presetID="16" presetClass="exit" presetSubtype="21" fill="hold" grpId="2" nodeType="withEffect">
                                  <p:stCondLst>
                                    <p:cond delay="0"/>
                                  </p:stCondLst>
                                  <p:childTnLst>
                                    <p:animEffect transition="out" filter="barn(inVertical)">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25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strVal val="#ppt_h"/>
                                          </p:val>
                                        </p:tav>
                                        <p:tav tm="100000">
                                          <p:val>
                                            <p:strVal val="#ppt_h"/>
                                          </p:val>
                                        </p:tav>
                                      </p:tavLst>
                                    </p:anim>
                                  </p:childTnLst>
                                </p:cTn>
                              </p:par>
                              <p:par>
                                <p:cTn id="63" presetID="16" presetClass="exit" presetSubtype="21" fill="hold" grpId="2" nodeType="withEffect">
                                  <p:stCondLst>
                                    <p:cond delay="0"/>
                                  </p:stCondLst>
                                  <p:childTnLst>
                                    <p:animEffect transition="out" filter="barn(inVertical)">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par>
                                <p:cTn id="66" presetID="16" presetClass="exit" presetSubtype="21" fill="hold" grpId="1" nodeType="withEffect">
                                  <p:stCondLst>
                                    <p:cond delay="0"/>
                                  </p:stCondLst>
                                  <p:childTnLst>
                                    <p:animEffect transition="out" filter="barn(inVertical)">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250"/>
                                        <p:tgtEl>
                                          <p:spTgt spid="7"/>
                                        </p:tgtEl>
                                      </p:cBhvr>
                                    </p:animEffect>
                                  </p:childTnLst>
                                </p:cTn>
                              </p:par>
                              <p:par>
                                <p:cTn id="74" presetID="6" presetClass="emph" presetSubtype="0" fill="hold" grpId="2" nodeType="withEffect">
                                  <p:stCondLst>
                                    <p:cond delay="0"/>
                                  </p:stCondLst>
                                  <p:childTnLst>
                                    <p:animScale>
                                      <p:cBhvr>
                                        <p:cTn id="75" dur="1500" fill="hold"/>
                                        <p:tgtEl>
                                          <p:spTgt spid="7"/>
                                        </p:tgtEl>
                                      </p:cBhvr>
                                      <p:by x="108000" y="108000"/>
                                    </p:animScale>
                                  </p:childTnLst>
                                </p:cTn>
                              </p:par>
                              <p:par>
                                <p:cTn id="76" presetID="0" presetClass="path" presetSubtype="0" accel="50000" decel="50000" fill="hold" grpId="0" nodeType="withEffect">
                                  <p:stCondLst>
                                    <p:cond delay="0"/>
                                  </p:stCondLst>
                                  <p:childTnLst>
                                    <p:animMotion origin="layout" path="M 0.00018 -7.40741E-7 L -0.08437 0.03426 " pathEditMode="relative" rAng="0" ptsTypes="AA">
                                      <p:cBhvr>
                                        <p:cTn id="77" dur="1500" fill="hold"/>
                                        <p:tgtEl>
                                          <p:spTgt spid="7"/>
                                        </p:tgtEl>
                                        <p:attrNameLst>
                                          <p:attrName>ppt_x</p:attrName>
                                          <p:attrName>ppt_y</p:attrName>
                                        </p:attrNameLst>
                                      </p:cBhvr>
                                      <p:rCtr x="-4236" y="1713"/>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55" presetClass="exit" presetSubtype="0" fill="hold" grpId="1" nodeType="withEffect">
                                  <p:stCondLst>
                                    <p:cond delay="0"/>
                                  </p:stCondLst>
                                  <p:childTnLst>
                                    <p:anim calcmode="lin" valueType="num">
                                      <p:cBhvr>
                                        <p:cTn id="82" dur="1000"/>
                                        <p:tgtEl>
                                          <p:spTgt spid="8"/>
                                        </p:tgtEl>
                                        <p:attrNameLst>
                                          <p:attrName>ppt_w</p:attrName>
                                        </p:attrNameLst>
                                      </p:cBhvr>
                                      <p:tavLst>
                                        <p:tav tm="0">
                                          <p:val>
                                            <p:strVal val="ppt_w"/>
                                          </p:val>
                                        </p:tav>
                                        <p:tav tm="100000">
                                          <p:val>
                                            <p:strVal val="ppt_w*0.70"/>
                                          </p:val>
                                        </p:tav>
                                      </p:tavLst>
                                    </p:anim>
                                    <p:anim calcmode="lin" valueType="num">
                                      <p:cBhvr>
                                        <p:cTn id="83" dur="1000"/>
                                        <p:tgtEl>
                                          <p:spTgt spid="8"/>
                                        </p:tgtEl>
                                        <p:attrNameLst>
                                          <p:attrName>ppt_h</p:attrName>
                                        </p:attrNameLst>
                                      </p:cBhvr>
                                      <p:tavLst>
                                        <p:tav tm="0">
                                          <p:val>
                                            <p:strVal val="ppt_h"/>
                                          </p:val>
                                        </p:tav>
                                        <p:tav tm="100000">
                                          <p:val>
                                            <p:strVal val="ppt_h"/>
                                          </p:val>
                                        </p:tav>
                                      </p:tavLst>
                                    </p:anim>
                                    <p:animEffect transition="out" filter="fade">
                                      <p:cBhvr>
                                        <p:cTn id="84" dur="1000"/>
                                        <p:tgtEl>
                                          <p:spTgt spid="8"/>
                                        </p:tgtEl>
                                      </p:cBhvr>
                                    </p:animEffect>
                                    <p:set>
                                      <p:cBhvr>
                                        <p:cTn id="85" dur="1" fill="hold">
                                          <p:stCondLst>
                                            <p:cond delay="999"/>
                                          </p:stCondLst>
                                        </p:cTn>
                                        <p:tgtEl>
                                          <p:spTgt spid="8"/>
                                        </p:tgtEl>
                                        <p:attrNameLst>
                                          <p:attrName>style.visibility</p:attrName>
                                        </p:attrNameLst>
                                      </p:cBhvr>
                                      <p:to>
                                        <p:strVal val="hidden"/>
                                      </p:to>
                                    </p:set>
                                  </p:childTnLst>
                                </p:cTn>
                              </p:par>
                              <p:par>
                                <p:cTn id="86" presetID="55" presetClass="exit" presetSubtype="0" fill="hold" grpId="1" nodeType="withEffect">
                                  <p:stCondLst>
                                    <p:cond delay="0"/>
                                  </p:stCondLst>
                                  <p:childTnLst>
                                    <p:anim calcmode="lin" valueType="num">
                                      <p:cBhvr>
                                        <p:cTn id="87" dur="1000"/>
                                        <p:tgtEl>
                                          <p:spTgt spid="9"/>
                                        </p:tgtEl>
                                        <p:attrNameLst>
                                          <p:attrName>ppt_w</p:attrName>
                                        </p:attrNameLst>
                                      </p:cBhvr>
                                      <p:tavLst>
                                        <p:tav tm="0">
                                          <p:val>
                                            <p:strVal val="ppt_w"/>
                                          </p:val>
                                        </p:tav>
                                        <p:tav tm="100000">
                                          <p:val>
                                            <p:strVal val="ppt_w*0.70"/>
                                          </p:val>
                                        </p:tav>
                                      </p:tavLst>
                                    </p:anim>
                                    <p:anim calcmode="lin" valueType="num">
                                      <p:cBhvr>
                                        <p:cTn id="88" dur="1000"/>
                                        <p:tgtEl>
                                          <p:spTgt spid="9"/>
                                        </p:tgtEl>
                                        <p:attrNameLst>
                                          <p:attrName>ppt_h</p:attrName>
                                        </p:attrNameLst>
                                      </p:cBhvr>
                                      <p:tavLst>
                                        <p:tav tm="0">
                                          <p:val>
                                            <p:strVal val="ppt_h"/>
                                          </p:val>
                                        </p:tav>
                                        <p:tav tm="100000">
                                          <p:val>
                                            <p:strVal val="ppt_h"/>
                                          </p:val>
                                        </p:tav>
                                      </p:tavLst>
                                    </p:anim>
                                    <p:animEffect transition="out" filter="fade">
                                      <p:cBhvr>
                                        <p:cTn id="89" dur="1000"/>
                                        <p:tgtEl>
                                          <p:spTgt spid="9"/>
                                        </p:tgtEl>
                                      </p:cBhvr>
                                    </p:animEffect>
                                    <p:set>
                                      <p:cBhvr>
                                        <p:cTn id="9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3074" grpId="2"/>
      <p:bldP spid="5" grpId="0"/>
      <p:bldP spid="7" grpId="0"/>
      <p:bldP spid="7" grpId="1"/>
      <p:bldP spid="7" grpId="2"/>
      <p:bldP spid="8" grpId="0"/>
      <p:bldP spid="8" grpId="1"/>
      <p:bldP spid="9" grpId="0"/>
      <p:bldP spid="9" grpId="1"/>
      <p:bldP spid="10" grpId="0"/>
      <p:bldP spid="10" grpId="1"/>
      <p:bldP spid="11" grpId="0"/>
      <p:bldP spid="11" grpId="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255"/>
          <a:stretch/>
        </p:blipFill>
        <p:spPr>
          <a:xfrm>
            <a:off x="0" y="0"/>
            <a:ext cx="9550400" cy="6858000"/>
          </a:xfrm>
          <a:prstGeom prst="rect">
            <a:avLst/>
          </a:prstGeom>
        </p:spPr>
      </p:pic>
      <p:sp>
        <p:nvSpPr>
          <p:cNvPr id="7" name="Rectangle 2"/>
          <p:cNvSpPr txBox="1">
            <a:spLocks noChangeArrowheads="1"/>
          </p:cNvSpPr>
          <p:nvPr/>
        </p:nvSpPr>
        <p:spPr bwMode="auto">
          <a:xfrm>
            <a:off x="3093391" y="2768883"/>
            <a:ext cx="15748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word</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Title 1">
            <a:extLst>
              <a:ext uri="{FF2B5EF4-FFF2-40B4-BE49-F238E27FC236}">
                <a16:creationId xmlns:a16="http://schemas.microsoft.com/office/drawing/2014/main" id="{8B9600D5-434B-4BCB-9139-2550C3CDC551}"/>
              </a:ext>
            </a:extLst>
          </p:cNvPr>
          <p:cNvSpPr txBox="1">
            <a:spLocks/>
          </p:cNvSpPr>
          <p:nvPr/>
        </p:nvSpPr>
        <p:spPr>
          <a:xfrm>
            <a:off x="4875518" y="4353004"/>
            <a:ext cx="35744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hearers only</a:t>
            </a:r>
          </a:p>
        </p:txBody>
      </p:sp>
      <p:sp>
        <p:nvSpPr>
          <p:cNvPr id="4" name="Title 1"/>
          <p:cNvSpPr txBox="1">
            <a:spLocks/>
          </p:cNvSpPr>
          <p:nvPr/>
        </p:nvSpPr>
        <p:spPr>
          <a:xfrm>
            <a:off x="1458104" y="2130044"/>
            <a:ext cx="2718487" cy="11026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receive</a:t>
            </a:r>
          </a:p>
        </p:txBody>
      </p:sp>
      <p:sp>
        <p:nvSpPr>
          <p:cNvPr id="5" name="Title 1"/>
          <p:cNvSpPr txBox="1">
            <a:spLocks/>
          </p:cNvSpPr>
          <p:nvPr/>
        </p:nvSpPr>
        <p:spPr>
          <a:xfrm>
            <a:off x="646669" y="2796517"/>
            <a:ext cx="3962400" cy="11226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implanted word</a:t>
            </a:r>
          </a:p>
        </p:txBody>
      </p:sp>
      <p:sp>
        <p:nvSpPr>
          <p:cNvPr id="6" name="Title 1"/>
          <p:cNvSpPr txBox="1">
            <a:spLocks/>
          </p:cNvSpPr>
          <p:nvPr/>
        </p:nvSpPr>
        <p:spPr>
          <a:xfrm>
            <a:off x="5243374" y="3462990"/>
            <a:ext cx="2813222" cy="11103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doers</a:t>
            </a:r>
          </a:p>
        </p:txBody>
      </p:sp>
      <p:sp>
        <p:nvSpPr>
          <p:cNvPr id="3074" name="Rectangle 2"/>
          <p:cNvSpPr>
            <a:spLocks noGrp="1" noChangeArrowheads="1"/>
          </p:cNvSpPr>
          <p:nvPr>
            <p:ph type="title"/>
          </p:nvPr>
        </p:nvSpPr>
        <p:spPr>
          <a:xfrm>
            <a:off x="457200" y="762000"/>
            <a:ext cx="8229600"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lay aside all filthiness and overflow of wickedness,     and receive with meekness the implanted word, which is able to save your souls. But be doers of the word, and not hearers only, deceiving yourselves.</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James 1:21-22</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Title 1"/>
          <p:cNvSpPr txBox="1">
            <a:spLocks/>
          </p:cNvSpPr>
          <p:nvPr/>
        </p:nvSpPr>
        <p:spPr>
          <a:xfrm>
            <a:off x="422910" y="3383915"/>
            <a:ext cx="39432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A6843"/>
                </a:solidFill>
                <a:effectLst>
                  <a:glow rad="38100">
                    <a:srgbClr val="9966FF"/>
                  </a:glow>
                  <a:outerShdw blurRad="50800" algn="tl" rotWithShape="0">
                    <a:srgbClr val="000000"/>
                  </a:outerShdw>
                </a:effectLst>
                <a:latin typeface="Calibri" panose="020F0502020204030204" pitchFamily="34" charset="0"/>
              </a:rPr>
              <a:t>save your soul</a:t>
            </a:r>
            <a:endParaRPr lang="en-US" b="1" dirty="0">
              <a:ln w="17780" cmpd="sng">
                <a:noFill/>
                <a:prstDash val="solid"/>
                <a:miter lim="800000"/>
              </a:ln>
              <a:solidFill>
                <a:srgbClr val="FA6843"/>
              </a:solidFill>
              <a:effectLst>
                <a:glow rad="38100">
                  <a:srgbClr val="9966FF"/>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122032" y="3585411"/>
            <a:ext cx="1542487" cy="82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doer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2D10DFB-D85D-4CAB-BF79-5B7BFCFC6F3D}"/>
              </a:ext>
            </a:extLst>
          </p:cNvPr>
          <p:cNvSpPr txBox="1">
            <a:spLocks noChangeArrowheads="1"/>
          </p:cNvSpPr>
          <p:nvPr/>
        </p:nvSpPr>
        <p:spPr bwMode="auto">
          <a:xfrm>
            <a:off x="1734978" y="2286000"/>
            <a:ext cx="2163128" cy="74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3C88681-FF6B-4945-80D5-697E14C2E1F2}"/>
              </a:ext>
            </a:extLst>
          </p:cNvPr>
          <p:cNvSpPr txBox="1">
            <a:spLocks noChangeArrowheads="1"/>
          </p:cNvSpPr>
          <p:nvPr/>
        </p:nvSpPr>
        <p:spPr bwMode="auto">
          <a:xfrm>
            <a:off x="427399" y="2950163"/>
            <a:ext cx="43993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implanted 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F48CBE30-75FE-41A1-BB2F-70C67CA28CBE}"/>
              </a:ext>
            </a:extLst>
          </p:cNvPr>
          <p:cNvSpPr txBox="1">
            <a:spLocks noChangeArrowheads="1"/>
          </p:cNvSpPr>
          <p:nvPr/>
        </p:nvSpPr>
        <p:spPr bwMode="auto">
          <a:xfrm>
            <a:off x="5394959" y="3604530"/>
            <a:ext cx="2513172" cy="78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doers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1237012" y="2863516"/>
            <a:ext cx="1542487" cy="79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doer</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0648A893-8CF6-4B43-9FBD-B2DA27C32EA6}"/>
              </a:ext>
            </a:extLst>
          </p:cNvPr>
          <p:cNvSpPr txBox="1">
            <a:spLocks noChangeArrowheads="1"/>
          </p:cNvSpPr>
          <p:nvPr/>
        </p:nvSpPr>
        <p:spPr bwMode="auto">
          <a:xfrm>
            <a:off x="4944048" y="4289034"/>
            <a:ext cx="3429655" cy="76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hearers only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Multiply 42">
            <a:extLst>
              <a:ext uri="{FF2B5EF4-FFF2-40B4-BE49-F238E27FC236}">
                <a16:creationId xmlns:a16="http://schemas.microsoft.com/office/drawing/2014/main" id="{E33FFD4C-005F-4739-B26D-5B5AA06473A0}"/>
              </a:ext>
            </a:extLst>
          </p:cNvPr>
          <p:cNvSpPr/>
          <p:nvPr/>
        </p:nvSpPr>
        <p:spPr>
          <a:xfrm>
            <a:off x="5825281" y="3755779"/>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itle 1">
            <a:extLst>
              <a:ext uri="{FF2B5EF4-FFF2-40B4-BE49-F238E27FC236}">
                <a16:creationId xmlns:a16="http://schemas.microsoft.com/office/drawing/2014/main" id="{E5698A3F-54B7-455F-92C0-9D75AE9F6C7E}"/>
              </a:ext>
            </a:extLst>
          </p:cNvPr>
          <p:cNvSpPr txBox="1">
            <a:spLocks/>
          </p:cNvSpPr>
          <p:nvPr/>
        </p:nvSpPr>
        <p:spPr>
          <a:xfrm>
            <a:off x="326080" y="4913852"/>
            <a:ext cx="5386722" cy="8511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lumMod val="50000"/>
                  </a:schemeClr>
                </a:solidFill>
                <a:effectLst>
                  <a:glow rad="38100">
                    <a:srgbClr val="9966FF"/>
                  </a:glow>
                  <a:outerShdw blurRad="50800" algn="tl" rotWithShape="0">
                    <a:srgbClr val="000000"/>
                  </a:outerShdw>
                </a:effectLst>
                <a:latin typeface="Calibri" panose="020F0502020204030204" pitchFamily="34" charset="0"/>
              </a:rPr>
              <a:t>deceiving yourselves</a:t>
            </a:r>
            <a:endParaRPr lang="en-US" b="1" dirty="0">
              <a:ln w="17780" cmpd="sng">
                <a:noFill/>
                <a:prstDash val="solid"/>
                <a:miter lim="800000"/>
              </a:ln>
              <a:solidFill>
                <a:schemeClr val="bg1">
                  <a:lumMod val="50000"/>
                </a:schemeClr>
              </a:solidFill>
              <a:effectLst>
                <a:glow rad="381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500"/>
                                        <p:tgtEl>
                                          <p:spTgt spid="3074"/>
                                        </p:tgtEl>
                                      </p:cBhvr>
                                    </p:animEffect>
                                  </p:childTnLst>
                                </p:cTn>
                              </p:par>
                            </p:childTnLst>
                          </p:cTn>
                        </p:par>
                        <p:par>
                          <p:cTn id="8" fill="hold">
                            <p:stCondLst>
                              <p:cond delay="1500"/>
                            </p:stCondLst>
                            <p:childTnLst>
                              <p:par>
                                <p:cTn id="9" presetID="10" presetClass="exit" presetSubtype="0" fill="hold" grpId="0"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18" presetClass="emph" presetSubtype="0" fill="hold" grpId="1" nodeType="withEffect">
                                  <p:stCondLst>
                                    <p:cond delay="0"/>
                                  </p:stCondLst>
                                  <p:childTnLst>
                                    <p:set>
                                      <p:cBhvr override="childStyle">
                                        <p:cTn id="38" dur="500" fill="hold"/>
                                        <p:tgtEl>
                                          <p:spTgt spid="6"/>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stCondLst>
                                            <p:cond delay="0"/>
                                          </p:stCondLst>
                                        </p:cTn>
                                        <p:tgtEl>
                                          <p:spTgt spid="16"/>
                                        </p:tgtEl>
                                      </p:cBhvr>
                                    </p:animEffect>
                                    <p:anim to="" calcmode="lin" valueType="num">
                                      <p:cBhvr>
                                        <p:cTn id="52"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54" presetID="22" presetClass="entr" presetSubtype="8" fill="hold" grpId="0" nodeType="withEffect">
                                  <p:stCondLst>
                                    <p:cond delay="40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par>
                                <p:cTn id="57" presetID="18" presetClass="emph" presetSubtype="0" fill="hold" grpId="1" nodeType="withEffect">
                                  <p:stCondLst>
                                    <p:cond delay="400"/>
                                  </p:stCondLst>
                                  <p:childTnLst>
                                    <p:set>
                                      <p:cBhvr override="childStyle">
                                        <p:cTn id="58" dur="500" fill="hold"/>
                                        <p:tgtEl>
                                          <p:spTgt spid="14"/>
                                        </p:tgtEl>
                                        <p:attrNameLst>
                                          <p:attrName>style.textDecorationUnderline</p:attrName>
                                        </p:attrNameLst>
                                      </p:cBhvr>
                                      <p:to>
                                        <p:strVal val="true"/>
                                      </p:to>
                                    </p:set>
                                  </p:childTnLst>
                                </p:cTn>
                              </p:par>
                              <p:par>
                                <p:cTn id="59" presetID="22" presetClass="entr" presetSubtype="8" fill="hold" grpId="0" nodeType="withEffect">
                                  <p:stCondLst>
                                    <p:cond delay="40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par>
                                <p:cTn id="62" presetID="17" presetClass="entr" presetSubtype="10" fill="hold" grpId="0" nodeType="withEffect">
                                  <p:stCondLst>
                                    <p:cond delay="1000"/>
                                  </p:stCondLst>
                                  <p:childTnLst>
                                    <p:set>
                                      <p:cBhvr>
                                        <p:cTn id="63" dur="1" fill="hold">
                                          <p:stCondLst>
                                            <p:cond delay="0"/>
                                          </p:stCondLst>
                                        </p:cTn>
                                        <p:tgtEl>
                                          <p:spTgt spid="17"/>
                                        </p:tgtEl>
                                        <p:attrNameLst>
                                          <p:attrName>style.visibility</p:attrName>
                                        </p:attrNameLst>
                                      </p:cBhvr>
                                      <p:to>
                                        <p:strVal val="visible"/>
                                      </p:to>
                                    </p:set>
                                    <p:anim calcmode="lin" valueType="num">
                                      <p:cBhvr>
                                        <p:cTn id="64" dur="750" fill="hold"/>
                                        <p:tgtEl>
                                          <p:spTgt spid="17"/>
                                        </p:tgtEl>
                                        <p:attrNameLst>
                                          <p:attrName>ppt_w</p:attrName>
                                        </p:attrNameLst>
                                      </p:cBhvr>
                                      <p:tavLst>
                                        <p:tav tm="0">
                                          <p:val>
                                            <p:fltVal val="0"/>
                                          </p:val>
                                        </p:tav>
                                        <p:tav tm="100000">
                                          <p:val>
                                            <p:strVal val="#ppt_w"/>
                                          </p:val>
                                        </p:tav>
                                      </p:tavLst>
                                    </p:anim>
                                    <p:anim calcmode="lin" valueType="num">
                                      <p:cBhvr>
                                        <p:cTn id="65" dur="750" fill="hold"/>
                                        <p:tgtEl>
                                          <p:spTgt spid="17"/>
                                        </p:tgtEl>
                                        <p:attrNameLst>
                                          <p:attrName>ppt_h</p:attrName>
                                        </p:attrNameLst>
                                      </p:cBhvr>
                                      <p:tavLst>
                                        <p:tav tm="0">
                                          <p:val>
                                            <p:strVal val="#ppt_h"/>
                                          </p:val>
                                        </p:tav>
                                        <p:tav tm="100000">
                                          <p:val>
                                            <p:strVal val="#ppt_h"/>
                                          </p:val>
                                        </p:tav>
                                      </p:tavLst>
                                    </p:anim>
                                  </p:childTnLst>
                                </p:cTn>
                              </p:par>
                              <p:par>
                                <p:cTn id="66" presetID="55" presetClass="exit" presetSubtype="0" fill="hold" grpId="1" nodeType="withEffect">
                                  <p:stCondLst>
                                    <p:cond delay="0"/>
                                  </p:stCondLst>
                                  <p:childTnLst>
                                    <p:anim calcmode="lin" valueType="num">
                                      <p:cBhvr>
                                        <p:cTn id="67" dur="1000"/>
                                        <p:tgtEl>
                                          <p:spTgt spid="8"/>
                                        </p:tgtEl>
                                        <p:attrNameLst>
                                          <p:attrName>ppt_w</p:attrName>
                                        </p:attrNameLst>
                                      </p:cBhvr>
                                      <p:tavLst>
                                        <p:tav tm="0">
                                          <p:val>
                                            <p:strVal val="ppt_w"/>
                                          </p:val>
                                        </p:tav>
                                        <p:tav tm="100000">
                                          <p:val>
                                            <p:strVal val="ppt_w*0.70"/>
                                          </p:val>
                                        </p:tav>
                                      </p:tavLst>
                                    </p:anim>
                                    <p:anim calcmode="lin" valueType="num">
                                      <p:cBhvr>
                                        <p:cTn id="68" dur="1000"/>
                                        <p:tgtEl>
                                          <p:spTgt spid="8"/>
                                        </p:tgtEl>
                                        <p:attrNameLst>
                                          <p:attrName>ppt_h</p:attrName>
                                        </p:attrNameLst>
                                      </p:cBhvr>
                                      <p:tavLst>
                                        <p:tav tm="0">
                                          <p:val>
                                            <p:strVal val="ppt_h"/>
                                          </p:val>
                                        </p:tav>
                                        <p:tav tm="100000">
                                          <p:val>
                                            <p:strVal val="ppt_h"/>
                                          </p:val>
                                        </p:tav>
                                      </p:tavLst>
                                    </p:anim>
                                    <p:animEffect transition="out" filter="fade">
                                      <p:cBhvr>
                                        <p:cTn id="69" dur="1000"/>
                                        <p:tgtEl>
                                          <p:spTgt spid="8"/>
                                        </p:tgtEl>
                                      </p:cBhvr>
                                    </p:animEffect>
                                    <p:set>
                                      <p:cBhvr>
                                        <p:cTn id="70" dur="1" fill="hold">
                                          <p:stCondLst>
                                            <p:cond delay="999"/>
                                          </p:stCondLst>
                                        </p:cTn>
                                        <p:tgtEl>
                                          <p:spTgt spid="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1"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50"/>
                                        <p:tgtEl>
                                          <p:spTgt spid="10"/>
                                        </p:tgtEl>
                                      </p:cBhvr>
                                    </p:animEffect>
                                  </p:childTnLst>
                                </p:cTn>
                              </p:par>
                              <p:par>
                                <p:cTn id="76" presetID="0" presetClass="path" presetSubtype="0" accel="50000" decel="50000" fill="hold" grpId="0" nodeType="withEffect">
                                  <p:stCondLst>
                                    <p:cond delay="0"/>
                                  </p:stCondLst>
                                  <p:childTnLst>
                                    <p:animMotion origin="layout" path="M 5.55556E-7 -3.7037E-7 L -0.53403 -0.10694 " pathEditMode="relative" rAng="0" ptsTypes="AA">
                                      <p:cBhvr>
                                        <p:cTn id="77" dur="2000" fill="hold"/>
                                        <p:tgtEl>
                                          <p:spTgt spid="10"/>
                                        </p:tgtEl>
                                        <p:attrNameLst>
                                          <p:attrName>ppt_x</p:attrName>
                                          <p:attrName>ppt_y</p:attrName>
                                        </p:attrNameLst>
                                      </p:cBhvr>
                                      <p:rCtr x="-26701" y="-5347"/>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6"/>
                                        </p:tgtEl>
                                      </p:cBhvr>
                                    </p:animEffect>
                                    <p:set>
                                      <p:cBhvr>
                                        <p:cTn id="107" dur="1" fill="hold">
                                          <p:stCondLst>
                                            <p:cond delay="499"/>
                                          </p:stCondLst>
                                        </p:cTn>
                                        <p:tgtEl>
                                          <p:spTgt spid="16"/>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7"/>
                                        </p:tgtEl>
                                      </p:cBhvr>
                                    </p:animEffect>
                                    <p:set>
                                      <p:cBhvr>
                                        <p:cTn id="1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4" grpId="1"/>
      <p:bldP spid="14" grpId="2"/>
      <p:bldP spid="4" grpId="0"/>
      <p:bldP spid="4" grpId="1"/>
      <p:bldP spid="4" grpId="2"/>
      <p:bldP spid="5" grpId="0"/>
      <p:bldP spid="5" grpId="1"/>
      <p:bldP spid="5" grpId="2"/>
      <p:bldP spid="6" grpId="0"/>
      <p:bldP spid="6" grpId="1"/>
      <p:bldP spid="6" grpId="2"/>
      <p:bldP spid="3074" grpId="0"/>
      <p:bldP spid="3074" grpId="1"/>
      <p:bldP spid="8" grpId="0"/>
      <p:bldP spid="8" grpId="1"/>
      <p:bldP spid="10" grpId="0"/>
      <p:bldP spid="10" grpId="1"/>
      <p:bldP spid="11" grpId="0"/>
      <p:bldP spid="11" grpId="1"/>
      <p:bldP spid="12" grpId="0"/>
      <p:bldP spid="12" grpId="1"/>
      <p:bldP spid="13" grpId="0"/>
      <p:bldP spid="13" grpId="1"/>
      <p:bldP spid="15" grpId="0"/>
      <p:bldP spid="15" grpId="1"/>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72"/>
            <a:ext cx="9144000" cy="6879771"/>
          </a:xfrm>
          <a:prstGeom prst="rect">
            <a:avLst/>
          </a:prstGeom>
        </p:spPr>
      </p:pic>
      <p:sp>
        <p:nvSpPr>
          <p:cNvPr id="11" name="Title 1">
            <a:extLst>
              <a:ext uri="{FF2B5EF4-FFF2-40B4-BE49-F238E27FC236}">
                <a16:creationId xmlns:a16="http://schemas.microsoft.com/office/drawing/2014/main" id="{5642F15B-F970-4F1D-9864-06B00BA35FD0}"/>
              </a:ext>
            </a:extLst>
          </p:cNvPr>
          <p:cNvSpPr txBox="1">
            <a:spLocks/>
          </p:cNvSpPr>
          <p:nvPr/>
        </p:nvSpPr>
        <p:spPr>
          <a:xfrm>
            <a:off x="5701872" y="2993406"/>
            <a:ext cx="249381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does not</a:t>
            </a:r>
          </a:p>
        </p:txBody>
      </p:sp>
      <p:sp>
        <p:nvSpPr>
          <p:cNvPr id="14" name="Title 1">
            <a:extLst>
              <a:ext uri="{FF2B5EF4-FFF2-40B4-BE49-F238E27FC236}">
                <a16:creationId xmlns:a16="http://schemas.microsoft.com/office/drawing/2014/main" id="{DDC22CB6-8F83-486A-ACE7-5F236F47517B}"/>
              </a:ext>
            </a:extLst>
          </p:cNvPr>
          <p:cNvSpPr txBox="1">
            <a:spLocks/>
          </p:cNvSpPr>
          <p:nvPr/>
        </p:nvSpPr>
        <p:spPr>
          <a:xfrm>
            <a:off x="3472675" y="3666045"/>
            <a:ext cx="453637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condemn himself</a:t>
            </a:r>
          </a:p>
        </p:txBody>
      </p:sp>
      <p:sp>
        <p:nvSpPr>
          <p:cNvPr id="10" name="Title 1">
            <a:extLst>
              <a:ext uri="{FF2B5EF4-FFF2-40B4-BE49-F238E27FC236}">
                <a16:creationId xmlns:a16="http://schemas.microsoft.com/office/drawing/2014/main" id="{6BD89B1A-D3E1-4A70-A52A-61F8DCBEAB60}"/>
              </a:ext>
            </a:extLst>
          </p:cNvPr>
          <p:cNvSpPr txBox="1">
            <a:spLocks/>
          </p:cNvSpPr>
          <p:nvPr/>
        </p:nvSpPr>
        <p:spPr>
          <a:xfrm>
            <a:off x="3616658" y="982639"/>
            <a:ext cx="207366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you</a:t>
            </a:r>
          </a:p>
        </p:txBody>
      </p:sp>
      <p:sp>
        <p:nvSpPr>
          <p:cNvPr id="3074" name="Rectangle 2"/>
          <p:cNvSpPr>
            <a:spLocks noGrp="1" noChangeArrowheads="1"/>
          </p:cNvSpPr>
          <p:nvPr>
            <p:ph type="title"/>
          </p:nvPr>
        </p:nvSpPr>
        <p:spPr>
          <a:xfrm>
            <a:off x="3429000" y="609600"/>
            <a:ext cx="5181600" cy="5410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you have faith? Have it to yourself before God. Happy is he who does not condemn himself in what he approves.</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Romans 14:22</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6631169" y="741126"/>
            <a:ext cx="15424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237012" y="2863516"/>
            <a:ext cx="1542487" cy="79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doer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48080DC-EC84-4901-AACA-42A03AB715A0}"/>
              </a:ext>
            </a:extLst>
          </p:cNvPr>
          <p:cNvSpPr txBox="1">
            <a:spLocks noChangeArrowheads="1"/>
          </p:cNvSpPr>
          <p:nvPr/>
        </p:nvSpPr>
        <p:spPr bwMode="auto">
          <a:xfrm>
            <a:off x="3468172" y="917020"/>
            <a:ext cx="2388359" cy="76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Title 1"/>
          <p:cNvSpPr txBox="1">
            <a:spLocks/>
          </p:cNvSpPr>
          <p:nvPr/>
        </p:nvSpPr>
        <p:spPr>
          <a:xfrm rot="20500477">
            <a:off x="4354367" y="1524101"/>
            <a:ext cx="309211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relationship</a:t>
            </a:r>
          </a:p>
        </p:txBody>
      </p:sp>
      <p:sp>
        <p:nvSpPr>
          <p:cNvPr id="12" name="Title 1">
            <a:extLst>
              <a:ext uri="{FF2B5EF4-FFF2-40B4-BE49-F238E27FC236}">
                <a16:creationId xmlns:a16="http://schemas.microsoft.com/office/drawing/2014/main" id="{34658285-3589-4DA0-B976-21DB42DB0180}"/>
              </a:ext>
            </a:extLst>
          </p:cNvPr>
          <p:cNvSpPr txBox="1">
            <a:spLocks/>
          </p:cNvSpPr>
          <p:nvPr/>
        </p:nvSpPr>
        <p:spPr>
          <a:xfrm>
            <a:off x="4911969" y="2223331"/>
            <a:ext cx="1622181" cy="846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rPr>
              <a:t>God</a:t>
            </a:r>
            <a:endParaRPr lang="en-US" b="1" dirty="0">
              <a:ln w="17780" cmpd="sng">
                <a:no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1D43A521-9631-4BDE-993A-379735B22A10}"/>
              </a:ext>
            </a:extLst>
          </p:cNvPr>
          <p:cNvSpPr txBox="1">
            <a:spLocks noChangeArrowheads="1"/>
          </p:cNvSpPr>
          <p:nvPr/>
        </p:nvSpPr>
        <p:spPr bwMode="auto">
          <a:xfrm>
            <a:off x="5743976" y="2933046"/>
            <a:ext cx="240798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does not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B893A575-658A-4D05-8491-1CAC0D44D983}"/>
              </a:ext>
            </a:extLst>
          </p:cNvPr>
          <p:cNvSpPr txBox="1">
            <a:spLocks noChangeArrowheads="1"/>
          </p:cNvSpPr>
          <p:nvPr/>
        </p:nvSpPr>
        <p:spPr bwMode="auto">
          <a:xfrm>
            <a:off x="3465984" y="3598952"/>
            <a:ext cx="4552312" cy="77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condemn himself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Title 1"/>
          <p:cNvSpPr txBox="1">
            <a:spLocks/>
          </p:cNvSpPr>
          <p:nvPr/>
        </p:nvSpPr>
        <p:spPr>
          <a:xfrm rot="20500477">
            <a:off x="4506765" y="3146487"/>
            <a:ext cx="309211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conscience</a:t>
            </a:r>
          </a:p>
        </p:txBody>
      </p:sp>
      <p:pic>
        <p:nvPicPr>
          <p:cNvPr id="18" name="Picture 21">
            <a:extLst>
              <a:ext uri="{FF2B5EF4-FFF2-40B4-BE49-F238E27FC236}">
                <a16:creationId xmlns:a16="http://schemas.microsoft.com/office/drawing/2014/main" id="{961114A1-4785-4142-8B8B-CE080F2C60A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Rounded Rectangle 23">
            <a:extLst>
              <a:ext uri="{FF2B5EF4-FFF2-40B4-BE49-F238E27FC236}">
                <a16:creationId xmlns:a16="http://schemas.microsoft.com/office/drawing/2014/main" id="{673043B0-62D8-436C-B2FB-5BC30F6D4173}"/>
              </a:ext>
            </a:extLst>
          </p:cNvPr>
          <p:cNvSpPr/>
          <p:nvPr/>
        </p:nvSpPr>
        <p:spPr>
          <a:xfrm>
            <a:off x="5835831" y="3027406"/>
            <a:ext cx="2259875" cy="642552"/>
          </a:xfrm>
          <a:prstGeom prst="roundRect">
            <a:avLst/>
          </a:prstGeom>
          <a:blipFill>
            <a:blip r:embed="rId5"/>
            <a:stretch>
              <a:fillRect/>
            </a:stretch>
          </a:blipFill>
          <a:ln w="25400" cap="flat" cmpd="sng" algn="ctr">
            <a:noFill/>
            <a:prstDash val="solid"/>
          </a:ln>
          <a:effectLst>
            <a:softEdge rad="96383"/>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4">
            <a:extLst>
              <a:ext uri="{FF2B5EF4-FFF2-40B4-BE49-F238E27FC236}">
                <a16:creationId xmlns:a16="http://schemas.microsoft.com/office/drawing/2014/main" id="{9E6EA733-1D0E-42CE-8BC9-42FA8FC1B435}"/>
              </a:ext>
            </a:extLst>
          </p:cNvPr>
          <p:cNvSpPr/>
          <p:nvPr/>
        </p:nvSpPr>
        <p:spPr>
          <a:xfrm>
            <a:off x="3621678" y="3669957"/>
            <a:ext cx="4261934" cy="709366"/>
          </a:xfrm>
          <a:prstGeom prst="roundRect">
            <a:avLst/>
          </a:prstGeom>
          <a:blipFill>
            <a:blip r:embed="rId6"/>
            <a:stretch>
              <a:fillRect/>
            </a:stretch>
          </a:blipFill>
          <a:ln w="25400" cap="flat" cmpd="sng" algn="ctr">
            <a:noFill/>
            <a:prstDash val="solid"/>
          </a:ln>
          <a:effectLst>
            <a:softEdge rad="10640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6AAEFCE9-E300-44FD-8780-100E77243AD7}"/>
              </a:ext>
            </a:extLst>
          </p:cNvPr>
          <p:cNvSpPr txBox="1">
            <a:spLocks noChangeArrowheads="1"/>
          </p:cNvSpPr>
          <p:nvPr/>
        </p:nvSpPr>
        <p:spPr bwMode="auto">
          <a:xfrm>
            <a:off x="6232358" y="2259390"/>
            <a:ext cx="1987566" cy="77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Happy</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725224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3.33333E-6 -3.33333E-6 L -0.45277 -0.00185 " pathEditMode="relative" rAng="0" ptsTypes="AA">
                                      <p:cBhvr>
                                        <p:cTn id="10" dur="1000" spd="-100000" fill="hold"/>
                                        <p:tgtEl>
                                          <p:spTgt spid="3074"/>
                                        </p:tgtEl>
                                        <p:attrNameLst>
                                          <p:attrName>ppt_x</p:attrName>
                                          <p:attrName>ppt_y</p:attrName>
                                        </p:attrNameLst>
                                      </p:cBhvr>
                                      <p:rCtr x="-22639" y="-93"/>
                                    </p:animMotion>
                                  </p:childTnLst>
                                </p:cTn>
                              </p:par>
                              <p:par>
                                <p:cTn id="11" presetID="0" presetClass="exit" presetSubtype="0" fill="hold" grpId="1" nodeType="withEffect">
                                  <p:stCondLst>
                                    <p:cond delay="0"/>
                                  </p:stCondLst>
                                  <p:childTnLst>
                                    <p:set>
                                      <p:cBhvr>
                                        <p:cTn id="12" dur="1" fill="hold">
                                          <p:stCondLst>
                                            <p:cond delay="999"/>
                                          </p:stCondLst>
                                        </p:cTn>
                                        <p:tgtEl>
                                          <p:spTgt spid="6"/>
                                        </p:tgtEl>
                                        <p:attrNameLst>
                                          <p:attrName>style.visibility</p:attrName>
                                        </p:attrNameLst>
                                      </p:cBhvr>
                                      <p:to>
                                        <p:strVal val="hidden"/>
                                      </p:to>
                                    </p:set>
                                    <p:animEffect transition="out" filter="dissolve">
                                      <p:cBhvr>
                                        <p:cTn id="13" dur="1000">
                                          <p:stCondLst>
                                            <p:cond delay="0"/>
                                          </p:stCondLst>
                                        </p:cTn>
                                        <p:tgtEl>
                                          <p:spTgt spid="6"/>
                                        </p:tgtEl>
                                      </p:cBhvr>
                                    </p:animEffect>
                                    <p:anim to="" calcmode="lin" valueType="num">
                                      <p:cBhvr>
                                        <p:cTn id="14"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15" dur="10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8" presetClass="emph" presetSubtype="0" fill="hold" grpId="1" nodeType="withEffect">
                                  <p:stCondLst>
                                    <p:cond delay="0"/>
                                  </p:stCondLst>
                                  <p:childTnLst>
                                    <p:set>
                                      <p:cBhvr override="childStyle">
                                        <p:cTn id="22" dur="500" fill="hold"/>
                                        <p:tgtEl>
                                          <p:spTgt spid="10"/>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0" presetClass="entr" presetSubtype="0"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75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18" presetClass="emph" presetSubtype="0" fill="hold" grpId="1" nodeType="withEffect">
                                  <p:stCondLst>
                                    <p:cond delay="0"/>
                                  </p:stCondLst>
                                  <p:childTnLst>
                                    <p:set>
                                      <p:cBhvr override="childStyle">
                                        <p:cTn id="42" dur="500" fill="hold"/>
                                        <p:tgtEl>
                                          <p:spTgt spid="11"/>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par>
                                <p:cTn id="46" presetID="22" presetClass="entr" presetSubtype="8" fill="hold" grpId="0" nodeType="withEffect">
                                  <p:stCondLst>
                                    <p:cond delay="4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18" presetClass="emph" presetSubtype="0" fill="hold" grpId="1" nodeType="withEffect">
                                  <p:stCondLst>
                                    <p:cond delay="400"/>
                                  </p:stCondLst>
                                  <p:childTnLst>
                                    <p:set>
                                      <p:cBhvr override="childStyle">
                                        <p:cTn id="50" dur="500" fill="hold"/>
                                        <p:tgtEl>
                                          <p:spTgt spid="14"/>
                                        </p:tgtEl>
                                        <p:attrNameLst>
                                          <p:attrName>style.textDecorationUnderline</p:attrName>
                                        </p:attrNameLst>
                                      </p:cBhvr>
                                      <p:to>
                                        <p:strVal val="true"/>
                                      </p:to>
                                    </p:set>
                                  </p:childTnLst>
                                </p:cTn>
                              </p:par>
                              <p:par>
                                <p:cTn id="51" presetID="22" presetClass="entr" presetSubtype="8" fill="hold" grpId="0" nodeType="withEffect">
                                  <p:stCondLst>
                                    <p:cond delay="40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par>
                          <p:cTn id="65" fill="hold">
                            <p:stCondLst>
                              <p:cond delay="500"/>
                            </p:stCondLst>
                            <p:childTnLst>
                              <p:par>
                                <p:cTn id="66" presetID="23" presetClass="entr" presetSubtype="16"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ntr" presetSubtype="0" fill="hold" grpId="0" nodeType="withEffect">
                                  <p:stCondLst>
                                    <p:cond delay="50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500"/>
                                        <p:tgtEl>
                                          <p:spTgt spid="9"/>
                                        </p:tgtEl>
                                      </p:cBhvr>
                                    </p:animEffect>
                                  </p:childTnLst>
                                </p:cTn>
                              </p:par>
                              <p:par>
                                <p:cTn id="84" presetID="10" presetClass="exit" presetSubtype="0" fill="hold" grpId="1" nodeType="withEffect">
                                  <p:stCondLst>
                                    <p:cond delay="75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1"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250"/>
                                        <p:tgtEl>
                                          <p:spTgt spid="5"/>
                                        </p:tgtEl>
                                      </p:cBhvr>
                                    </p:animEffect>
                                  </p:childTnLst>
                                </p:cTn>
                              </p:par>
                              <p:par>
                                <p:cTn id="92" presetID="0" presetClass="path" presetSubtype="0" accel="50000" decel="50000" fill="hold" grpId="0" nodeType="withEffect">
                                  <p:stCondLst>
                                    <p:cond delay="0"/>
                                  </p:stCondLst>
                                  <p:childTnLst>
                                    <p:animMotion origin="layout" path="M 1.38889E-6 -3.33333E-6 L -0.52604 0.30857 " pathEditMode="relative" rAng="0" ptsTypes="AA">
                                      <p:cBhvr>
                                        <p:cTn id="93" dur="2000" fill="hold"/>
                                        <p:tgtEl>
                                          <p:spTgt spid="5"/>
                                        </p:tgtEl>
                                        <p:attrNameLst>
                                          <p:attrName>ppt_x</p:attrName>
                                          <p:attrName>ppt_y</p:attrName>
                                        </p:attrNameLst>
                                      </p:cBhvr>
                                      <p:rCtr x="-26302" y="15417"/>
                                    </p:animMotion>
                                  </p:childTnLst>
                                </p:cTn>
                              </p:par>
                              <p:par>
                                <p:cTn id="94" presetID="10" presetClass="exit" presetSubtype="0" fill="hold" grpId="2" nodeType="withEffect">
                                  <p:stCondLst>
                                    <p:cond delay="0"/>
                                  </p:stCondLst>
                                  <p:childTnLst>
                                    <p:animEffect transition="out" filter="fade">
                                      <p:cBhvr>
                                        <p:cTn id="95" dur="1500"/>
                                        <p:tgtEl>
                                          <p:spTgt spid="3074"/>
                                        </p:tgtEl>
                                      </p:cBhvr>
                                    </p:animEffect>
                                    <p:set>
                                      <p:cBhvr>
                                        <p:cTn id="96" dur="1" fill="hold">
                                          <p:stCondLst>
                                            <p:cond delay="1499"/>
                                          </p:stCondLst>
                                        </p:cTn>
                                        <p:tgtEl>
                                          <p:spTgt spid="307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9"/>
                                        </p:tgtEl>
                                      </p:cBhvr>
                                    </p:animEffect>
                                    <p:set>
                                      <p:cBhvr>
                                        <p:cTn id="1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4" grpId="0"/>
      <p:bldP spid="14" grpId="1"/>
      <p:bldP spid="14" grpId="2"/>
      <p:bldP spid="10" grpId="0"/>
      <p:bldP spid="10" grpId="1"/>
      <p:bldP spid="10" grpId="2"/>
      <p:bldP spid="3074" grpId="0"/>
      <p:bldP spid="3074" grpId="1"/>
      <p:bldP spid="3074" grpId="2"/>
      <p:bldP spid="5" grpId="0"/>
      <p:bldP spid="5" grpId="1"/>
      <p:bldP spid="6" grpId="1"/>
      <p:bldP spid="8" grpId="0"/>
      <p:bldP spid="8" grpId="1"/>
      <p:bldP spid="7" grpId="0"/>
      <p:bldP spid="7" grpId="1"/>
      <p:bldP spid="12" grpId="0"/>
      <p:bldP spid="12" grpId="1"/>
      <p:bldP spid="13" grpId="0"/>
      <p:bldP spid="13" grpId="1"/>
      <p:bldP spid="15" grpId="0"/>
      <p:bldP spid="15" grpId="1"/>
      <p:bldP spid="9" grpId="0"/>
      <p:bldP spid="9" grpId="1"/>
      <p:bldP spid="19" grpId="0" animBg="1"/>
      <p:bldP spid="19" grpId="1" animBg="1"/>
      <p:bldP spid="20" grpId="0" animBg="1"/>
      <p:bldP spid="20" grpId="1" animBg="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609600" y="609600"/>
            <a:ext cx="5181600" cy="55626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does it profit, my brethren, if someone says he  has faith but does not have works?   Can faith save him?</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James 2:14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819887" y="2857364"/>
            <a:ext cx="15424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Multiply 42">
            <a:extLst>
              <a:ext uri="{FF2B5EF4-FFF2-40B4-BE49-F238E27FC236}">
                <a16:creationId xmlns:a16="http://schemas.microsoft.com/office/drawing/2014/main" id="{A4FFA09C-E910-4A28-A278-3758FB5BD155}"/>
              </a:ext>
            </a:extLst>
          </p:cNvPr>
          <p:cNvSpPr/>
          <p:nvPr/>
        </p:nvSpPr>
        <p:spPr>
          <a:xfrm>
            <a:off x="2928152" y="4530681"/>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7252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0 L 0.33802 -0.07592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stCondLst>
                                            <p:cond delay="0"/>
                                          </p:stCondLst>
                                        </p:cTn>
                                        <p:tgtEl>
                                          <p:spTgt spid="5"/>
                                        </p:tgtEl>
                                      </p:cBhvr>
                                    </p:animEffect>
                                    <p:anim to="" calcmode="lin" valueType="num">
                                      <p:cBhvr>
                                        <p:cTn id="2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9" presetClass="entr" presetSubtype="10" fill="hold" grpId="2"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par>
                                <p:cTn id="28" presetID="0" presetClass="path" presetSubtype="0" accel="50000" decel="50000" fill="hold" grpId="3" nodeType="withEffect">
                                  <p:stCondLst>
                                    <p:cond delay="0"/>
                                  </p:stCondLst>
                                  <p:childTnLst>
                                    <p:animMotion origin="layout" path="M -3.33333E-6 1.85185E-6 L 0.2165 -0.06389 " pathEditMode="relative" rAng="0" ptsTypes="AA">
                                      <p:cBhvr>
                                        <p:cTn id="29" dur="2000" fill="hold"/>
                                        <p:tgtEl>
                                          <p:spTgt spid="4"/>
                                        </p:tgtEl>
                                        <p:attrNameLst>
                                          <p:attrName>ppt_x</p:attrName>
                                          <p:attrName>ppt_y</p:attrName>
                                        </p:attrNameLst>
                                      </p:cBhvr>
                                      <p:rCtr x="10816" y="-3194"/>
                                    </p:animMotion>
                                  </p:childTnLst>
                                </p:cTn>
                              </p:par>
                              <p:par>
                                <p:cTn id="30" presetID="10" presetClass="exit" presetSubtype="0" fill="hold" grpId="2" nodeType="withEffect">
                                  <p:stCondLst>
                                    <p:cond delay="0"/>
                                  </p:stCondLst>
                                  <p:childTnLst>
                                    <p:animEffect transition="out" filter="fade">
                                      <p:cBhvr>
                                        <p:cTn id="31" dur="1500"/>
                                        <p:tgtEl>
                                          <p:spTgt spid="3074"/>
                                        </p:tgtEl>
                                      </p:cBhvr>
                                    </p:animEffect>
                                    <p:set>
                                      <p:cBhvr>
                                        <p:cTn id="32" dur="1" fill="hold">
                                          <p:stCondLst>
                                            <p:cond delay="1499"/>
                                          </p:stCondLst>
                                        </p:cTn>
                                        <p:tgtEl>
                                          <p:spTgt spid="307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1"/>
      <p:bldP spid="4" grpId="2"/>
      <p:bldP spid="4" grpId="3"/>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4" name="Rectangle 2"/>
          <p:cNvSpPr txBox="1">
            <a:spLocks noChangeArrowheads="1"/>
          </p:cNvSpPr>
          <p:nvPr/>
        </p:nvSpPr>
        <p:spPr bwMode="auto">
          <a:xfrm>
            <a:off x="3799159" y="2417526"/>
            <a:ext cx="15424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p:cNvSpPr txBox="1">
            <a:spLocks noChangeArrowheads="1"/>
          </p:cNvSpPr>
          <p:nvPr/>
        </p:nvSpPr>
        <p:spPr bwMode="auto">
          <a:xfrm>
            <a:off x="381000" y="2362200"/>
            <a:ext cx="8382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	     faith by itself = death </a:t>
            </a:r>
            <a:b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b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works without faith = death</a:t>
            </a:r>
            <a:b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b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	     faith + works = salvation</a:t>
            </a:r>
          </a:p>
        </p:txBody>
      </p:sp>
      <p:sp>
        <p:nvSpPr>
          <p:cNvPr id="5" name="Rectangle 2"/>
          <p:cNvSpPr txBox="1">
            <a:spLocks noChangeArrowheads="1"/>
          </p:cNvSpPr>
          <p:nvPr/>
        </p:nvSpPr>
        <p:spPr bwMode="auto">
          <a:xfrm>
            <a:off x="3173981" y="403531"/>
            <a:ext cx="15424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p:cNvSpPr txBox="1">
            <a:spLocks noChangeArrowheads="1"/>
          </p:cNvSpPr>
          <p:nvPr/>
        </p:nvSpPr>
        <p:spPr bwMode="auto">
          <a:xfrm>
            <a:off x="1858446" y="2419456"/>
            <a:ext cx="15424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p:cNvSpPr txBox="1">
            <a:spLocks noChangeArrowheads="1"/>
          </p:cNvSpPr>
          <p:nvPr/>
        </p:nvSpPr>
        <p:spPr bwMode="auto">
          <a:xfrm>
            <a:off x="2842341" y="4433499"/>
            <a:ext cx="15424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685800"/>
            <a:ext cx="7696200" cy="5257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also faith by itself, if it does not have works, is dead. But someone will say, "You have faith, and I have works." Show me your faith without your works, and I will show   you my faith by my works.</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James 2:17-18</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4279483" y="3088762"/>
            <a:ext cx="15424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p:cNvSpPr txBox="1">
            <a:spLocks noChangeArrowheads="1"/>
          </p:cNvSpPr>
          <p:nvPr/>
        </p:nvSpPr>
        <p:spPr bwMode="auto">
          <a:xfrm>
            <a:off x="3061335" y="405765"/>
            <a:ext cx="37338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faith by itself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p:cNvSpPr txBox="1">
            <a:spLocks noChangeArrowheads="1"/>
          </p:cNvSpPr>
          <p:nvPr/>
        </p:nvSpPr>
        <p:spPr bwMode="auto">
          <a:xfrm>
            <a:off x="5572125" y="4432935"/>
            <a:ext cx="19050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works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p:cNvSpPr txBox="1">
            <a:spLocks noChangeArrowheads="1"/>
          </p:cNvSpPr>
          <p:nvPr/>
        </p:nvSpPr>
        <p:spPr bwMode="auto">
          <a:xfrm>
            <a:off x="5461635" y="3089910"/>
            <a:ext cx="23622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without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p:cNvSpPr txBox="1">
            <a:spLocks noChangeArrowheads="1"/>
          </p:cNvSpPr>
          <p:nvPr/>
        </p:nvSpPr>
        <p:spPr bwMode="auto">
          <a:xfrm>
            <a:off x="1962150" y="3760470"/>
            <a:ext cx="21336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works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p:cNvSpPr txBox="1">
            <a:spLocks noChangeArrowheads="1"/>
          </p:cNvSpPr>
          <p:nvPr/>
        </p:nvSpPr>
        <p:spPr bwMode="auto">
          <a:xfrm>
            <a:off x="6217920" y="1076325"/>
            <a:ext cx="12954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dea</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p:cNvSpPr txBox="1">
            <a:spLocks noChangeArrowheads="1"/>
          </p:cNvSpPr>
          <p:nvPr/>
        </p:nvSpPr>
        <p:spPr bwMode="auto">
          <a:xfrm>
            <a:off x="6103620" y="1074420"/>
            <a:ext cx="15240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dea</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p:cNvSpPr txBox="1">
            <a:spLocks noChangeArrowheads="1"/>
          </p:cNvSpPr>
          <p:nvPr/>
        </p:nvSpPr>
        <p:spPr bwMode="auto">
          <a:xfrm>
            <a:off x="3455670" y="4427220"/>
            <a:ext cx="9144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p:cNvSpPr txBox="1">
            <a:spLocks noChangeArrowheads="1"/>
          </p:cNvSpPr>
          <p:nvPr/>
        </p:nvSpPr>
        <p:spPr bwMode="auto">
          <a:xfrm>
            <a:off x="3707130" y="405765"/>
            <a:ext cx="10668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p:cNvSpPr txBox="1">
            <a:spLocks noChangeArrowheads="1"/>
          </p:cNvSpPr>
          <p:nvPr/>
        </p:nvSpPr>
        <p:spPr bwMode="auto">
          <a:xfrm>
            <a:off x="4973955" y="2419350"/>
            <a:ext cx="9144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v</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p:cNvSpPr txBox="1">
            <a:spLocks noChangeArrowheads="1"/>
          </p:cNvSpPr>
          <p:nvPr/>
        </p:nvSpPr>
        <p:spPr bwMode="auto">
          <a:xfrm>
            <a:off x="1975485" y="405765"/>
            <a:ext cx="11430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p:cNvSpPr txBox="1">
            <a:spLocks noChangeArrowheads="1"/>
          </p:cNvSpPr>
          <p:nvPr/>
        </p:nvSpPr>
        <p:spPr bwMode="auto">
          <a:xfrm>
            <a:off x="5926455" y="3756660"/>
            <a:ext cx="8382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p:cNvSpPr txBox="1">
            <a:spLocks noChangeArrowheads="1"/>
          </p:cNvSpPr>
          <p:nvPr/>
        </p:nvSpPr>
        <p:spPr bwMode="auto">
          <a:xfrm>
            <a:off x="7160895" y="3089910"/>
            <a:ext cx="603738"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p:cNvSpPr txBox="1">
            <a:spLocks noChangeArrowheads="1"/>
          </p:cNvSpPr>
          <p:nvPr/>
        </p:nvSpPr>
        <p:spPr bwMode="auto">
          <a:xfrm>
            <a:off x="5859780" y="3088005"/>
            <a:ext cx="6858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p:cNvSpPr txBox="1">
            <a:spLocks noChangeArrowheads="1"/>
          </p:cNvSpPr>
          <p:nvPr/>
        </p:nvSpPr>
        <p:spPr bwMode="auto">
          <a:xfrm>
            <a:off x="6532245" y="3762375"/>
            <a:ext cx="7620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p:cNvSpPr txBox="1">
            <a:spLocks noChangeArrowheads="1"/>
          </p:cNvSpPr>
          <p:nvPr/>
        </p:nvSpPr>
        <p:spPr bwMode="auto">
          <a:xfrm>
            <a:off x="4013835" y="3758565"/>
            <a:ext cx="8382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p:cNvSpPr txBox="1">
            <a:spLocks noChangeArrowheads="1"/>
          </p:cNvSpPr>
          <p:nvPr/>
        </p:nvSpPr>
        <p:spPr bwMode="auto">
          <a:xfrm>
            <a:off x="3796665" y="3760470"/>
            <a:ext cx="6858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CE41256A-33C6-4DE7-AA26-54097B584BFD}"/>
              </a:ext>
            </a:extLst>
          </p:cNvPr>
          <p:cNvSpPr txBox="1">
            <a:spLocks noChangeArrowheads="1"/>
          </p:cNvSpPr>
          <p:nvPr/>
        </p:nvSpPr>
        <p:spPr bwMode="auto">
          <a:xfrm>
            <a:off x="3057524" y="570192"/>
            <a:ext cx="1777947" cy="78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727BCF9E-E7C6-4B11-9661-6AD0BCF2D3C7}"/>
              </a:ext>
            </a:extLst>
          </p:cNvPr>
          <p:cNvSpPr txBox="1">
            <a:spLocks noChangeArrowheads="1"/>
          </p:cNvSpPr>
          <p:nvPr/>
        </p:nvSpPr>
        <p:spPr bwMode="auto">
          <a:xfrm>
            <a:off x="1728788" y="2588420"/>
            <a:ext cx="1807168" cy="77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7CFEEDBB-1055-44CE-B4DB-F524682A7F76}"/>
              </a:ext>
            </a:extLst>
          </p:cNvPr>
          <p:cNvSpPr txBox="1">
            <a:spLocks noChangeArrowheads="1"/>
          </p:cNvSpPr>
          <p:nvPr/>
        </p:nvSpPr>
        <p:spPr bwMode="auto">
          <a:xfrm>
            <a:off x="4127364" y="3264694"/>
            <a:ext cx="1849573" cy="76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24B3EFE0-C7AF-404E-906C-7B3A42998C6C}"/>
              </a:ext>
            </a:extLst>
          </p:cNvPr>
          <p:cNvSpPr txBox="1">
            <a:spLocks noChangeArrowheads="1"/>
          </p:cNvSpPr>
          <p:nvPr/>
        </p:nvSpPr>
        <p:spPr bwMode="auto">
          <a:xfrm>
            <a:off x="2707494" y="4606894"/>
            <a:ext cx="1823944" cy="765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5">
            <a:extLst>
              <a:ext uri="{FF2B5EF4-FFF2-40B4-BE49-F238E27FC236}">
                <a16:creationId xmlns:a16="http://schemas.microsoft.com/office/drawing/2014/main" id="{B07514B4-1900-4993-A807-46B43E50545D}"/>
              </a:ext>
            </a:extLst>
          </p:cNvPr>
          <p:cNvSpPr>
            <a:spLocks noChangeArrowheads="1"/>
          </p:cNvSpPr>
          <p:nvPr/>
        </p:nvSpPr>
        <p:spPr bwMode="auto">
          <a:xfrm>
            <a:off x="4157421" y="2613647"/>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660066"/>
                </a:solidFill>
                <a:effectLst/>
                <a:uLnTx/>
                <a:uFillTx/>
                <a:latin typeface="Calibri" panose="020F0502020204030204" pitchFamily="34" charset="0"/>
                <a:ea typeface="+mn-ea"/>
                <a:cs typeface="Calibri" panose="020F0502020204030204" pitchFamily="34" charset="0"/>
              </a:rPr>
              <a:t>I</a:t>
            </a:r>
            <a:endParaRPr kumimoji="0" lang="en-US" altLang="en-US" sz="4400" b="1" i="1" u="none" strike="noStrike" kern="1200" cap="none" spc="0" normalizeH="0" baseline="0" noProof="0" dirty="0">
              <a:ln>
                <a:noFill/>
              </a:ln>
              <a:solidFill>
                <a:srgbClr val="660066"/>
              </a:solidFill>
              <a:effectLst/>
              <a:uLnTx/>
              <a:uFillTx/>
              <a:latin typeface="Calibri" panose="020F0502020204030204" pitchFamily="34" charset="0"/>
              <a:ea typeface="+mn-ea"/>
              <a:cs typeface="Calibri" panose="020F0502020204030204" pitchFamily="34" charset="0"/>
            </a:endParaRPr>
          </a:p>
        </p:txBody>
      </p:sp>
      <p:sp>
        <p:nvSpPr>
          <p:cNvPr id="31" name="Rectangle 5">
            <a:extLst>
              <a:ext uri="{FF2B5EF4-FFF2-40B4-BE49-F238E27FC236}">
                <a16:creationId xmlns:a16="http://schemas.microsoft.com/office/drawing/2014/main" id="{9CCC69CE-B41D-42C9-A001-9A316FDBB569}"/>
              </a:ext>
            </a:extLst>
          </p:cNvPr>
          <p:cNvSpPr>
            <a:spLocks noChangeArrowheads="1"/>
          </p:cNvSpPr>
          <p:nvPr/>
        </p:nvSpPr>
        <p:spPr bwMode="auto">
          <a:xfrm>
            <a:off x="4157421" y="2613647"/>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I</a:t>
            </a:r>
            <a:endParaRPr kumimoji="0" lang="en-US" altLang="en-US" sz="4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endParaRPr>
          </a:p>
        </p:txBody>
      </p:sp>
      <p:sp>
        <p:nvSpPr>
          <p:cNvPr id="32" name="Rectangle 5">
            <a:extLst>
              <a:ext uri="{FF2B5EF4-FFF2-40B4-BE49-F238E27FC236}">
                <a16:creationId xmlns:a16="http://schemas.microsoft.com/office/drawing/2014/main" id="{5F6D2017-D75B-4131-B8EF-FEB013D6C38F}"/>
              </a:ext>
            </a:extLst>
          </p:cNvPr>
          <p:cNvSpPr>
            <a:spLocks noChangeArrowheads="1"/>
          </p:cNvSpPr>
          <p:nvPr/>
        </p:nvSpPr>
        <p:spPr bwMode="auto">
          <a:xfrm>
            <a:off x="4157421" y="2613647"/>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rPr>
              <a:t>I</a:t>
            </a:r>
            <a:endParaRPr kumimoji="0" lang="en-US" altLang="en-US" sz="4400" b="1" i="1"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endParaRPr>
          </a:p>
        </p:txBody>
      </p:sp>
      <p:sp>
        <p:nvSpPr>
          <p:cNvPr id="33" name="Rectangle 5">
            <a:extLst>
              <a:ext uri="{FF2B5EF4-FFF2-40B4-BE49-F238E27FC236}">
                <a16:creationId xmlns:a16="http://schemas.microsoft.com/office/drawing/2014/main" id="{ADF4E862-D306-49F0-9E7A-F1B0D959F9B6}"/>
              </a:ext>
            </a:extLst>
          </p:cNvPr>
          <p:cNvSpPr>
            <a:spLocks noChangeArrowheads="1"/>
          </p:cNvSpPr>
          <p:nvPr/>
        </p:nvSpPr>
        <p:spPr bwMode="auto">
          <a:xfrm>
            <a:off x="4157421" y="2613647"/>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I</a:t>
            </a:r>
            <a:endParaRPr kumimoji="0" lang="en-US" altLang="en-US" sz="4400" b="1" i="1"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endParaRPr>
          </a:p>
        </p:txBody>
      </p:sp>
      <p:sp>
        <p:nvSpPr>
          <p:cNvPr id="34" name="Rectangle 5">
            <a:extLst>
              <a:ext uri="{FF2B5EF4-FFF2-40B4-BE49-F238E27FC236}">
                <a16:creationId xmlns:a16="http://schemas.microsoft.com/office/drawing/2014/main" id="{C455FEB8-88C7-49AC-A162-0380F057D1A2}"/>
              </a:ext>
            </a:extLst>
          </p:cNvPr>
          <p:cNvSpPr>
            <a:spLocks noChangeArrowheads="1"/>
          </p:cNvSpPr>
          <p:nvPr/>
        </p:nvSpPr>
        <p:spPr bwMode="auto">
          <a:xfrm>
            <a:off x="4157421" y="2613647"/>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a:t>
            </a:r>
            <a:endParaRPr kumimoji="0" lang="en-US" altLang="en-US" sz="44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35" name="Rectangle 5">
            <a:extLst>
              <a:ext uri="{FF2B5EF4-FFF2-40B4-BE49-F238E27FC236}">
                <a16:creationId xmlns:a16="http://schemas.microsoft.com/office/drawing/2014/main" id="{8F9E4C99-5E3D-4830-A6CD-3FFD97177E62}"/>
              </a:ext>
            </a:extLst>
          </p:cNvPr>
          <p:cNvSpPr>
            <a:spLocks noChangeArrowheads="1"/>
          </p:cNvSpPr>
          <p:nvPr/>
        </p:nvSpPr>
        <p:spPr bwMode="auto">
          <a:xfrm>
            <a:off x="4157421" y="2613647"/>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rPr>
              <a:t>I</a:t>
            </a:r>
            <a:endParaRPr kumimoji="0" lang="en-US" altLang="en-US" sz="4400" b="1" i="1"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endParaRPr>
          </a:p>
        </p:txBody>
      </p:sp>
      <p:sp>
        <p:nvSpPr>
          <p:cNvPr id="36" name="Rectangle 5">
            <a:extLst>
              <a:ext uri="{FF2B5EF4-FFF2-40B4-BE49-F238E27FC236}">
                <a16:creationId xmlns:a16="http://schemas.microsoft.com/office/drawing/2014/main" id="{A55BCBFA-7061-4F7B-899C-BB0FC3410A1F}"/>
              </a:ext>
            </a:extLst>
          </p:cNvPr>
          <p:cNvSpPr>
            <a:spLocks noChangeArrowheads="1"/>
          </p:cNvSpPr>
          <p:nvPr/>
        </p:nvSpPr>
        <p:spPr bwMode="auto">
          <a:xfrm>
            <a:off x="4157421" y="2613647"/>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a:t>
            </a:r>
            <a:endParaRPr kumimoji="0" lang="en-US" alt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7" name="Rectangle 5">
            <a:extLst>
              <a:ext uri="{FF2B5EF4-FFF2-40B4-BE49-F238E27FC236}">
                <a16:creationId xmlns:a16="http://schemas.microsoft.com/office/drawing/2014/main" id="{F54C68E4-FE8A-4375-A26A-7DE1C93CD681}"/>
              </a:ext>
            </a:extLst>
          </p:cNvPr>
          <p:cNvSpPr>
            <a:spLocks noChangeArrowheads="1"/>
          </p:cNvSpPr>
          <p:nvPr/>
        </p:nvSpPr>
        <p:spPr bwMode="auto">
          <a:xfrm>
            <a:off x="4157421" y="2613647"/>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a:t>
            </a:r>
            <a:endParaRPr kumimoji="0" lang="en-US" altLang="en-US" sz="4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8" name="Rectangle 2">
            <a:extLst>
              <a:ext uri="{FF2B5EF4-FFF2-40B4-BE49-F238E27FC236}">
                <a16:creationId xmlns:a16="http://schemas.microsoft.com/office/drawing/2014/main" id="{30DBFC55-ADD4-4E63-AA37-5309AD9E67CA}"/>
              </a:ext>
            </a:extLst>
          </p:cNvPr>
          <p:cNvSpPr txBox="1">
            <a:spLocks noChangeArrowheads="1"/>
          </p:cNvSpPr>
          <p:nvPr/>
        </p:nvSpPr>
        <p:spPr bwMode="auto">
          <a:xfrm>
            <a:off x="1784672" y="980719"/>
            <a:ext cx="1066800" cy="96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I</a:t>
            </a:r>
            <a:endParaRPr kumimoji="0" lang="en-US" altLang="en-US" sz="4000" b="1" i="1"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49" name="Rectangle 2">
            <a:extLst>
              <a:ext uri="{FF2B5EF4-FFF2-40B4-BE49-F238E27FC236}">
                <a16:creationId xmlns:a16="http://schemas.microsoft.com/office/drawing/2014/main" id="{435E2720-72A1-4DF2-8B89-C7BA59850E25}"/>
              </a:ext>
            </a:extLst>
          </p:cNvPr>
          <p:cNvSpPr txBox="1">
            <a:spLocks noChangeArrowheads="1"/>
          </p:cNvSpPr>
          <p:nvPr/>
        </p:nvSpPr>
        <p:spPr bwMode="auto">
          <a:xfrm>
            <a:off x="5594672" y="882092"/>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2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I</a:t>
            </a:r>
            <a:endParaRPr kumimoji="0" lang="en-US" altLang="en-US" sz="4000" b="1" i="1"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50" name="Rectangle 2">
            <a:extLst>
              <a:ext uri="{FF2B5EF4-FFF2-40B4-BE49-F238E27FC236}">
                <a16:creationId xmlns:a16="http://schemas.microsoft.com/office/drawing/2014/main" id="{F9BB40E2-7FE1-44F0-B84D-A5AB8DF16B34}"/>
              </a:ext>
            </a:extLst>
          </p:cNvPr>
          <p:cNvSpPr txBox="1">
            <a:spLocks noChangeArrowheads="1"/>
          </p:cNvSpPr>
          <p:nvPr/>
        </p:nvSpPr>
        <p:spPr bwMode="auto">
          <a:xfrm>
            <a:off x="4604072" y="2101292"/>
            <a:ext cx="99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5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I</a:t>
            </a:r>
            <a:endParaRPr kumimoji="0" lang="en-US" altLang="en-US" sz="4000" b="1" i="1"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51" name="Rectangle 2">
            <a:extLst>
              <a:ext uri="{FF2B5EF4-FFF2-40B4-BE49-F238E27FC236}">
                <a16:creationId xmlns:a16="http://schemas.microsoft.com/office/drawing/2014/main" id="{0F1E78D3-83EC-4854-A528-8371391B976C}"/>
              </a:ext>
            </a:extLst>
          </p:cNvPr>
          <p:cNvSpPr txBox="1">
            <a:spLocks noChangeArrowheads="1"/>
          </p:cNvSpPr>
          <p:nvPr/>
        </p:nvSpPr>
        <p:spPr bwMode="auto">
          <a:xfrm>
            <a:off x="2470472" y="3320492"/>
            <a:ext cx="99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5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I</a:t>
            </a:r>
            <a:endParaRPr kumimoji="0" lang="en-US" altLang="en-US" sz="4000" b="1" i="1"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52" name="Rectangle 2">
            <a:extLst>
              <a:ext uri="{FF2B5EF4-FFF2-40B4-BE49-F238E27FC236}">
                <a16:creationId xmlns:a16="http://schemas.microsoft.com/office/drawing/2014/main" id="{BB5EE21D-F305-429D-8A4A-97C6D09FE3C1}"/>
              </a:ext>
            </a:extLst>
          </p:cNvPr>
          <p:cNvSpPr txBox="1">
            <a:spLocks noChangeArrowheads="1"/>
          </p:cNvSpPr>
          <p:nvPr/>
        </p:nvSpPr>
        <p:spPr bwMode="auto">
          <a:xfrm>
            <a:off x="3765872" y="4539692"/>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3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I</a:t>
            </a:r>
            <a:endParaRPr kumimoji="0" lang="en-US" altLang="en-US" sz="4000" b="1" i="1"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53" name="Rectangle 2">
            <a:extLst>
              <a:ext uri="{FF2B5EF4-FFF2-40B4-BE49-F238E27FC236}">
                <a16:creationId xmlns:a16="http://schemas.microsoft.com/office/drawing/2014/main" id="{1A33EFAA-6AF9-4C60-82F3-20DD7B17F6A6}"/>
              </a:ext>
            </a:extLst>
          </p:cNvPr>
          <p:cNvSpPr txBox="1">
            <a:spLocks noChangeArrowheads="1"/>
          </p:cNvSpPr>
          <p:nvPr/>
        </p:nvSpPr>
        <p:spPr bwMode="auto">
          <a:xfrm>
            <a:off x="6890072" y="2097442"/>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chemeClr val="bg1"/>
                </a:solidFill>
                <a:effectLst>
                  <a:glow rad="50800">
                    <a:srgbClr val="000000"/>
                  </a:glow>
                  <a:outerShdw blurRad="80000" dist="40000" dir="5040000" algn="tl">
                    <a:srgbClr val="000000">
                      <a:alpha val="30000"/>
                    </a:srgbClr>
                  </a:outerShdw>
                </a:effectLst>
                <a:uLnTx/>
                <a:uFillTx/>
                <a:latin typeface="Calibri" panose="020F0502020204030204" pitchFamily="34" charset="0"/>
                <a:ea typeface="+mj-ea"/>
                <a:cs typeface="+mj-cs"/>
              </a:rPr>
              <a:t>I</a:t>
            </a:r>
          </a:p>
        </p:txBody>
      </p:sp>
      <p:sp>
        <p:nvSpPr>
          <p:cNvPr id="54" name="Rectangle 2">
            <a:extLst>
              <a:ext uri="{FF2B5EF4-FFF2-40B4-BE49-F238E27FC236}">
                <a16:creationId xmlns:a16="http://schemas.microsoft.com/office/drawing/2014/main" id="{FB1F68CB-2F97-4088-9966-AEB8677F00C8}"/>
              </a:ext>
            </a:extLst>
          </p:cNvPr>
          <p:cNvSpPr txBox="1">
            <a:spLocks noChangeArrowheads="1"/>
          </p:cNvSpPr>
          <p:nvPr/>
        </p:nvSpPr>
        <p:spPr bwMode="auto">
          <a:xfrm>
            <a:off x="-120328" y="310592"/>
            <a:ext cx="914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11430"/>
                <a:solidFill>
                  <a:srgbClr val="92D050"/>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100" b="1" i="0" u="none" strike="noStrike" kern="0" cap="none" spc="0" normalizeH="0" baseline="0" noProof="0" dirty="0">
                <a:ln w="11430"/>
                <a:solidFill>
                  <a:srgbClr val="92D050"/>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I</a:t>
            </a:r>
            <a:endParaRPr kumimoji="0" lang="en-US" altLang="en-US" sz="4000" b="1" i="1"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55" name="Rectangle 2">
            <a:extLst>
              <a:ext uri="{FF2B5EF4-FFF2-40B4-BE49-F238E27FC236}">
                <a16:creationId xmlns:a16="http://schemas.microsoft.com/office/drawing/2014/main" id="{1E10E988-B01A-4CCB-B474-E2C974CE73F2}"/>
              </a:ext>
            </a:extLst>
          </p:cNvPr>
          <p:cNvSpPr txBox="1">
            <a:spLocks noChangeArrowheads="1"/>
          </p:cNvSpPr>
          <p:nvPr/>
        </p:nvSpPr>
        <p:spPr bwMode="auto">
          <a:xfrm>
            <a:off x="3003872" y="2101292"/>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3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I</a:t>
            </a:r>
            <a:endParaRPr kumimoji="0" lang="en-US" altLang="en-US" sz="4000" b="1" i="1"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56" name="Rectangle 2">
            <a:extLst>
              <a:ext uri="{FF2B5EF4-FFF2-40B4-BE49-F238E27FC236}">
                <a16:creationId xmlns:a16="http://schemas.microsoft.com/office/drawing/2014/main" id="{A84BF5E0-5A36-47BF-A242-1E345F92D1B0}"/>
              </a:ext>
            </a:extLst>
          </p:cNvPr>
          <p:cNvSpPr txBox="1">
            <a:spLocks noChangeArrowheads="1"/>
          </p:cNvSpPr>
          <p:nvPr/>
        </p:nvSpPr>
        <p:spPr bwMode="auto">
          <a:xfrm>
            <a:off x="1632272" y="3930092"/>
            <a:ext cx="99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300" b="1" i="0" u="none" strike="noStrike" kern="0" cap="none" spc="0" normalizeH="0" baseline="0" noProof="0" dirty="0">
                <a:ln w="11430"/>
                <a:solidFill>
                  <a:schemeClr val="bg1"/>
                </a:solidFill>
                <a:effectLst>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I</a:t>
            </a:r>
            <a:endParaRPr kumimoji="0" lang="en-US" altLang="en-US" sz="4000" b="1" i="1" u="none" strike="noStrike" kern="0" cap="none" spc="0" normalizeH="0" baseline="0" noProof="0" dirty="0">
              <a:ln w="11430"/>
              <a:solidFill>
                <a:schemeClr val="bg1"/>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89654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10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1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1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100"/>
                                  </p:stCondLst>
                                  <p:childTnLst>
                                    <p:set>
                                      <p:cBhvr>
                                        <p:cTn id="14" dur="1" fill="hold">
                                          <p:stCondLst>
                                            <p:cond delay="0"/>
                                          </p:stCondLst>
                                        </p:cTn>
                                        <p:tgtEl>
                                          <p:spTgt spid="8"/>
                                        </p:tgtEl>
                                        <p:attrNameLst>
                                          <p:attrName>style.visibility</p:attrName>
                                        </p:attrNameLst>
                                      </p:cBhvr>
                                      <p:to>
                                        <p:strVal val="visible"/>
                                      </p:to>
                                    </p:set>
                                  </p:childTnLst>
                                </p:cTn>
                              </p:par>
                              <p:par>
                                <p:cTn id="15" presetID="0" presetClass="path" presetSubtype="0" accel="50000" decel="50000" fill="hold" grpId="2" nodeType="withEffect">
                                  <p:stCondLst>
                                    <p:cond delay="100"/>
                                  </p:stCondLst>
                                  <p:childTnLst>
                                    <p:animMotion origin="layout" path="M -3.61111E-6 0.00023 L 0.06823 0.29352 " pathEditMode="relative" rAng="0" ptsTypes="AA">
                                      <p:cBhvr>
                                        <p:cTn id="16" dur="2000" spd="-100000" fill="hold"/>
                                        <p:tgtEl>
                                          <p:spTgt spid="5"/>
                                        </p:tgtEl>
                                        <p:attrNameLst>
                                          <p:attrName>ppt_x</p:attrName>
                                          <p:attrName>ppt_y</p:attrName>
                                        </p:attrNameLst>
                                      </p:cBhvr>
                                      <p:rCtr x="3403" y="14653"/>
                                    </p:animMotion>
                                  </p:childTnLst>
                                </p:cTn>
                              </p:par>
                              <p:par>
                                <p:cTn id="17" presetID="0" presetClass="path" presetSubtype="0" accel="50000" decel="50000" fill="hold" grpId="2" nodeType="withEffect">
                                  <p:stCondLst>
                                    <p:cond delay="100"/>
                                  </p:stCondLst>
                                  <p:childTnLst>
                                    <p:animMotion origin="layout" path="M 0 0.00023 L 0.21233 7.40741E-7 " pathEditMode="relative" rAng="0" ptsTypes="AA">
                                      <p:cBhvr>
                                        <p:cTn id="18" dur="2000" spd="-100000" fill="hold"/>
                                        <p:tgtEl>
                                          <p:spTgt spid="6"/>
                                        </p:tgtEl>
                                        <p:attrNameLst>
                                          <p:attrName>ppt_x</p:attrName>
                                          <p:attrName>ppt_y</p:attrName>
                                        </p:attrNameLst>
                                      </p:cBhvr>
                                      <p:rCtr x="10608" y="-23"/>
                                    </p:animMotion>
                                  </p:childTnLst>
                                </p:cTn>
                              </p:par>
                              <p:par>
                                <p:cTn id="19" presetID="0" presetClass="path" presetSubtype="0" accel="50000" decel="50000" fill="hold" grpId="2" nodeType="withEffect">
                                  <p:stCondLst>
                                    <p:cond delay="100"/>
                                  </p:stCondLst>
                                  <p:childTnLst>
                                    <p:animMotion origin="layout" path="M 3.05556E-6 0.00024 L -0.05243 -0.09768 " pathEditMode="relative" rAng="0" ptsTypes="AA">
                                      <p:cBhvr>
                                        <p:cTn id="20" dur="2000" spd="-100000" fill="hold"/>
                                        <p:tgtEl>
                                          <p:spTgt spid="7"/>
                                        </p:tgtEl>
                                        <p:attrNameLst>
                                          <p:attrName>ppt_x</p:attrName>
                                          <p:attrName>ppt_y</p:attrName>
                                        </p:attrNameLst>
                                      </p:cBhvr>
                                      <p:rCtr x="-2622" y="-4907"/>
                                    </p:animMotion>
                                  </p:childTnLst>
                                </p:cTn>
                              </p:par>
                              <p:par>
                                <p:cTn id="21" presetID="0" presetClass="path" presetSubtype="0" accel="50000" decel="50000" fill="hold" grpId="2" nodeType="withEffect">
                                  <p:stCondLst>
                                    <p:cond delay="100"/>
                                  </p:stCondLst>
                                  <p:childTnLst>
                                    <p:animMotion origin="layout" path="M 1.11111E-6 0.00023 L 0.10469 -0.29421 " pathEditMode="relative" rAng="0" ptsTypes="AA">
                                      <p:cBhvr>
                                        <p:cTn id="22" dur="2000" spd="-100000" fill="hold"/>
                                        <p:tgtEl>
                                          <p:spTgt spid="8"/>
                                        </p:tgtEl>
                                        <p:attrNameLst>
                                          <p:attrName>ppt_x</p:attrName>
                                          <p:attrName>ppt_y</p:attrName>
                                        </p:attrNameLst>
                                      </p:cBhvr>
                                      <p:rCtr x="5226" y="-14722"/>
                                    </p:animMotion>
                                  </p:childTnLst>
                                </p:cTn>
                              </p:par>
                            </p:childTnLst>
                          </p:cTn>
                        </p:par>
                        <p:par>
                          <p:cTn id="23" fill="hold">
                            <p:stCondLst>
                              <p:cond delay="2100"/>
                            </p:stCondLst>
                            <p:childTnLst>
                              <p:par>
                                <p:cTn id="24" presetID="9" presetClass="entr" presetSubtype="0" fill="hold" grpId="0" nodeType="after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dissolve">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6" presetClass="emph" presetSubtype="0" fill="hold" grpId="2" nodeType="withEffect">
                                  <p:stCondLst>
                                    <p:cond delay="0"/>
                                  </p:stCondLst>
                                  <p:childTnLst>
                                    <p:animScale>
                                      <p:cBhvr>
                                        <p:cTn id="48" dur="2000" fill="hold"/>
                                        <p:tgtEl>
                                          <p:spTgt spid="48"/>
                                        </p:tgtEl>
                                      </p:cBhvr>
                                      <p:by x="108000" y="108000"/>
                                    </p:animScale>
                                  </p:childTnLst>
                                </p:cTn>
                              </p:par>
                              <p:par>
                                <p:cTn id="49" presetID="6" presetClass="emph" presetSubtype="0" fill="hold" grpId="2" nodeType="withEffect">
                                  <p:stCondLst>
                                    <p:cond delay="0"/>
                                  </p:stCondLst>
                                  <p:childTnLst>
                                    <p:animScale>
                                      <p:cBhvr>
                                        <p:cTn id="50" dur="2000" fill="hold"/>
                                        <p:tgtEl>
                                          <p:spTgt spid="49"/>
                                        </p:tgtEl>
                                      </p:cBhvr>
                                      <p:by x="108000" y="108000"/>
                                    </p:animScale>
                                  </p:childTnLst>
                                </p:cTn>
                              </p:par>
                              <p:par>
                                <p:cTn id="51" presetID="6" presetClass="emph" presetSubtype="0" fill="hold" grpId="2" nodeType="withEffect">
                                  <p:stCondLst>
                                    <p:cond delay="0"/>
                                  </p:stCondLst>
                                  <p:childTnLst>
                                    <p:animScale>
                                      <p:cBhvr>
                                        <p:cTn id="52" dur="2000" fill="hold"/>
                                        <p:tgtEl>
                                          <p:spTgt spid="50"/>
                                        </p:tgtEl>
                                      </p:cBhvr>
                                      <p:by x="108000" y="108000"/>
                                    </p:animScale>
                                  </p:childTnLst>
                                </p:cTn>
                              </p:par>
                              <p:par>
                                <p:cTn id="53" presetID="6" presetClass="emph" presetSubtype="0" fill="hold" grpId="2" nodeType="withEffect">
                                  <p:stCondLst>
                                    <p:cond delay="0"/>
                                  </p:stCondLst>
                                  <p:childTnLst>
                                    <p:animScale>
                                      <p:cBhvr>
                                        <p:cTn id="54" dur="2000" fill="hold"/>
                                        <p:tgtEl>
                                          <p:spTgt spid="51"/>
                                        </p:tgtEl>
                                      </p:cBhvr>
                                      <p:by x="108000" y="108000"/>
                                    </p:animScale>
                                  </p:childTnLst>
                                </p:cTn>
                              </p:par>
                              <p:par>
                                <p:cTn id="55" presetID="6" presetClass="emph" presetSubtype="0" fill="hold" grpId="2" nodeType="withEffect">
                                  <p:stCondLst>
                                    <p:cond delay="0"/>
                                  </p:stCondLst>
                                  <p:childTnLst>
                                    <p:animScale>
                                      <p:cBhvr>
                                        <p:cTn id="56" dur="2000" fill="hold"/>
                                        <p:tgtEl>
                                          <p:spTgt spid="52"/>
                                        </p:tgtEl>
                                      </p:cBhvr>
                                      <p:by x="108000" y="108000"/>
                                    </p:animScale>
                                  </p:childTnLst>
                                </p:cTn>
                              </p:par>
                              <p:par>
                                <p:cTn id="57" presetID="6" presetClass="emph" presetSubtype="0" fill="hold" grpId="3" nodeType="withEffect">
                                  <p:stCondLst>
                                    <p:cond delay="0"/>
                                  </p:stCondLst>
                                  <p:childTnLst>
                                    <p:animScale>
                                      <p:cBhvr>
                                        <p:cTn id="58" dur="2000" fill="hold"/>
                                        <p:tgtEl>
                                          <p:spTgt spid="54"/>
                                        </p:tgtEl>
                                      </p:cBhvr>
                                      <p:by x="108000" y="108000"/>
                                    </p:animScale>
                                  </p:childTnLst>
                                </p:cTn>
                              </p:par>
                              <p:par>
                                <p:cTn id="59" presetID="6" presetClass="emph" presetSubtype="0" fill="hold" grpId="3" nodeType="withEffect">
                                  <p:stCondLst>
                                    <p:cond delay="0"/>
                                  </p:stCondLst>
                                  <p:childTnLst>
                                    <p:animScale>
                                      <p:cBhvr>
                                        <p:cTn id="60" dur="2000" fill="hold"/>
                                        <p:tgtEl>
                                          <p:spTgt spid="53"/>
                                        </p:tgtEl>
                                      </p:cBhvr>
                                      <p:by x="108000" y="108000"/>
                                    </p:animScale>
                                  </p:childTnLst>
                                </p:cTn>
                              </p:par>
                              <p:par>
                                <p:cTn id="61" presetID="6" presetClass="emph" presetSubtype="0" fill="hold" grpId="2" nodeType="withEffect">
                                  <p:stCondLst>
                                    <p:cond delay="0"/>
                                  </p:stCondLst>
                                  <p:childTnLst>
                                    <p:animScale>
                                      <p:cBhvr>
                                        <p:cTn id="62" dur="2000" fill="hold"/>
                                        <p:tgtEl>
                                          <p:spTgt spid="55"/>
                                        </p:tgtEl>
                                      </p:cBhvr>
                                      <p:by x="108000" y="108000"/>
                                    </p:animScale>
                                  </p:childTnLst>
                                </p:cTn>
                              </p:par>
                              <p:par>
                                <p:cTn id="63" presetID="6" presetClass="emph" presetSubtype="0" fill="hold" grpId="2" nodeType="withEffect">
                                  <p:stCondLst>
                                    <p:cond delay="0"/>
                                  </p:stCondLst>
                                  <p:childTnLst>
                                    <p:animScale>
                                      <p:cBhvr>
                                        <p:cTn id="64" dur="2000" fill="hold"/>
                                        <p:tgtEl>
                                          <p:spTgt spid="56"/>
                                        </p:tgtEl>
                                      </p:cBhvr>
                                      <p:by x="108000" y="108000"/>
                                    </p:animScale>
                                  </p:childTnLst>
                                </p:cTn>
                              </p:par>
                              <p:par>
                                <p:cTn id="65" presetID="0" presetClass="path" presetSubtype="0" accel="50000" decel="50000" fill="hold" grpId="3" nodeType="withEffect">
                                  <p:stCondLst>
                                    <p:cond delay="0"/>
                                  </p:stCondLst>
                                  <p:childTnLst>
                                    <p:animMotion origin="layout" path="M -0.075 0.04167 C -0.06129 0.00301 -0.02952 -0.03819 -0.0198 -0.07685 C -0.0099 -0.1155 -0.02639 -0.15625 -0.01285 -0.18888 C 0.00069 -0.22152 0.03298 -0.25833 0.06076 -0.27337 C 0.08836 -0.28842 0.12291 -0.28865 0.15329 -0.27893 C 0.18368 -0.26921 0.21718 -0.24652 0.24253 -0.21574 C 0.26788 -0.18495 0.29427 -0.14166 0.30503 -0.09444 C 0.31579 -0.04722 0.31336 0.01945 0.30746 0.0669 C 0.30138 0.11413 0.2868 0.15926 0.26822 0.19167 C 0.24965 0.22454 0.22604 0.24931 0.19583 0.26274 C 0.16562 0.27616 0.12517 0.27825 0.08663 0.27269 C 0.04791 0.26713 0.00156 0.25579 -0.03542 0.2294 C -0.07205 0.20301 -0.11424 0.16436 -0.13455 0.11413 C -0.15556 0.06436 -0.1625 -0.01504 -0.15868 -0.07222 C -0.15469 -0.12939 -0.14011 -0.18935 -0.11216 -0.22777 C -0.08403 -0.2662 -0.0375 -0.29212 0.00868 -0.30231 C 0.05503 -0.3125 0.12482 -0.303 0.16406 -0.28888 C 0.20329 -0.27476 0.22152 -0.25023 0.24496 -0.21782 C 0.2684 -0.18541 0.29548 -0.13912 0.30503 -0.09444 C 0.31458 -0.04976 0.30781 0.0051 0.30243 0.05047 C 0.29704 0.09561 0.28871 0.14931 0.27326 0.17709 C 0.25781 0.20533 0.23211 0.21528 0.21007 0.21829 C 0.18802 0.2213 0.16111 0.21135 0.14079 0.19514 C 0.12048 0.17894 0.09548 0.1463 0.08819 0.12038 C 0.0809 0.09561 0.09513 0.0595 0.09704 0.04352 " pathEditMode="relative" rAng="0" ptsTypes="AAAAAAAAAAAAAAAAAAAAAAAAA">
                                      <p:cBhvr>
                                        <p:cTn id="66" dur="2000" fill="hold"/>
                                        <p:tgtEl>
                                          <p:spTgt spid="55"/>
                                        </p:tgtEl>
                                        <p:attrNameLst>
                                          <p:attrName>ppt_x</p:attrName>
                                          <p:attrName>ppt_y</p:attrName>
                                        </p:attrNameLst>
                                      </p:cBhvr>
                                      <p:rCtr x="15139" y="-5718"/>
                                    </p:animMotion>
                                  </p:childTnLst>
                                </p:cTn>
                              </p:par>
                              <p:par>
                                <p:cTn id="67" presetID="0" presetClass="path" presetSubtype="0" accel="50000" decel="50000" fill="hold" grpId="3" nodeType="withEffect">
                                  <p:stCondLst>
                                    <p:cond delay="0"/>
                                  </p:stCondLst>
                                  <p:childTnLst>
                                    <p:animMotion origin="layout" path="M -0.01302 -0.0581 C -0.00087 -0.03773 0.03073 0.02107 0.03663 0.06413 C 0.04253 0.10695 0.04271 0.16621 0.03663 0.20047 C 0.03055 0.23519 0.03055 0.25695 1.11111E-6 0.2713 C -0.03056 0.28588 -0.10434 0.29815 -0.14688 0.2882 C -0.18941 0.27871 -0.22656 0.25394 -0.25573 0.2125 C -0.2849 0.17107 -0.31163 0.09908 -0.32153 0.04051 C -0.3316 -0.01805 -0.32917 -0.0905 -0.31667 -0.13842 C -0.30399 -0.18634 -0.27708 -0.22013 -0.24566 -0.24652 C -0.21424 -0.27291 -0.16615 -0.29166 -0.12795 -0.29722 C -0.08976 -0.30277 -0.05174 -0.29606 -0.01649 -0.28032 C 0.01875 -0.26458 0.05868 -0.23796 0.08351 -0.20254 C 0.10833 -0.16712 0.12326 -0.11388 0.13281 -0.06759 C 0.14236 -0.02129 0.14705 0.03311 0.14045 0.07593 C 0.13385 0.11852 0.10972 0.16065 0.09358 0.18889 C 0.07743 0.2169 0.06753 0.23241 0.04358 0.24538 C 0.01962 0.25811 -0.02604 0.26899 -0.05 0.26737 C -0.07396 0.26551 -0.08698 0.25139 -0.1 0.23473 C -0.11302 0.21806 -0.12517 0.1919 -0.12813 0.16667 C -0.13108 0.14121 -0.12604 0.10278 -0.11754 0.08218 C -0.10903 0.06158 -0.08524 0.05093 -0.07674 0.04283 " pathEditMode="relative" rAng="0" ptsTypes="AAAAAAAAAAAAAAAAAAAAA">
                                      <p:cBhvr>
                                        <p:cTn id="68" dur="2000" fill="hold"/>
                                        <p:tgtEl>
                                          <p:spTgt spid="50"/>
                                        </p:tgtEl>
                                        <p:attrNameLst>
                                          <p:attrName>ppt_x</p:attrName>
                                          <p:attrName>ppt_y</p:attrName>
                                        </p:attrNameLst>
                                      </p:cBhvr>
                                      <p:rCtr x="-7917" y="5440"/>
                                    </p:animMotion>
                                  </p:childTnLst>
                                </p:cTn>
                              </p:par>
                              <p:par>
                                <p:cTn id="69" presetID="0" presetClass="path" presetSubtype="0" accel="50000" decel="50000" fill="hold" grpId="3" nodeType="withEffect">
                                  <p:stCondLst>
                                    <p:cond delay="0"/>
                                  </p:stCondLst>
                                  <p:childTnLst>
                                    <p:animMotion origin="layout" path="M 0.07569 -0.11667 C 0.05052 -0.08403 0.01007 -0.05278 -0.03698 -0.06389 C -0.08386 -0.075 -0.17292 -0.13588 -0.2066 -0.18333 C -0.24045 -0.23079 -0.24392 -0.29074 -0.23958 -0.34861 C -0.23542 -0.40718 -0.21632 -0.48611 -0.18125 -0.53264 C -0.14636 -0.57917 -0.08177 -0.61898 -0.02778 -0.62685 C 0.02292 -0.63518 0.09462 -0.60602 0.13368 -0.58056 C 0.175 -0.55509 0.19583 -0.5162 0.21337 -0.475 C 0.2309 -0.43356 0.24687 -0.37454 0.24062 -0.33148 C 0.23437 -0.28866 0.20503 -0.23333 0.17604 -0.21736 C 0.14618 -0.20139 0.0934 -0.21991 0.06545 -0.23565 C 0.03785 -0.25139 0.02292 -0.2963 0.01215 -0.31204 " pathEditMode="relative" rAng="0" ptsTypes="AAAAAAAAAAAA">
                                      <p:cBhvr>
                                        <p:cTn id="70" dur="2000" fill="hold"/>
                                        <p:tgtEl>
                                          <p:spTgt spid="52"/>
                                        </p:tgtEl>
                                        <p:attrNameLst>
                                          <p:attrName>ppt_x</p:attrName>
                                          <p:attrName>ppt_y</p:attrName>
                                        </p:attrNameLst>
                                      </p:cBhvr>
                                      <p:rCtr x="-7517" y="-22824"/>
                                    </p:animMotion>
                                  </p:childTnLst>
                                </p:cTn>
                              </p:par>
                              <p:par>
                                <p:cTn id="71" presetID="0" presetClass="path" presetSubtype="0" accel="50000" decel="50000" fill="hold" grpId="3" nodeType="withEffect">
                                  <p:stCondLst>
                                    <p:cond delay="0"/>
                                  </p:stCondLst>
                                  <p:childTnLst>
                                    <p:animMotion origin="layout" path="M 0.02673 0.05648 C 0.00798 0.03912 -0.03299 -0.02639 -0.05 -0.07106 C -0.06702 -0.11574 -0.07726 -0.16458 -0.07535 -0.21111 C -0.07327 -0.25787 -0.06441 -0.3118 -0.03716 -0.35115 C -0.01007 -0.39028 0.04079 -0.43472 0.08697 -0.44699 C 0.13281 -0.45926 0.19722 -0.44467 0.23888 -0.42523 C 0.28072 -0.40578 0.31267 -0.37199 0.33732 -0.33078 C 0.3618 -0.28958 0.38107 -0.23078 0.38663 -0.17847 C 0.39184 -0.12615 0.38524 -0.05926 0.36892 -0.0162 C 0.35243 0.02685 0.32291 0.06065 0.28802 0.08033 C 0.25312 0.1 0.20086 0.11111 0.15972 0.10255 C 0.1184 0.09398 0.06371 0.05787 0.04132 0.02917 C 0.01875 0.00047 0.01927 -0.04028 0.02552 -0.06967 C 0.03177 -0.09907 0.05694 -0.13565 0.07934 -0.14676 C 0.10138 -0.15787 0.14218 -0.13842 0.15868 -0.13634 " pathEditMode="relative" rAng="0" ptsTypes="AAAAAAAAAAAAAAA">
                                      <p:cBhvr>
                                        <p:cTn id="72" dur="2000" fill="hold"/>
                                        <p:tgtEl>
                                          <p:spTgt spid="51"/>
                                        </p:tgtEl>
                                        <p:attrNameLst>
                                          <p:attrName>ppt_x</p:attrName>
                                          <p:attrName>ppt_y</p:attrName>
                                        </p:attrNameLst>
                                      </p:cBhvr>
                                      <p:rCtr x="12969" y="-22940"/>
                                    </p:animMotion>
                                  </p:childTnLst>
                                </p:cTn>
                              </p:par>
                              <p:par>
                                <p:cTn id="73" presetID="0" presetClass="path" presetSubtype="0" accel="50000" decel="50000" fill="hold" grpId="2" nodeType="withEffect">
                                  <p:stCondLst>
                                    <p:cond delay="0"/>
                                  </p:stCondLst>
                                  <p:childTnLst>
                                    <p:animMotion origin="layout" path="M 0.09045 0.01412 C 0.12708 0.00486 0.1243 0.00439 0.17031 0.00115 C 0.21649 -0.00209 0.31423 -0.0051 0.36718 -0.0051 C 0.41944 -0.00487 0.44982 -0.00973 0.48611 0.00185 C 0.52239 0.01365 0.55607 0.02939 0.58489 0.06412 C 0.61371 0.09907 0.64757 0.1618 0.65954 0.21111 C 0.67152 0.26041 0.66562 0.3125 0.65694 0.35949 C 0.64826 0.40648 0.63489 0.46041 0.60763 0.49282 C 0.58038 0.52523 0.5368 0.55 0.49375 0.5537 C 0.45034 0.5574 0.38559 0.53078 0.34791 0.51481 C 0.31007 0.49884 0.29079 0.48726 0.2677 0.4574 C 0.24513 0.42754 0.21996 0.38194 0.21093 0.33541 C 0.20138 0.28842 0.20364 0.22176 0.21215 0.17847 C 0.21996 0.13518 0.23941 0.09676 0.26041 0.07592 C 0.28142 0.05532 0.31319 0.05092 0.33888 0.05532 C 0.36458 0.05972 0.39739 0.07893 0.4151 0.10254 C 0.43246 0.12615 0.43871 0.16296 0.44409 0.19699 C 0.44982 0.23101 0.44739 0.28379 0.44826 0.30717 " pathEditMode="relative" rAng="0" ptsTypes="AAAAAAAAAAAAAAAAAA">
                                      <p:cBhvr>
                                        <p:cTn id="74" dur="2000" fill="hold"/>
                                        <p:tgtEl>
                                          <p:spTgt spid="54"/>
                                        </p:tgtEl>
                                        <p:attrNameLst>
                                          <p:attrName>ppt_x</p:attrName>
                                          <p:attrName>ppt_y</p:attrName>
                                        </p:attrNameLst>
                                      </p:cBhvr>
                                      <p:rCtr x="28785" y="25995"/>
                                    </p:animMotion>
                                  </p:childTnLst>
                                </p:cTn>
                              </p:par>
                              <p:par>
                                <p:cTn id="75" presetID="0" presetClass="path" presetSubtype="0" accel="50000" decel="50000" fill="hold" grpId="3" nodeType="withEffect">
                                  <p:stCondLst>
                                    <p:cond delay="0"/>
                                  </p:stCondLst>
                                  <p:childTnLst>
                                    <p:animMotion origin="layout" path="M -0.00052 -0.07408 C 0.00712 -0.04306 0.01996 0.05393 0.02239 0.09745 C 0.02587 0.14097 0.02656 0.21296 0.01788 0.25995 C 0.00955 0.3074 -0.00816 0.35208 -0.02847 0.38287 C -0.04896 0.41389 -0.07396 0.43773 -0.1059 0.44815 C -0.13802 0.45902 -0.18195 0.4544 -0.21892 0.44699 C -0.25608 0.43981 -0.29636 0.42754 -0.32899 0.40486 C -0.36163 0.3824 -0.39705 0.35393 -0.41511 0.31111 C -0.43316 0.26944 -0.43802 0.19629 -0.43785 0.15162 C -0.43767 0.1074 -0.42413 0.07477 -0.41441 0.04467 C -0.40469 0.01458 -0.39809 -0.00556 -0.37969 -0.02917 C -0.36129 -0.05278 -0.33351 -0.08496 -0.30365 -0.09653 C -0.27379 -0.1081 -0.22778 -0.11042 -0.2 -0.09838 C -0.17292 -0.08635 -0.14983 -0.05602 -0.13906 -0.02454 C -0.12761 0.00694 -0.13316 0.05949 -0.1349 0.09027 C -0.13698 0.12106 -0.1408 0.13889 -0.14913 0.16041 C -0.15781 0.18217 -0.17795 0.2074 -0.18559 0.21944 " pathEditMode="relative" rAng="0" ptsTypes="AAAAAAAAAAAAAAAAA">
                                      <p:cBhvr>
                                        <p:cTn id="76" dur="2000" fill="hold"/>
                                        <p:tgtEl>
                                          <p:spTgt spid="49"/>
                                        </p:tgtEl>
                                        <p:attrNameLst>
                                          <p:attrName>ppt_x</p:attrName>
                                          <p:attrName>ppt_y</p:attrName>
                                        </p:attrNameLst>
                                      </p:cBhvr>
                                      <p:rCtr x="-20608" y="24815"/>
                                    </p:animMotion>
                                  </p:childTnLst>
                                </p:cTn>
                              </p:par>
                              <p:par>
                                <p:cTn id="77" presetID="0" presetClass="path" presetSubtype="0" accel="50000" decel="50000" fill="hold" grpId="2" nodeType="withEffect">
                                  <p:stCondLst>
                                    <p:cond delay="0"/>
                                  </p:stCondLst>
                                  <p:childTnLst>
                                    <p:animMotion origin="layout" path="M -0.06233 0.0412 C -0.07309 0.07431 -0.09428 0.13218 -0.12379 0.17153 C -0.15365 0.20509 -0.18855 0.26019 -0.22848 0.27847 C -0.26893 0.29676 -0.32639 0.28912 -0.36858 0.28125 C -0.41059 0.27338 -0.44966 0.26088 -0.48212 0.23125 C -0.51441 0.20162 -0.5507 0.16412 -0.56337 0.10394 C -0.57605 0.04375 -0.57448 -0.06921 -0.55799 -0.13009 C -0.5415 -0.19097 -0.50139 -0.23542 -0.46424 -0.26157 C -0.42709 -0.28796 -0.37605 -0.2919 -0.33507 -0.28866 C -0.29375 -0.28565 -0.24671 -0.26435 -0.21702 -0.24329 C -0.18768 -0.22176 -0.16684 -0.19282 -0.15625 -0.16065 C -0.14601 -0.12847 -0.14653 -0.08148 -0.15521 -0.04954 C -0.16424 -0.01759 -0.18907 0.01435 -0.20834 0.03148 C -0.22761 0.04861 -0.25105 0.05116 -0.27118 0.05301 C -0.29115 0.05486 -0.31719 0.04514 -0.329 0.04306 " pathEditMode="relative" rAng="0" ptsTypes="AAAAAAAAAAAAAAA">
                                      <p:cBhvr>
                                        <p:cTn id="78" dur="2000" fill="hold"/>
                                        <p:tgtEl>
                                          <p:spTgt spid="53"/>
                                        </p:tgtEl>
                                        <p:attrNameLst>
                                          <p:attrName>ppt_x</p:attrName>
                                          <p:attrName>ppt_y</p:attrName>
                                        </p:attrNameLst>
                                      </p:cBhvr>
                                      <p:rCtr x="-25469" y="-4120"/>
                                    </p:animMotion>
                                  </p:childTnLst>
                                </p:cTn>
                              </p:par>
                              <p:par>
                                <p:cTn id="79" presetID="0" presetClass="path" presetSubtype="0" accel="50000" decel="50000" fill="hold" grpId="3" nodeType="withEffect">
                                  <p:stCondLst>
                                    <p:cond delay="0"/>
                                  </p:stCondLst>
                                  <p:childTnLst>
                                    <p:animMotion origin="layout" path="M 0.0283 -0.07477 C 0.03889 -0.07917 0.05868 -0.08635 0.09011 -0.09306 C 0.1217 -0.09977 0.17535 -0.12153 0.21771 -0.11482 C 0.25955 -0.10857 0.30695 -0.08658 0.34184 -0.05602 C 0.37674 -0.025 0.40955 0.02315 0.42656 0.06921 C 0.44358 0.11504 0.44827 0.16713 0.44427 0.21944 C 0.44028 0.27153 0.42136 0.3419 0.40261 0.38125 C 0.38386 0.42106 0.36337 0.44259 0.3316 0.4574 C 0.29983 0.47222 0.24913 0.47338 0.21129 0.47083 C 0.17327 0.46805 0.1342 0.45787 0.10382 0.44028 C 0.07361 0.42315 0.04636 0.39722 0.029 0.3662 C 0.01163 0.33518 0.00104 0.29051 -0.00017 0.25486 C -0.00139 0.21898 0.00729 0.17685 0.02136 0.15185 C 0.03542 0.12639 0.06233 0.10764 0.08455 0.10254 C 0.10695 0.09745 0.13073 0.10139 0.15469 0.12106 C 0.17865 0.14074 0.21302 0.20023 0.22813 0.22083 " pathEditMode="relative" rAng="0" ptsTypes="AAAAAAAAAAAAAAAA">
                                      <p:cBhvr>
                                        <p:cTn id="80" dur="2000" fill="hold"/>
                                        <p:tgtEl>
                                          <p:spTgt spid="48"/>
                                        </p:tgtEl>
                                        <p:attrNameLst>
                                          <p:attrName>ppt_x</p:attrName>
                                          <p:attrName>ppt_y</p:attrName>
                                        </p:attrNameLst>
                                      </p:cBhvr>
                                      <p:rCtr x="19444" y="25278"/>
                                    </p:animMotion>
                                  </p:childTnLst>
                                </p:cTn>
                              </p:par>
                              <p:par>
                                <p:cTn id="81" presetID="0" presetClass="path" presetSubtype="0" accel="50000" decel="50000" fill="hold" grpId="3" nodeType="withEffect">
                                  <p:stCondLst>
                                    <p:cond delay="0"/>
                                  </p:stCondLst>
                                  <p:childTnLst>
                                    <p:animMotion origin="layout" path="M -0.09236 -0.12824 C -0.07431 -0.17685 -0.03611 -0.28079 -0.01372 -0.34421 C 0.00417 -0.40139 0.02465 -0.46551 0.0526 -0.50092 C 0.08055 -0.53634 0.11285 -0.54884 0.15434 -0.55671 C 0.19514 -0.56435 0.25295 -0.56852 0.29861 -0.54676 C 0.34392 -0.52454 0.40087 -0.48009 0.4276 -0.42523 C 0.45469 -0.37037 0.45903 -0.2706 0.46094 -0.21782 C 0.46233 -0.16504 0.45364 -0.14329 0.4368 -0.10949 C 0.41979 -0.07546 0.38802 -0.03542 0.35955 -0.01319 C 0.33108 0.00903 0.29601 0.01806 0.26562 0.02338 C 0.23542 0.02871 0.20486 0.02546 0.1783 0.01875 C 0.15191 0.01204 0.1283 -0.00092 0.10573 -0.01713 C 0.08368 -0.03333 0.05573 -0.05116 0.04358 -0.07801 C 0.03212 -0.10486 0.02899 -0.14722 0.03507 -0.17847 C 0.04097 -0.20972 0.05781 -0.24745 0.07899 -0.26504 C 0.10087 -0.28264 0.13524 -0.29051 0.16389 -0.28356 C 0.19236 -0.27662 0.23316 -0.23634 0.25121 -0.22407 " pathEditMode="relative" rAng="0" ptsTypes="AAAAAAAAAAAAAAAAA">
                                      <p:cBhvr>
                                        <p:cTn id="82" dur="2000" fill="hold"/>
                                        <p:tgtEl>
                                          <p:spTgt spid="56"/>
                                        </p:tgtEl>
                                        <p:attrNameLst>
                                          <p:attrName>ppt_x</p:attrName>
                                          <p:attrName>ppt_y</p:attrName>
                                        </p:attrNameLst>
                                      </p:cBhvr>
                                      <p:rCtr x="27674" y="-14005"/>
                                    </p:animMotion>
                                  </p:childTnLst>
                                </p:cTn>
                              </p:par>
                            </p:childTnLst>
                          </p:cTn>
                        </p:par>
                        <p:par>
                          <p:cTn id="83" fill="hold">
                            <p:stCondLst>
                              <p:cond delay="2000"/>
                            </p:stCondLst>
                            <p:childTnLst>
                              <p:par>
                                <p:cTn id="84" presetID="10" presetClass="exit" presetSubtype="0" fill="hold" grpId="1" nodeType="afterEffect">
                                  <p:stCondLst>
                                    <p:cond delay="0"/>
                                  </p:stCondLst>
                                  <p:childTnLst>
                                    <p:animEffect transition="out" filter="fade">
                                      <p:cBhvr>
                                        <p:cTn id="85" dur="500"/>
                                        <p:tgtEl>
                                          <p:spTgt spid="48"/>
                                        </p:tgtEl>
                                      </p:cBhvr>
                                    </p:animEffect>
                                    <p:set>
                                      <p:cBhvr>
                                        <p:cTn id="86" dur="1" fill="hold">
                                          <p:stCondLst>
                                            <p:cond delay="499"/>
                                          </p:stCondLst>
                                        </p:cTn>
                                        <p:tgtEl>
                                          <p:spTgt spid="48"/>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49"/>
                                        </p:tgtEl>
                                      </p:cBhvr>
                                    </p:animEffect>
                                    <p:set>
                                      <p:cBhvr>
                                        <p:cTn id="89" dur="1" fill="hold">
                                          <p:stCondLst>
                                            <p:cond delay="499"/>
                                          </p:stCondLst>
                                        </p:cTn>
                                        <p:tgtEl>
                                          <p:spTgt spid="49"/>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50"/>
                                        </p:tgtEl>
                                      </p:cBhvr>
                                    </p:animEffect>
                                    <p:set>
                                      <p:cBhvr>
                                        <p:cTn id="92" dur="1" fill="hold">
                                          <p:stCondLst>
                                            <p:cond delay="499"/>
                                          </p:stCondLst>
                                        </p:cTn>
                                        <p:tgtEl>
                                          <p:spTgt spid="5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51"/>
                                        </p:tgtEl>
                                      </p:cBhvr>
                                    </p:animEffect>
                                    <p:set>
                                      <p:cBhvr>
                                        <p:cTn id="95" dur="1" fill="hold">
                                          <p:stCondLst>
                                            <p:cond delay="499"/>
                                          </p:stCondLst>
                                        </p:cTn>
                                        <p:tgtEl>
                                          <p:spTgt spid="5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52"/>
                                        </p:tgtEl>
                                      </p:cBhvr>
                                    </p:animEffect>
                                    <p:set>
                                      <p:cBhvr>
                                        <p:cTn id="98" dur="1" fill="hold">
                                          <p:stCondLst>
                                            <p:cond delay="499"/>
                                          </p:stCondLst>
                                        </p:cTn>
                                        <p:tgtEl>
                                          <p:spTgt spid="5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55"/>
                                        </p:tgtEl>
                                      </p:cBhvr>
                                    </p:animEffect>
                                    <p:set>
                                      <p:cBhvr>
                                        <p:cTn id="101" dur="1" fill="hold">
                                          <p:stCondLst>
                                            <p:cond delay="499"/>
                                          </p:stCondLst>
                                        </p:cTn>
                                        <p:tgtEl>
                                          <p:spTgt spid="5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6"/>
                                        </p:tgtEl>
                                      </p:cBhvr>
                                    </p:animEffect>
                                    <p:set>
                                      <p:cBhvr>
                                        <p:cTn id="104" dur="1" fill="hold">
                                          <p:stCondLst>
                                            <p:cond delay="499"/>
                                          </p:stCondLst>
                                        </p:cTn>
                                        <p:tgtEl>
                                          <p:spTgt spid="5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53"/>
                                        </p:tgtEl>
                                      </p:cBhvr>
                                    </p:animEffect>
                                    <p:set>
                                      <p:cBhvr>
                                        <p:cTn id="107" dur="1" fill="hold">
                                          <p:stCondLst>
                                            <p:cond delay="499"/>
                                          </p:stCondLst>
                                        </p:cTn>
                                        <p:tgtEl>
                                          <p:spTgt spid="5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54"/>
                                        </p:tgtEl>
                                      </p:cBhvr>
                                    </p:animEffect>
                                    <p:set>
                                      <p:cBhvr>
                                        <p:cTn id="110" dur="1" fill="hold">
                                          <p:stCondLst>
                                            <p:cond delay="499"/>
                                          </p:stCondLst>
                                        </p:cTn>
                                        <p:tgtEl>
                                          <p:spTgt spid="54"/>
                                        </p:tgtEl>
                                        <p:attrNameLst>
                                          <p:attrName>style.visibility</p:attrName>
                                        </p:attrNameLst>
                                      </p:cBhvr>
                                      <p:to>
                                        <p:strVal val="hidden"/>
                                      </p:to>
                                    </p:set>
                                  </p:childTnLst>
                                </p:cTn>
                              </p:par>
                            </p:childTnLst>
                          </p:cTn>
                        </p:par>
                        <p:par>
                          <p:cTn id="111" fill="hold">
                            <p:stCondLst>
                              <p:cond delay="2500"/>
                            </p:stCondLst>
                            <p:childTnLst>
                              <p:par>
                                <p:cTn id="112" presetID="10" presetClass="exit" presetSubtype="0" fill="hold" grpId="1"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250"/>
                                        <p:tgtEl>
                                          <p:spTgt spid="6"/>
                                        </p:tgtEl>
                                      </p:cBhvr>
                                    </p:animEffect>
                                    <p:set>
                                      <p:cBhvr>
                                        <p:cTn id="117" dur="1" fill="hold">
                                          <p:stCondLst>
                                            <p:cond delay="249"/>
                                          </p:stCondLst>
                                        </p:cTn>
                                        <p:tgtEl>
                                          <p:spTgt spid="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250"/>
                                        <p:tgtEl>
                                          <p:spTgt spid="7"/>
                                        </p:tgtEl>
                                      </p:cBhvr>
                                    </p:animEffect>
                                    <p:set>
                                      <p:cBhvr>
                                        <p:cTn id="120" dur="1" fill="hold">
                                          <p:stCondLst>
                                            <p:cond delay="249"/>
                                          </p:stCondLst>
                                        </p:cTn>
                                        <p:tgtEl>
                                          <p:spTgt spid="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250"/>
                                        <p:tgtEl>
                                          <p:spTgt spid="8"/>
                                        </p:tgtEl>
                                      </p:cBhvr>
                                    </p:animEffect>
                                    <p:set>
                                      <p:cBhvr>
                                        <p:cTn id="123" dur="1" fill="hold">
                                          <p:stCondLst>
                                            <p:cond delay="249"/>
                                          </p:stCondLst>
                                        </p:cTn>
                                        <p:tgtEl>
                                          <p:spTgt spid="8"/>
                                        </p:tgtEl>
                                        <p:attrNameLst>
                                          <p:attrName>style.visibility</p:attrName>
                                        </p:attrNameLst>
                                      </p:cBhvr>
                                      <p:to>
                                        <p:strVal val="hidden"/>
                                      </p:to>
                                    </p:set>
                                  </p:childTnLst>
                                </p:cTn>
                              </p:par>
                            </p:childTnLst>
                          </p:cTn>
                        </p:par>
                        <p:par>
                          <p:cTn id="124" fill="hold">
                            <p:stCondLst>
                              <p:cond delay="2750"/>
                            </p:stCondLst>
                            <p:childTnLst>
                              <p:par>
                                <p:cTn id="125" presetID="1" presetClass="entr" presetSubtype="0" fill="hold" grpId="0" nodeType="afterEffect">
                                  <p:stCondLst>
                                    <p:cond delay="0"/>
                                  </p:stCondLst>
                                  <p:childTnLst>
                                    <p:set>
                                      <p:cBhvr>
                                        <p:cTn id="126" dur="1" fill="hold">
                                          <p:stCondLst>
                                            <p:cond delay="0"/>
                                          </p:stCondLst>
                                        </p:cTn>
                                        <p:tgtEl>
                                          <p:spTgt spid="30">
                                            <p:txEl>
                                              <p:pRg st="0" end="0"/>
                                            </p:txEl>
                                          </p:spTgt>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1">
                                            <p:txEl>
                                              <p:pRg st="0" end="0"/>
                                            </p:txEl>
                                          </p:spTgt>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2">
                                            <p:txEl>
                                              <p:pRg st="0" end="0"/>
                                            </p:txEl>
                                          </p:spTgt>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3">
                                            <p:txEl>
                                              <p:pRg st="0" end="0"/>
                                            </p:txEl>
                                          </p:spTgt>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4">
                                            <p:txEl>
                                              <p:pRg st="0" end="0"/>
                                            </p:txEl>
                                          </p:spTgt>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5">
                                            <p:txEl>
                                              <p:pRg st="0" end="0"/>
                                            </p:txEl>
                                          </p:spTgt>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6">
                                            <p:txEl>
                                              <p:pRg st="0" end="0"/>
                                            </p:txEl>
                                          </p:spTgt>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7">
                                            <p:txEl>
                                              <p:pRg st="0" end="0"/>
                                            </p:txEl>
                                          </p:spTgt>
                                        </p:tgtEl>
                                        <p:attrNameLst>
                                          <p:attrName>style.visibility</p:attrName>
                                        </p:attrNameLst>
                                      </p:cBhvr>
                                      <p:to>
                                        <p:strVal val="visible"/>
                                      </p:to>
                                    </p:set>
                                  </p:childTnLst>
                                </p:cTn>
                              </p:par>
                              <p:par>
                                <p:cTn id="141" presetID="0" presetClass="exit" presetSubtype="0" fill="hold" grpId="1" nodeType="withEffect">
                                  <p:stCondLst>
                                    <p:cond delay="0"/>
                                  </p:stCondLst>
                                  <p:childTnLst>
                                    <p:set>
                                      <p:cBhvr>
                                        <p:cTn id="142" dur="1" fill="hold">
                                          <p:stCondLst>
                                            <p:cond delay="749"/>
                                          </p:stCondLst>
                                        </p:cTn>
                                        <p:tgtEl>
                                          <p:spTgt spid="30">
                                            <p:txEl>
                                              <p:pRg st="0" end="0"/>
                                            </p:txEl>
                                          </p:spTgt>
                                        </p:tgtEl>
                                        <p:attrNameLst>
                                          <p:attrName>style.visibility</p:attrName>
                                        </p:attrNameLst>
                                      </p:cBhvr>
                                      <p:to>
                                        <p:strVal val="hidden"/>
                                      </p:to>
                                    </p:set>
                                    <p:animEffect transition="out" filter="fade">
                                      <p:cBhvr>
                                        <p:cTn id="143" dur="750">
                                          <p:stCondLst>
                                            <p:cond delay="0"/>
                                          </p:stCondLst>
                                        </p:cTn>
                                        <p:tgtEl>
                                          <p:spTgt spid="30">
                                            <p:txEl>
                                              <p:pRg st="0" end="0"/>
                                            </p:txEl>
                                          </p:spTgt>
                                        </p:tgtEl>
                                      </p:cBhvr>
                                    </p:animEffect>
                                    <p:anim to="" calcmode="lin" valueType="num">
                                      <p:cBhvr>
                                        <p:cTn id="144" dur="750" fill="hold">
                                          <p:stCondLst>
                                            <p:cond delay="0"/>
                                          </p:stCondLst>
                                        </p:cTn>
                                        <p:tgtEl>
                                          <p:spTgt spid="30">
                                            <p:txEl>
                                              <p:pRg st="0" end="0"/>
                                            </p:txEl>
                                          </p:spTgt>
                                        </p:tgtEl>
                                        <p:attrNameLst>
                                          <p:attrName>ppt_w</p:attrName>
                                        </p:attrNameLst>
                                      </p:cBhvr>
                                      <p:tavLst>
                                        <p:tav tm="0">
                                          <p:val>
                                            <p:strVal val="#ppt_w"/>
                                          </p:val>
                                        </p:tav>
                                        <p:tav tm="100000">
                                          <p:val>
                                            <p:strVal val="#ppt_w*4"/>
                                          </p:val>
                                        </p:tav>
                                      </p:tavLst>
                                    </p:anim>
                                    <p:anim to="" calcmode="lin" valueType="num">
                                      <p:cBhvr>
                                        <p:cTn id="145" dur="750" fill="hold">
                                          <p:stCondLst>
                                            <p:cond delay="0"/>
                                          </p:stCondLst>
                                        </p:cTn>
                                        <p:tgtEl>
                                          <p:spTgt spid="30">
                                            <p:txEl>
                                              <p:pRg st="0" end="0"/>
                                            </p:txEl>
                                          </p:spTgt>
                                        </p:tgtEl>
                                        <p:attrNameLst>
                                          <p:attrName>ppt_h</p:attrName>
                                        </p:attrNameLst>
                                      </p:cBhvr>
                                      <p:tavLst>
                                        <p:tav tm="0">
                                          <p:val>
                                            <p:strVal val="#ppt_h"/>
                                          </p:val>
                                        </p:tav>
                                        <p:tav tm="100000">
                                          <p:val>
                                            <p:strVal val="#ppt_h*4"/>
                                          </p:val>
                                        </p:tav>
                                      </p:tavLst>
                                    </p:anim>
                                  </p:childTnLst>
                                </p:cTn>
                              </p:par>
                              <p:par>
                                <p:cTn id="146" presetID="0" presetClass="exit" presetSubtype="0" fill="hold" grpId="1" nodeType="withEffect">
                                  <p:stCondLst>
                                    <p:cond delay="100"/>
                                  </p:stCondLst>
                                  <p:childTnLst>
                                    <p:set>
                                      <p:cBhvr>
                                        <p:cTn id="147" dur="1" fill="hold">
                                          <p:stCondLst>
                                            <p:cond delay="749"/>
                                          </p:stCondLst>
                                        </p:cTn>
                                        <p:tgtEl>
                                          <p:spTgt spid="31">
                                            <p:txEl>
                                              <p:pRg st="0" end="0"/>
                                            </p:txEl>
                                          </p:spTgt>
                                        </p:tgtEl>
                                        <p:attrNameLst>
                                          <p:attrName>style.visibility</p:attrName>
                                        </p:attrNameLst>
                                      </p:cBhvr>
                                      <p:to>
                                        <p:strVal val="hidden"/>
                                      </p:to>
                                    </p:set>
                                    <p:animEffect transition="out" filter="fade">
                                      <p:cBhvr>
                                        <p:cTn id="148" dur="750">
                                          <p:stCondLst>
                                            <p:cond delay="0"/>
                                          </p:stCondLst>
                                        </p:cTn>
                                        <p:tgtEl>
                                          <p:spTgt spid="31">
                                            <p:txEl>
                                              <p:pRg st="0" end="0"/>
                                            </p:txEl>
                                          </p:spTgt>
                                        </p:tgtEl>
                                      </p:cBhvr>
                                    </p:animEffect>
                                    <p:anim to="" calcmode="lin" valueType="num">
                                      <p:cBhvr>
                                        <p:cTn id="149" dur="750" fill="hold">
                                          <p:stCondLst>
                                            <p:cond delay="0"/>
                                          </p:stCondLst>
                                        </p:cTn>
                                        <p:tgtEl>
                                          <p:spTgt spid="31">
                                            <p:txEl>
                                              <p:pRg st="0" end="0"/>
                                            </p:txEl>
                                          </p:spTgt>
                                        </p:tgtEl>
                                        <p:attrNameLst>
                                          <p:attrName>ppt_w</p:attrName>
                                        </p:attrNameLst>
                                      </p:cBhvr>
                                      <p:tavLst>
                                        <p:tav tm="0">
                                          <p:val>
                                            <p:strVal val="#ppt_w"/>
                                          </p:val>
                                        </p:tav>
                                        <p:tav tm="100000">
                                          <p:val>
                                            <p:strVal val="#ppt_w*4"/>
                                          </p:val>
                                        </p:tav>
                                      </p:tavLst>
                                    </p:anim>
                                    <p:anim to="" calcmode="lin" valueType="num">
                                      <p:cBhvr>
                                        <p:cTn id="150" dur="750" fill="hold">
                                          <p:stCondLst>
                                            <p:cond delay="0"/>
                                          </p:stCondLst>
                                        </p:cTn>
                                        <p:tgtEl>
                                          <p:spTgt spid="31">
                                            <p:txEl>
                                              <p:pRg st="0" end="0"/>
                                            </p:txEl>
                                          </p:spTgt>
                                        </p:tgtEl>
                                        <p:attrNameLst>
                                          <p:attrName>ppt_h</p:attrName>
                                        </p:attrNameLst>
                                      </p:cBhvr>
                                      <p:tavLst>
                                        <p:tav tm="0">
                                          <p:val>
                                            <p:strVal val="#ppt_h"/>
                                          </p:val>
                                        </p:tav>
                                        <p:tav tm="100000">
                                          <p:val>
                                            <p:strVal val="#ppt_h*4"/>
                                          </p:val>
                                        </p:tav>
                                      </p:tavLst>
                                    </p:anim>
                                  </p:childTnLst>
                                </p:cTn>
                              </p:par>
                              <p:par>
                                <p:cTn id="151" presetID="0" presetClass="exit" presetSubtype="0" fill="hold" grpId="1" nodeType="withEffect">
                                  <p:stCondLst>
                                    <p:cond delay="200"/>
                                  </p:stCondLst>
                                  <p:childTnLst>
                                    <p:set>
                                      <p:cBhvr>
                                        <p:cTn id="152" dur="1" fill="hold">
                                          <p:stCondLst>
                                            <p:cond delay="749"/>
                                          </p:stCondLst>
                                        </p:cTn>
                                        <p:tgtEl>
                                          <p:spTgt spid="32">
                                            <p:txEl>
                                              <p:pRg st="0" end="0"/>
                                            </p:txEl>
                                          </p:spTgt>
                                        </p:tgtEl>
                                        <p:attrNameLst>
                                          <p:attrName>style.visibility</p:attrName>
                                        </p:attrNameLst>
                                      </p:cBhvr>
                                      <p:to>
                                        <p:strVal val="hidden"/>
                                      </p:to>
                                    </p:set>
                                    <p:animEffect transition="out" filter="fade">
                                      <p:cBhvr>
                                        <p:cTn id="153" dur="750">
                                          <p:stCondLst>
                                            <p:cond delay="0"/>
                                          </p:stCondLst>
                                        </p:cTn>
                                        <p:tgtEl>
                                          <p:spTgt spid="32">
                                            <p:txEl>
                                              <p:pRg st="0" end="0"/>
                                            </p:txEl>
                                          </p:spTgt>
                                        </p:tgtEl>
                                      </p:cBhvr>
                                    </p:animEffect>
                                    <p:anim to="" calcmode="lin" valueType="num">
                                      <p:cBhvr>
                                        <p:cTn id="154" dur="750" fill="hold">
                                          <p:stCondLst>
                                            <p:cond delay="0"/>
                                          </p:stCondLst>
                                        </p:cTn>
                                        <p:tgtEl>
                                          <p:spTgt spid="32">
                                            <p:txEl>
                                              <p:pRg st="0" end="0"/>
                                            </p:txEl>
                                          </p:spTgt>
                                        </p:tgtEl>
                                        <p:attrNameLst>
                                          <p:attrName>ppt_w</p:attrName>
                                        </p:attrNameLst>
                                      </p:cBhvr>
                                      <p:tavLst>
                                        <p:tav tm="0">
                                          <p:val>
                                            <p:strVal val="#ppt_w"/>
                                          </p:val>
                                        </p:tav>
                                        <p:tav tm="100000">
                                          <p:val>
                                            <p:strVal val="#ppt_w*4"/>
                                          </p:val>
                                        </p:tav>
                                      </p:tavLst>
                                    </p:anim>
                                    <p:anim to="" calcmode="lin" valueType="num">
                                      <p:cBhvr>
                                        <p:cTn id="155" dur="750" fill="hold">
                                          <p:stCondLst>
                                            <p:cond delay="0"/>
                                          </p:stCondLst>
                                        </p:cTn>
                                        <p:tgtEl>
                                          <p:spTgt spid="32">
                                            <p:txEl>
                                              <p:pRg st="0" end="0"/>
                                            </p:txEl>
                                          </p:spTgt>
                                        </p:tgtEl>
                                        <p:attrNameLst>
                                          <p:attrName>ppt_h</p:attrName>
                                        </p:attrNameLst>
                                      </p:cBhvr>
                                      <p:tavLst>
                                        <p:tav tm="0">
                                          <p:val>
                                            <p:strVal val="#ppt_h"/>
                                          </p:val>
                                        </p:tav>
                                        <p:tav tm="100000">
                                          <p:val>
                                            <p:strVal val="#ppt_h*4"/>
                                          </p:val>
                                        </p:tav>
                                      </p:tavLst>
                                    </p:anim>
                                  </p:childTnLst>
                                </p:cTn>
                              </p:par>
                              <p:par>
                                <p:cTn id="156" presetID="0" presetClass="exit" presetSubtype="0" fill="hold" grpId="1" nodeType="withEffect">
                                  <p:stCondLst>
                                    <p:cond delay="300"/>
                                  </p:stCondLst>
                                  <p:childTnLst>
                                    <p:set>
                                      <p:cBhvr>
                                        <p:cTn id="157" dur="1" fill="hold">
                                          <p:stCondLst>
                                            <p:cond delay="749"/>
                                          </p:stCondLst>
                                        </p:cTn>
                                        <p:tgtEl>
                                          <p:spTgt spid="33">
                                            <p:txEl>
                                              <p:pRg st="0" end="0"/>
                                            </p:txEl>
                                          </p:spTgt>
                                        </p:tgtEl>
                                        <p:attrNameLst>
                                          <p:attrName>style.visibility</p:attrName>
                                        </p:attrNameLst>
                                      </p:cBhvr>
                                      <p:to>
                                        <p:strVal val="hidden"/>
                                      </p:to>
                                    </p:set>
                                    <p:animEffect transition="out" filter="fade">
                                      <p:cBhvr>
                                        <p:cTn id="158" dur="750">
                                          <p:stCondLst>
                                            <p:cond delay="0"/>
                                          </p:stCondLst>
                                        </p:cTn>
                                        <p:tgtEl>
                                          <p:spTgt spid="33">
                                            <p:txEl>
                                              <p:pRg st="0" end="0"/>
                                            </p:txEl>
                                          </p:spTgt>
                                        </p:tgtEl>
                                      </p:cBhvr>
                                    </p:animEffect>
                                    <p:anim to="" calcmode="lin" valueType="num">
                                      <p:cBhvr>
                                        <p:cTn id="159" dur="750" fill="hold">
                                          <p:stCondLst>
                                            <p:cond delay="0"/>
                                          </p:stCondLst>
                                        </p:cTn>
                                        <p:tgtEl>
                                          <p:spTgt spid="33">
                                            <p:txEl>
                                              <p:pRg st="0" end="0"/>
                                            </p:txEl>
                                          </p:spTgt>
                                        </p:tgtEl>
                                        <p:attrNameLst>
                                          <p:attrName>ppt_w</p:attrName>
                                        </p:attrNameLst>
                                      </p:cBhvr>
                                      <p:tavLst>
                                        <p:tav tm="0">
                                          <p:val>
                                            <p:strVal val="#ppt_w"/>
                                          </p:val>
                                        </p:tav>
                                        <p:tav tm="100000">
                                          <p:val>
                                            <p:strVal val="#ppt_w*4"/>
                                          </p:val>
                                        </p:tav>
                                      </p:tavLst>
                                    </p:anim>
                                    <p:anim to="" calcmode="lin" valueType="num">
                                      <p:cBhvr>
                                        <p:cTn id="160" dur="750" fill="hold">
                                          <p:stCondLst>
                                            <p:cond delay="0"/>
                                          </p:stCondLst>
                                        </p:cTn>
                                        <p:tgtEl>
                                          <p:spTgt spid="33">
                                            <p:txEl>
                                              <p:pRg st="0" end="0"/>
                                            </p:txEl>
                                          </p:spTgt>
                                        </p:tgtEl>
                                        <p:attrNameLst>
                                          <p:attrName>ppt_h</p:attrName>
                                        </p:attrNameLst>
                                      </p:cBhvr>
                                      <p:tavLst>
                                        <p:tav tm="0">
                                          <p:val>
                                            <p:strVal val="#ppt_h"/>
                                          </p:val>
                                        </p:tav>
                                        <p:tav tm="100000">
                                          <p:val>
                                            <p:strVal val="#ppt_h*4"/>
                                          </p:val>
                                        </p:tav>
                                      </p:tavLst>
                                    </p:anim>
                                  </p:childTnLst>
                                </p:cTn>
                              </p:par>
                              <p:par>
                                <p:cTn id="161" presetID="0" presetClass="exit" presetSubtype="0" fill="hold" grpId="1" nodeType="withEffect">
                                  <p:stCondLst>
                                    <p:cond delay="400"/>
                                  </p:stCondLst>
                                  <p:childTnLst>
                                    <p:set>
                                      <p:cBhvr>
                                        <p:cTn id="162" dur="1" fill="hold">
                                          <p:stCondLst>
                                            <p:cond delay="749"/>
                                          </p:stCondLst>
                                        </p:cTn>
                                        <p:tgtEl>
                                          <p:spTgt spid="34">
                                            <p:txEl>
                                              <p:pRg st="0" end="0"/>
                                            </p:txEl>
                                          </p:spTgt>
                                        </p:tgtEl>
                                        <p:attrNameLst>
                                          <p:attrName>style.visibility</p:attrName>
                                        </p:attrNameLst>
                                      </p:cBhvr>
                                      <p:to>
                                        <p:strVal val="hidden"/>
                                      </p:to>
                                    </p:set>
                                    <p:animEffect transition="out" filter="fade">
                                      <p:cBhvr>
                                        <p:cTn id="163" dur="750">
                                          <p:stCondLst>
                                            <p:cond delay="0"/>
                                          </p:stCondLst>
                                        </p:cTn>
                                        <p:tgtEl>
                                          <p:spTgt spid="34">
                                            <p:txEl>
                                              <p:pRg st="0" end="0"/>
                                            </p:txEl>
                                          </p:spTgt>
                                        </p:tgtEl>
                                      </p:cBhvr>
                                    </p:animEffect>
                                    <p:anim to="" calcmode="lin" valueType="num">
                                      <p:cBhvr>
                                        <p:cTn id="164" dur="750" fill="hold">
                                          <p:stCondLst>
                                            <p:cond delay="0"/>
                                          </p:stCondLst>
                                        </p:cTn>
                                        <p:tgtEl>
                                          <p:spTgt spid="34">
                                            <p:txEl>
                                              <p:pRg st="0" end="0"/>
                                            </p:txEl>
                                          </p:spTgt>
                                        </p:tgtEl>
                                        <p:attrNameLst>
                                          <p:attrName>ppt_w</p:attrName>
                                        </p:attrNameLst>
                                      </p:cBhvr>
                                      <p:tavLst>
                                        <p:tav tm="0">
                                          <p:val>
                                            <p:strVal val="#ppt_w"/>
                                          </p:val>
                                        </p:tav>
                                        <p:tav tm="100000">
                                          <p:val>
                                            <p:strVal val="#ppt_w*4"/>
                                          </p:val>
                                        </p:tav>
                                      </p:tavLst>
                                    </p:anim>
                                    <p:anim to="" calcmode="lin" valueType="num">
                                      <p:cBhvr>
                                        <p:cTn id="165" dur="750" fill="hold">
                                          <p:stCondLst>
                                            <p:cond delay="0"/>
                                          </p:stCondLst>
                                        </p:cTn>
                                        <p:tgtEl>
                                          <p:spTgt spid="34">
                                            <p:txEl>
                                              <p:pRg st="0" end="0"/>
                                            </p:txEl>
                                          </p:spTgt>
                                        </p:tgtEl>
                                        <p:attrNameLst>
                                          <p:attrName>ppt_h</p:attrName>
                                        </p:attrNameLst>
                                      </p:cBhvr>
                                      <p:tavLst>
                                        <p:tav tm="0">
                                          <p:val>
                                            <p:strVal val="#ppt_h"/>
                                          </p:val>
                                        </p:tav>
                                        <p:tav tm="100000">
                                          <p:val>
                                            <p:strVal val="#ppt_h*4"/>
                                          </p:val>
                                        </p:tav>
                                      </p:tavLst>
                                    </p:anim>
                                  </p:childTnLst>
                                </p:cTn>
                              </p:par>
                              <p:par>
                                <p:cTn id="166" presetID="0" presetClass="exit" presetSubtype="0" fill="hold" grpId="1" nodeType="withEffect">
                                  <p:stCondLst>
                                    <p:cond delay="500"/>
                                  </p:stCondLst>
                                  <p:childTnLst>
                                    <p:set>
                                      <p:cBhvr>
                                        <p:cTn id="167" dur="1" fill="hold">
                                          <p:stCondLst>
                                            <p:cond delay="749"/>
                                          </p:stCondLst>
                                        </p:cTn>
                                        <p:tgtEl>
                                          <p:spTgt spid="35">
                                            <p:txEl>
                                              <p:pRg st="0" end="0"/>
                                            </p:txEl>
                                          </p:spTgt>
                                        </p:tgtEl>
                                        <p:attrNameLst>
                                          <p:attrName>style.visibility</p:attrName>
                                        </p:attrNameLst>
                                      </p:cBhvr>
                                      <p:to>
                                        <p:strVal val="hidden"/>
                                      </p:to>
                                    </p:set>
                                    <p:animEffect transition="out" filter="fade">
                                      <p:cBhvr>
                                        <p:cTn id="168" dur="750">
                                          <p:stCondLst>
                                            <p:cond delay="0"/>
                                          </p:stCondLst>
                                        </p:cTn>
                                        <p:tgtEl>
                                          <p:spTgt spid="35">
                                            <p:txEl>
                                              <p:pRg st="0" end="0"/>
                                            </p:txEl>
                                          </p:spTgt>
                                        </p:tgtEl>
                                      </p:cBhvr>
                                    </p:animEffect>
                                    <p:anim to="" calcmode="lin" valueType="num">
                                      <p:cBhvr>
                                        <p:cTn id="169" dur="750" fill="hold">
                                          <p:stCondLst>
                                            <p:cond delay="0"/>
                                          </p:stCondLst>
                                        </p:cTn>
                                        <p:tgtEl>
                                          <p:spTgt spid="35">
                                            <p:txEl>
                                              <p:pRg st="0" end="0"/>
                                            </p:txEl>
                                          </p:spTgt>
                                        </p:tgtEl>
                                        <p:attrNameLst>
                                          <p:attrName>ppt_w</p:attrName>
                                        </p:attrNameLst>
                                      </p:cBhvr>
                                      <p:tavLst>
                                        <p:tav tm="0">
                                          <p:val>
                                            <p:strVal val="#ppt_w"/>
                                          </p:val>
                                        </p:tav>
                                        <p:tav tm="100000">
                                          <p:val>
                                            <p:strVal val="#ppt_w*4"/>
                                          </p:val>
                                        </p:tav>
                                      </p:tavLst>
                                    </p:anim>
                                    <p:anim to="" calcmode="lin" valueType="num">
                                      <p:cBhvr>
                                        <p:cTn id="170" dur="750" fill="hold">
                                          <p:stCondLst>
                                            <p:cond delay="0"/>
                                          </p:stCondLst>
                                        </p:cTn>
                                        <p:tgtEl>
                                          <p:spTgt spid="35">
                                            <p:txEl>
                                              <p:pRg st="0" end="0"/>
                                            </p:txEl>
                                          </p:spTgt>
                                        </p:tgtEl>
                                        <p:attrNameLst>
                                          <p:attrName>ppt_h</p:attrName>
                                        </p:attrNameLst>
                                      </p:cBhvr>
                                      <p:tavLst>
                                        <p:tav tm="0">
                                          <p:val>
                                            <p:strVal val="#ppt_h"/>
                                          </p:val>
                                        </p:tav>
                                        <p:tav tm="100000">
                                          <p:val>
                                            <p:strVal val="#ppt_h*4"/>
                                          </p:val>
                                        </p:tav>
                                      </p:tavLst>
                                    </p:anim>
                                  </p:childTnLst>
                                </p:cTn>
                              </p:par>
                              <p:par>
                                <p:cTn id="171" presetID="0" presetClass="exit" presetSubtype="0" fill="hold" grpId="1" nodeType="withEffect">
                                  <p:stCondLst>
                                    <p:cond delay="600"/>
                                  </p:stCondLst>
                                  <p:childTnLst>
                                    <p:set>
                                      <p:cBhvr>
                                        <p:cTn id="172" dur="1" fill="hold">
                                          <p:stCondLst>
                                            <p:cond delay="749"/>
                                          </p:stCondLst>
                                        </p:cTn>
                                        <p:tgtEl>
                                          <p:spTgt spid="36">
                                            <p:txEl>
                                              <p:pRg st="0" end="0"/>
                                            </p:txEl>
                                          </p:spTgt>
                                        </p:tgtEl>
                                        <p:attrNameLst>
                                          <p:attrName>style.visibility</p:attrName>
                                        </p:attrNameLst>
                                      </p:cBhvr>
                                      <p:to>
                                        <p:strVal val="hidden"/>
                                      </p:to>
                                    </p:set>
                                    <p:animEffect transition="out" filter="fade">
                                      <p:cBhvr>
                                        <p:cTn id="173" dur="750">
                                          <p:stCondLst>
                                            <p:cond delay="0"/>
                                          </p:stCondLst>
                                        </p:cTn>
                                        <p:tgtEl>
                                          <p:spTgt spid="36">
                                            <p:txEl>
                                              <p:pRg st="0" end="0"/>
                                            </p:txEl>
                                          </p:spTgt>
                                        </p:tgtEl>
                                      </p:cBhvr>
                                    </p:animEffect>
                                    <p:anim to="" calcmode="lin" valueType="num">
                                      <p:cBhvr>
                                        <p:cTn id="174" dur="750" fill="hold">
                                          <p:stCondLst>
                                            <p:cond delay="0"/>
                                          </p:stCondLst>
                                        </p:cTn>
                                        <p:tgtEl>
                                          <p:spTgt spid="36">
                                            <p:txEl>
                                              <p:pRg st="0" end="0"/>
                                            </p:txEl>
                                          </p:spTgt>
                                        </p:tgtEl>
                                        <p:attrNameLst>
                                          <p:attrName>ppt_w</p:attrName>
                                        </p:attrNameLst>
                                      </p:cBhvr>
                                      <p:tavLst>
                                        <p:tav tm="0">
                                          <p:val>
                                            <p:strVal val="#ppt_w"/>
                                          </p:val>
                                        </p:tav>
                                        <p:tav tm="100000">
                                          <p:val>
                                            <p:strVal val="#ppt_w*4"/>
                                          </p:val>
                                        </p:tav>
                                      </p:tavLst>
                                    </p:anim>
                                    <p:anim to="" calcmode="lin" valueType="num">
                                      <p:cBhvr>
                                        <p:cTn id="175" dur="750" fill="hold">
                                          <p:stCondLst>
                                            <p:cond delay="0"/>
                                          </p:stCondLst>
                                        </p:cTn>
                                        <p:tgtEl>
                                          <p:spTgt spid="36">
                                            <p:txEl>
                                              <p:pRg st="0" end="0"/>
                                            </p:txEl>
                                          </p:spTgt>
                                        </p:tgtEl>
                                        <p:attrNameLst>
                                          <p:attrName>ppt_h</p:attrName>
                                        </p:attrNameLst>
                                      </p:cBhvr>
                                      <p:tavLst>
                                        <p:tav tm="0">
                                          <p:val>
                                            <p:strVal val="#ppt_h"/>
                                          </p:val>
                                        </p:tav>
                                        <p:tav tm="100000">
                                          <p:val>
                                            <p:strVal val="#ppt_h*4"/>
                                          </p:val>
                                        </p:tav>
                                      </p:tavLst>
                                    </p:anim>
                                  </p:childTnLst>
                                </p:cTn>
                              </p:par>
                              <p:par>
                                <p:cTn id="176" presetID="0" presetClass="exit" presetSubtype="0" fill="hold" grpId="1" nodeType="withEffect">
                                  <p:stCondLst>
                                    <p:cond delay="700"/>
                                  </p:stCondLst>
                                  <p:childTnLst>
                                    <p:set>
                                      <p:cBhvr>
                                        <p:cTn id="177" dur="1" fill="hold">
                                          <p:stCondLst>
                                            <p:cond delay="749"/>
                                          </p:stCondLst>
                                        </p:cTn>
                                        <p:tgtEl>
                                          <p:spTgt spid="37">
                                            <p:txEl>
                                              <p:pRg st="0" end="0"/>
                                            </p:txEl>
                                          </p:spTgt>
                                        </p:tgtEl>
                                        <p:attrNameLst>
                                          <p:attrName>style.visibility</p:attrName>
                                        </p:attrNameLst>
                                      </p:cBhvr>
                                      <p:to>
                                        <p:strVal val="hidden"/>
                                      </p:to>
                                    </p:set>
                                    <p:animEffect transition="out" filter="fade">
                                      <p:cBhvr>
                                        <p:cTn id="178" dur="750">
                                          <p:stCondLst>
                                            <p:cond delay="0"/>
                                          </p:stCondLst>
                                        </p:cTn>
                                        <p:tgtEl>
                                          <p:spTgt spid="37">
                                            <p:txEl>
                                              <p:pRg st="0" end="0"/>
                                            </p:txEl>
                                          </p:spTgt>
                                        </p:tgtEl>
                                      </p:cBhvr>
                                    </p:animEffect>
                                    <p:anim to="" calcmode="lin" valueType="num">
                                      <p:cBhvr>
                                        <p:cTn id="179" dur="750" fill="hold">
                                          <p:stCondLst>
                                            <p:cond delay="0"/>
                                          </p:stCondLst>
                                        </p:cTn>
                                        <p:tgtEl>
                                          <p:spTgt spid="37">
                                            <p:txEl>
                                              <p:pRg st="0" end="0"/>
                                            </p:txEl>
                                          </p:spTgt>
                                        </p:tgtEl>
                                        <p:attrNameLst>
                                          <p:attrName>ppt_w</p:attrName>
                                        </p:attrNameLst>
                                      </p:cBhvr>
                                      <p:tavLst>
                                        <p:tav tm="0">
                                          <p:val>
                                            <p:strVal val="#ppt_w"/>
                                          </p:val>
                                        </p:tav>
                                        <p:tav tm="100000">
                                          <p:val>
                                            <p:strVal val="#ppt_w*4"/>
                                          </p:val>
                                        </p:tav>
                                      </p:tavLst>
                                    </p:anim>
                                    <p:anim to="" calcmode="lin" valueType="num">
                                      <p:cBhvr>
                                        <p:cTn id="180" dur="750" fill="hold">
                                          <p:stCondLst>
                                            <p:cond delay="0"/>
                                          </p:stCondLst>
                                        </p:cTn>
                                        <p:tgtEl>
                                          <p:spTgt spid="37">
                                            <p:txEl>
                                              <p:pRg st="0" end="0"/>
                                            </p:txEl>
                                          </p:spTgt>
                                        </p:tgtEl>
                                        <p:attrNameLst>
                                          <p:attrName>ppt_h</p:attrName>
                                        </p:attrNameLst>
                                      </p:cBhvr>
                                      <p:tavLst>
                                        <p:tav tm="0">
                                          <p:val>
                                            <p:strVal val="#ppt_h"/>
                                          </p:val>
                                        </p:tav>
                                        <p:tav tm="100000">
                                          <p:val>
                                            <p:strVal val="#ppt_h*4"/>
                                          </p:val>
                                        </p:tav>
                                      </p:tavLst>
                                    </p:anim>
                                  </p:childTnLst>
                                </p:cTn>
                              </p:par>
                            </p:childTnLst>
                          </p:cTn>
                        </p:par>
                        <p:par>
                          <p:cTn id="181" fill="hold">
                            <p:stCondLst>
                              <p:cond delay="4200"/>
                            </p:stCondLst>
                            <p:childTnLst>
                              <p:par>
                                <p:cTn id="182" presetID="22" presetClass="entr" presetSubtype="1" fill="hold" grpId="0" nodeType="afterEffect">
                                  <p:stCondLst>
                                    <p:cond delay="0"/>
                                  </p:stCondLst>
                                  <p:childTnLst>
                                    <p:set>
                                      <p:cBhvr>
                                        <p:cTn id="183" dur="1" fill="hold">
                                          <p:stCondLst>
                                            <p:cond delay="0"/>
                                          </p:stCondLst>
                                        </p:cTn>
                                        <p:tgtEl>
                                          <p:spTgt spid="26"/>
                                        </p:tgtEl>
                                        <p:attrNameLst>
                                          <p:attrName>style.visibility</p:attrName>
                                        </p:attrNameLst>
                                      </p:cBhvr>
                                      <p:to>
                                        <p:strVal val="visible"/>
                                      </p:to>
                                    </p:set>
                                    <p:animEffect transition="in" filter="wipe(up)">
                                      <p:cBhvr>
                                        <p:cTn id="184" dur="500"/>
                                        <p:tgtEl>
                                          <p:spTgt spid="26"/>
                                        </p:tgtEl>
                                      </p:cBhvr>
                                    </p:animEffect>
                                  </p:childTnLst>
                                </p:cTn>
                              </p:par>
                              <p:par>
                                <p:cTn id="185" presetID="22" presetClass="entr" presetSubtype="1" fill="hold" grpId="0" nodeType="withEffect">
                                  <p:stCondLst>
                                    <p:cond delay="250"/>
                                  </p:stCondLst>
                                  <p:childTnLst>
                                    <p:set>
                                      <p:cBhvr>
                                        <p:cTn id="186" dur="1" fill="hold">
                                          <p:stCondLst>
                                            <p:cond delay="0"/>
                                          </p:stCondLst>
                                        </p:cTn>
                                        <p:tgtEl>
                                          <p:spTgt spid="27"/>
                                        </p:tgtEl>
                                        <p:attrNameLst>
                                          <p:attrName>style.visibility</p:attrName>
                                        </p:attrNameLst>
                                      </p:cBhvr>
                                      <p:to>
                                        <p:strVal val="visible"/>
                                      </p:to>
                                    </p:set>
                                    <p:animEffect transition="in" filter="wipe(up)">
                                      <p:cBhvr>
                                        <p:cTn id="187" dur="500"/>
                                        <p:tgtEl>
                                          <p:spTgt spid="27"/>
                                        </p:tgtEl>
                                      </p:cBhvr>
                                    </p:animEffect>
                                  </p:childTnLst>
                                </p:cTn>
                              </p:par>
                              <p:par>
                                <p:cTn id="188" presetID="22" presetClass="entr" presetSubtype="1" fill="hold" grpId="0" nodeType="withEffect">
                                  <p:stCondLst>
                                    <p:cond delay="500"/>
                                  </p:stCondLst>
                                  <p:childTnLst>
                                    <p:set>
                                      <p:cBhvr>
                                        <p:cTn id="189" dur="1" fill="hold">
                                          <p:stCondLst>
                                            <p:cond delay="0"/>
                                          </p:stCondLst>
                                        </p:cTn>
                                        <p:tgtEl>
                                          <p:spTgt spid="28"/>
                                        </p:tgtEl>
                                        <p:attrNameLst>
                                          <p:attrName>style.visibility</p:attrName>
                                        </p:attrNameLst>
                                      </p:cBhvr>
                                      <p:to>
                                        <p:strVal val="visible"/>
                                      </p:to>
                                    </p:set>
                                    <p:animEffect transition="in" filter="wipe(up)">
                                      <p:cBhvr>
                                        <p:cTn id="190" dur="500"/>
                                        <p:tgtEl>
                                          <p:spTgt spid="28"/>
                                        </p:tgtEl>
                                      </p:cBhvr>
                                    </p:animEffect>
                                  </p:childTnLst>
                                </p:cTn>
                              </p:par>
                              <p:par>
                                <p:cTn id="191" presetID="22" presetClass="entr" presetSubtype="1" fill="hold" grpId="0" nodeType="withEffect">
                                  <p:stCondLst>
                                    <p:cond delay="750"/>
                                  </p:stCondLst>
                                  <p:childTnLst>
                                    <p:set>
                                      <p:cBhvr>
                                        <p:cTn id="192" dur="1" fill="hold">
                                          <p:stCondLst>
                                            <p:cond delay="0"/>
                                          </p:stCondLst>
                                        </p:cTn>
                                        <p:tgtEl>
                                          <p:spTgt spid="29"/>
                                        </p:tgtEl>
                                        <p:attrNameLst>
                                          <p:attrName>style.visibility</p:attrName>
                                        </p:attrNameLst>
                                      </p:cBhvr>
                                      <p:to>
                                        <p:strVal val="visible"/>
                                      </p:to>
                                    </p:set>
                                    <p:animEffect transition="in" filter="wipe(up)">
                                      <p:cBhvr>
                                        <p:cTn id="193" dur="500"/>
                                        <p:tgtEl>
                                          <p:spTgt spid="29"/>
                                        </p:tgtEl>
                                      </p:cBhvr>
                                    </p:animEffect>
                                  </p:childTnLst>
                                </p:cTn>
                              </p:par>
                            </p:childTnLst>
                          </p:cTn>
                        </p:par>
                      </p:childTnLst>
                    </p:cTn>
                  </p:par>
                  <p:par>
                    <p:cTn id="194" fill="hold">
                      <p:stCondLst>
                        <p:cond delay="indefinite"/>
                      </p:stCondLst>
                      <p:childTnLst>
                        <p:par>
                          <p:cTn id="195" fill="hold">
                            <p:stCondLst>
                              <p:cond delay="0"/>
                            </p:stCondLst>
                            <p:childTnLst>
                              <p:par>
                                <p:cTn id="196" presetID="22" presetClass="exit" presetSubtype="4" fill="hold" grpId="1" nodeType="clickEffect">
                                  <p:stCondLst>
                                    <p:cond delay="0"/>
                                  </p:stCondLst>
                                  <p:childTnLst>
                                    <p:animEffect transition="out" filter="wipe(down)">
                                      <p:cBhvr>
                                        <p:cTn id="197" dur="500"/>
                                        <p:tgtEl>
                                          <p:spTgt spid="29"/>
                                        </p:tgtEl>
                                      </p:cBhvr>
                                    </p:animEffect>
                                    <p:set>
                                      <p:cBhvr>
                                        <p:cTn id="198" dur="1" fill="hold">
                                          <p:stCondLst>
                                            <p:cond delay="499"/>
                                          </p:stCondLst>
                                        </p:cTn>
                                        <p:tgtEl>
                                          <p:spTgt spid="29"/>
                                        </p:tgtEl>
                                        <p:attrNameLst>
                                          <p:attrName>style.visibility</p:attrName>
                                        </p:attrNameLst>
                                      </p:cBhvr>
                                      <p:to>
                                        <p:strVal val="hidden"/>
                                      </p:to>
                                    </p:set>
                                  </p:childTnLst>
                                </p:cTn>
                              </p:par>
                              <p:par>
                                <p:cTn id="199" presetID="22" presetClass="exit" presetSubtype="4" fill="hold" grpId="1" nodeType="withEffect">
                                  <p:stCondLst>
                                    <p:cond delay="250"/>
                                  </p:stCondLst>
                                  <p:childTnLst>
                                    <p:animEffect transition="out" filter="wipe(down)">
                                      <p:cBhvr>
                                        <p:cTn id="200" dur="500"/>
                                        <p:tgtEl>
                                          <p:spTgt spid="28"/>
                                        </p:tgtEl>
                                      </p:cBhvr>
                                    </p:animEffect>
                                    <p:set>
                                      <p:cBhvr>
                                        <p:cTn id="201" dur="1" fill="hold">
                                          <p:stCondLst>
                                            <p:cond delay="499"/>
                                          </p:stCondLst>
                                        </p:cTn>
                                        <p:tgtEl>
                                          <p:spTgt spid="28"/>
                                        </p:tgtEl>
                                        <p:attrNameLst>
                                          <p:attrName>style.visibility</p:attrName>
                                        </p:attrNameLst>
                                      </p:cBhvr>
                                      <p:to>
                                        <p:strVal val="hidden"/>
                                      </p:to>
                                    </p:set>
                                  </p:childTnLst>
                                </p:cTn>
                              </p:par>
                              <p:par>
                                <p:cTn id="202" presetID="22" presetClass="exit" presetSubtype="4" fill="hold" grpId="1" nodeType="withEffect">
                                  <p:stCondLst>
                                    <p:cond delay="500"/>
                                  </p:stCondLst>
                                  <p:childTnLst>
                                    <p:animEffect transition="out" filter="wipe(down)">
                                      <p:cBhvr>
                                        <p:cTn id="203" dur="500"/>
                                        <p:tgtEl>
                                          <p:spTgt spid="27"/>
                                        </p:tgtEl>
                                      </p:cBhvr>
                                    </p:animEffect>
                                    <p:set>
                                      <p:cBhvr>
                                        <p:cTn id="204" dur="1" fill="hold">
                                          <p:stCondLst>
                                            <p:cond delay="499"/>
                                          </p:stCondLst>
                                        </p:cTn>
                                        <p:tgtEl>
                                          <p:spTgt spid="27"/>
                                        </p:tgtEl>
                                        <p:attrNameLst>
                                          <p:attrName>style.visibility</p:attrName>
                                        </p:attrNameLst>
                                      </p:cBhvr>
                                      <p:to>
                                        <p:strVal val="hidden"/>
                                      </p:to>
                                    </p:set>
                                  </p:childTnLst>
                                </p:cTn>
                              </p:par>
                              <p:par>
                                <p:cTn id="205" presetID="22" presetClass="exit" presetSubtype="4" fill="hold" grpId="1" nodeType="withEffect">
                                  <p:stCondLst>
                                    <p:cond delay="750"/>
                                  </p:stCondLst>
                                  <p:childTnLst>
                                    <p:animEffect transition="out" filter="wipe(down)">
                                      <p:cBhvr>
                                        <p:cTn id="206" dur="500"/>
                                        <p:tgtEl>
                                          <p:spTgt spid="26"/>
                                        </p:tgtEl>
                                      </p:cBhvr>
                                    </p:animEffect>
                                    <p:set>
                                      <p:cBhvr>
                                        <p:cTn id="207" dur="1" fill="hold">
                                          <p:stCondLst>
                                            <p:cond delay="499"/>
                                          </p:stCondLst>
                                        </p:cTn>
                                        <p:tgtEl>
                                          <p:spTgt spid="26"/>
                                        </p:tgtEl>
                                        <p:attrNameLst>
                                          <p:attrName>style.visibility</p:attrName>
                                        </p:attrNameLst>
                                      </p:cBhvr>
                                      <p:to>
                                        <p:strVal val="hidden"/>
                                      </p:to>
                                    </p:set>
                                  </p:childTnLst>
                                </p:cTn>
                              </p:par>
                              <p:par>
                                <p:cTn id="208" presetID="10" presetClass="entr" presetSubtype="0" fill="hold" grpId="0" nodeType="withEffect">
                                  <p:stCondLst>
                                    <p:cond delay="750"/>
                                  </p:stCondLst>
                                  <p:childTnLst>
                                    <p:set>
                                      <p:cBhvr>
                                        <p:cTn id="209" dur="1" fill="hold">
                                          <p:stCondLst>
                                            <p:cond delay="0"/>
                                          </p:stCondLst>
                                        </p:cTn>
                                        <p:tgtEl>
                                          <p:spTgt spid="19"/>
                                        </p:tgtEl>
                                        <p:attrNameLst>
                                          <p:attrName>style.visibility</p:attrName>
                                        </p:attrNameLst>
                                      </p:cBhvr>
                                      <p:to>
                                        <p:strVal val="visible"/>
                                      </p:to>
                                    </p:set>
                                    <p:animEffect transition="in" filter="fade">
                                      <p:cBhvr>
                                        <p:cTn id="210" dur="250"/>
                                        <p:tgtEl>
                                          <p:spTgt spid="19"/>
                                        </p:tgtEl>
                                      </p:cBhvr>
                                    </p:animEffect>
                                  </p:childTnLst>
                                </p:cTn>
                              </p:par>
                              <p:par>
                                <p:cTn id="211" presetID="10" presetClass="entr" presetSubtype="0" fill="hold" grpId="0" nodeType="withEffect">
                                  <p:stCondLst>
                                    <p:cond delay="750"/>
                                  </p:stCondLst>
                                  <p:childTnLst>
                                    <p:set>
                                      <p:cBhvr>
                                        <p:cTn id="212" dur="1" fill="hold">
                                          <p:stCondLst>
                                            <p:cond delay="0"/>
                                          </p:stCondLst>
                                        </p:cTn>
                                        <p:tgtEl>
                                          <p:spTgt spid="18"/>
                                        </p:tgtEl>
                                        <p:attrNameLst>
                                          <p:attrName>style.visibility</p:attrName>
                                        </p:attrNameLst>
                                      </p:cBhvr>
                                      <p:to>
                                        <p:strVal val="visible"/>
                                      </p:to>
                                    </p:set>
                                    <p:animEffect transition="in" filter="fade">
                                      <p:cBhvr>
                                        <p:cTn id="213" dur="250"/>
                                        <p:tgtEl>
                                          <p:spTgt spid="18"/>
                                        </p:tgtEl>
                                      </p:cBhvr>
                                    </p:animEffect>
                                  </p:childTnLst>
                                </p:cTn>
                              </p:par>
                              <p:par>
                                <p:cTn id="214" presetID="10" presetClass="entr" presetSubtype="0" fill="hold" grpId="0" nodeType="withEffect">
                                  <p:stCondLst>
                                    <p:cond delay="750"/>
                                  </p:stCondLst>
                                  <p:childTnLst>
                                    <p:set>
                                      <p:cBhvr>
                                        <p:cTn id="215" dur="1" fill="hold">
                                          <p:stCondLst>
                                            <p:cond delay="0"/>
                                          </p:stCondLst>
                                        </p:cTn>
                                        <p:tgtEl>
                                          <p:spTgt spid="17"/>
                                        </p:tgtEl>
                                        <p:attrNameLst>
                                          <p:attrName>style.visibility</p:attrName>
                                        </p:attrNameLst>
                                      </p:cBhvr>
                                      <p:to>
                                        <p:strVal val="visible"/>
                                      </p:to>
                                    </p:set>
                                    <p:animEffect transition="in" filter="fade">
                                      <p:cBhvr>
                                        <p:cTn id="216" dur="250"/>
                                        <p:tgtEl>
                                          <p:spTgt spid="17"/>
                                        </p:tgtEl>
                                      </p:cBhvr>
                                    </p:animEffect>
                                  </p:childTnLst>
                                </p:cTn>
                              </p:par>
                              <p:par>
                                <p:cTn id="217" presetID="10" presetClass="entr" presetSubtype="0" fill="hold" grpId="0" nodeType="withEffect">
                                  <p:stCondLst>
                                    <p:cond delay="750"/>
                                  </p:stCondLst>
                                  <p:childTnLst>
                                    <p:set>
                                      <p:cBhvr>
                                        <p:cTn id="218" dur="1" fill="hold">
                                          <p:stCondLst>
                                            <p:cond delay="0"/>
                                          </p:stCondLst>
                                        </p:cTn>
                                        <p:tgtEl>
                                          <p:spTgt spid="24"/>
                                        </p:tgtEl>
                                        <p:attrNameLst>
                                          <p:attrName>style.visibility</p:attrName>
                                        </p:attrNameLst>
                                      </p:cBhvr>
                                      <p:to>
                                        <p:strVal val="visible"/>
                                      </p:to>
                                    </p:set>
                                    <p:animEffect transition="in" filter="fade">
                                      <p:cBhvr>
                                        <p:cTn id="219" dur="250"/>
                                        <p:tgtEl>
                                          <p:spTgt spid="24"/>
                                        </p:tgtEl>
                                      </p:cBhvr>
                                    </p:animEffect>
                                  </p:childTnLst>
                                </p:cTn>
                              </p:par>
                              <p:par>
                                <p:cTn id="220" presetID="10" presetClass="entr" presetSubtype="0" fill="hold" grpId="0" nodeType="withEffect">
                                  <p:stCondLst>
                                    <p:cond delay="750"/>
                                  </p:stCondLst>
                                  <p:childTnLst>
                                    <p:set>
                                      <p:cBhvr>
                                        <p:cTn id="221" dur="1" fill="hold">
                                          <p:stCondLst>
                                            <p:cond delay="0"/>
                                          </p:stCondLst>
                                        </p:cTn>
                                        <p:tgtEl>
                                          <p:spTgt spid="20"/>
                                        </p:tgtEl>
                                        <p:attrNameLst>
                                          <p:attrName>style.visibility</p:attrName>
                                        </p:attrNameLst>
                                      </p:cBhvr>
                                      <p:to>
                                        <p:strVal val="visible"/>
                                      </p:to>
                                    </p:set>
                                    <p:animEffect transition="in" filter="fade">
                                      <p:cBhvr>
                                        <p:cTn id="222" dur="250"/>
                                        <p:tgtEl>
                                          <p:spTgt spid="20"/>
                                        </p:tgtEl>
                                      </p:cBhvr>
                                    </p:animEffect>
                                  </p:childTnLst>
                                </p:cTn>
                              </p:par>
                              <p:par>
                                <p:cTn id="223" presetID="10" presetClass="entr" presetSubtype="0" fill="hold" grpId="0" nodeType="withEffect">
                                  <p:stCondLst>
                                    <p:cond delay="750"/>
                                  </p:stCondLst>
                                  <p:childTnLst>
                                    <p:set>
                                      <p:cBhvr>
                                        <p:cTn id="224" dur="1" fill="hold">
                                          <p:stCondLst>
                                            <p:cond delay="0"/>
                                          </p:stCondLst>
                                        </p:cTn>
                                        <p:tgtEl>
                                          <p:spTgt spid="21"/>
                                        </p:tgtEl>
                                        <p:attrNameLst>
                                          <p:attrName>style.visibility</p:attrName>
                                        </p:attrNameLst>
                                      </p:cBhvr>
                                      <p:to>
                                        <p:strVal val="visible"/>
                                      </p:to>
                                    </p:set>
                                    <p:animEffect transition="in" filter="fade">
                                      <p:cBhvr>
                                        <p:cTn id="225" dur="250"/>
                                        <p:tgtEl>
                                          <p:spTgt spid="21"/>
                                        </p:tgtEl>
                                      </p:cBhvr>
                                    </p:animEffect>
                                  </p:childTnLst>
                                </p:cTn>
                              </p:par>
                              <p:par>
                                <p:cTn id="226" presetID="10" presetClass="entr" presetSubtype="0" fill="hold" grpId="0" nodeType="withEffect">
                                  <p:stCondLst>
                                    <p:cond delay="750"/>
                                  </p:stCondLst>
                                  <p:childTnLst>
                                    <p:set>
                                      <p:cBhvr>
                                        <p:cTn id="227" dur="1" fill="hold">
                                          <p:stCondLst>
                                            <p:cond delay="0"/>
                                          </p:stCondLst>
                                        </p:cTn>
                                        <p:tgtEl>
                                          <p:spTgt spid="22"/>
                                        </p:tgtEl>
                                        <p:attrNameLst>
                                          <p:attrName>style.visibility</p:attrName>
                                        </p:attrNameLst>
                                      </p:cBhvr>
                                      <p:to>
                                        <p:strVal val="visible"/>
                                      </p:to>
                                    </p:set>
                                    <p:animEffect transition="in" filter="fade">
                                      <p:cBhvr>
                                        <p:cTn id="228" dur="250"/>
                                        <p:tgtEl>
                                          <p:spTgt spid="22"/>
                                        </p:tgtEl>
                                      </p:cBhvr>
                                    </p:animEffect>
                                  </p:childTnLst>
                                </p:cTn>
                              </p:par>
                              <p:par>
                                <p:cTn id="229" presetID="10" presetClass="entr" presetSubtype="0" fill="hold" grpId="0" nodeType="withEffect">
                                  <p:stCondLst>
                                    <p:cond delay="750"/>
                                  </p:stCondLst>
                                  <p:childTnLst>
                                    <p:set>
                                      <p:cBhvr>
                                        <p:cTn id="230" dur="1" fill="hold">
                                          <p:stCondLst>
                                            <p:cond delay="0"/>
                                          </p:stCondLst>
                                        </p:cTn>
                                        <p:tgtEl>
                                          <p:spTgt spid="23"/>
                                        </p:tgtEl>
                                        <p:attrNameLst>
                                          <p:attrName>style.visibility</p:attrName>
                                        </p:attrNameLst>
                                      </p:cBhvr>
                                      <p:to>
                                        <p:strVal val="visible"/>
                                      </p:to>
                                    </p:set>
                                    <p:animEffect transition="in" filter="fade">
                                      <p:cBhvr>
                                        <p:cTn id="231" dur="250"/>
                                        <p:tgtEl>
                                          <p:spTgt spid="23"/>
                                        </p:tgtEl>
                                      </p:cBhvr>
                                    </p:animEffect>
                                  </p:childTnLst>
                                </p:cTn>
                              </p:par>
                              <p:par>
                                <p:cTn id="232" presetID="10" presetClass="entr" presetSubtype="0" fill="hold" grpId="0" nodeType="withEffect">
                                  <p:stCondLst>
                                    <p:cond delay="750"/>
                                  </p:stCondLst>
                                  <p:childTnLst>
                                    <p:set>
                                      <p:cBhvr>
                                        <p:cTn id="233" dur="1" fill="hold">
                                          <p:stCondLst>
                                            <p:cond delay="0"/>
                                          </p:stCondLst>
                                        </p:cTn>
                                        <p:tgtEl>
                                          <p:spTgt spid="9"/>
                                        </p:tgtEl>
                                        <p:attrNameLst>
                                          <p:attrName>style.visibility</p:attrName>
                                        </p:attrNameLst>
                                      </p:cBhvr>
                                      <p:to>
                                        <p:strVal val="visible"/>
                                      </p:to>
                                    </p:set>
                                    <p:animEffect transition="in" filter="fade">
                                      <p:cBhvr>
                                        <p:cTn id="234" dur="250"/>
                                        <p:tgtEl>
                                          <p:spTgt spid="9"/>
                                        </p:tgtEl>
                                      </p:cBhvr>
                                    </p:animEffect>
                                  </p:childTnLst>
                                </p:cTn>
                              </p:par>
                              <p:par>
                                <p:cTn id="235" presetID="10" presetClass="entr" presetSubtype="0" fill="hold" grpId="0" nodeType="withEffect">
                                  <p:stCondLst>
                                    <p:cond delay="750"/>
                                  </p:stCondLst>
                                  <p:childTnLst>
                                    <p:set>
                                      <p:cBhvr>
                                        <p:cTn id="236" dur="1" fill="hold">
                                          <p:stCondLst>
                                            <p:cond delay="0"/>
                                          </p:stCondLst>
                                        </p:cTn>
                                        <p:tgtEl>
                                          <p:spTgt spid="10"/>
                                        </p:tgtEl>
                                        <p:attrNameLst>
                                          <p:attrName>style.visibility</p:attrName>
                                        </p:attrNameLst>
                                      </p:cBhvr>
                                      <p:to>
                                        <p:strVal val="visible"/>
                                      </p:to>
                                    </p:set>
                                    <p:animEffect transition="in" filter="fade">
                                      <p:cBhvr>
                                        <p:cTn id="237" dur="250"/>
                                        <p:tgtEl>
                                          <p:spTgt spid="10"/>
                                        </p:tgtEl>
                                      </p:cBhvr>
                                    </p:animEffect>
                                  </p:childTnLst>
                                </p:cTn>
                              </p:par>
                              <p:par>
                                <p:cTn id="238" presetID="10" presetClass="entr" presetSubtype="0" fill="hold" grpId="0" nodeType="withEffect">
                                  <p:stCondLst>
                                    <p:cond delay="750"/>
                                  </p:stCondLst>
                                  <p:childTnLst>
                                    <p:set>
                                      <p:cBhvr>
                                        <p:cTn id="239" dur="1" fill="hold">
                                          <p:stCondLst>
                                            <p:cond delay="0"/>
                                          </p:stCondLst>
                                        </p:cTn>
                                        <p:tgtEl>
                                          <p:spTgt spid="11"/>
                                        </p:tgtEl>
                                        <p:attrNameLst>
                                          <p:attrName>style.visibility</p:attrName>
                                        </p:attrNameLst>
                                      </p:cBhvr>
                                      <p:to>
                                        <p:strVal val="visible"/>
                                      </p:to>
                                    </p:set>
                                    <p:animEffect transition="in" filter="fade">
                                      <p:cBhvr>
                                        <p:cTn id="240" dur="250"/>
                                        <p:tgtEl>
                                          <p:spTgt spid="11"/>
                                        </p:tgtEl>
                                      </p:cBhvr>
                                    </p:animEffect>
                                  </p:childTnLst>
                                </p:cTn>
                              </p:par>
                              <p:par>
                                <p:cTn id="241" presetID="10" presetClass="entr" presetSubtype="0" fill="hold" grpId="0" nodeType="withEffect">
                                  <p:stCondLst>
                                    <p:cond delay="750"/>
                                  </p:stCondLst>
                                  <p:childTnLst>
                                    <p:set>
                                      <p:cBhvr>
                                        <p:cTn id="242" dur="1" fill="hold">
                                          <p:stCondLst>
                                            <p:cond delay="0"/>
                                          </p:stCondLst>
                                        </p:cTn>
                                        <p:tgtEl>
                                          <p:spTgt spid="12"/>
                                        </p:tgtEl>
                                        <p:attrNameLst>
                                          <p:attrName>style.visibility</p:attrName>
                                        </p:attrNameLst>
                                      </p:cBhvr>
                                      <p:to>
                                        <p:strVal val="visible"/>
                                      </p:to>
                                    </p:set>
                                    <p:animEffect transition="in" filter="fade">
                                      <p:cBhvr>
                                        <p:cTn id="243" dur="250"/>
                                        <p:tgtEl>
                                          <p:spTgt spid="12"/>
                                        </p:tgtEl>
                                      </p:cBhvr>
                                    </p:animEffect>
                                  </p:childTnLst>
                                </p:cTn>
                              </p:par>
                              <p:par>
                                <p:cTn id="244" presetID="10" presetClass="entr" presetSubtype="0" fill="hold" grpId="0" nodeType="withEffect">
                                  <p:stCondLst>
                                    <p:cond delay="750"/>
                                  </p:stCondLst>
                                  <p:childTnLst>
                                    <p:set>
                                      <p:cBhvr>
                                        <p:cTn id="245" dur="1" fill="hold">
                                          <p:stCondLst>
                                            <p:cond delay="0"/>
                                          </p:stCondLst>
                                        </p:cTn>
                                        <p:tgtEl>
                                          <p:spTgt spid="13"/>
                                        </p:tgtEl>
                                        <p:attrNameLst>
                                          <p:attrName>style.visibility</p:attrName>
                                        </p:attrNameLst>
                                      </p:cBhvr>
                                      <p:to>
                                        <p:strVal val="visible"/>
                                      </p:to>
                                    </p:set>
                                    <p:animEffect transition="in" filter="fade">
                                      <p:cBhvr>
                                        <p:cTn id="246" dur="250"/>
                                        <p:tgtEl>
                                          <p:spTgt spid="13"/>
                                        </p:tgtEl>
                                      </p:cBhvr>
                                    </p:animEffect>
                                  </p:childTnLst>
                                </p:cTn>
                              </p:par>
                              <p:par>
                                <p:cTn id="247" presetID="10" presetClass="entr" presetSubtype="0" fill="hold" grpId="0" nodeType="withEffect">
                                  <p:stCondLst>
                                    <p:cond delay="750"/>
                                  </p:stCondLst>
                                  <p:childTnLst>
                                    <p:set>
                                      <p:cBhvr>
                                        <p:cTn id="248" dur="1" fill="hold">
                                          <p:stCondLst>
                                            <p:cond delay="0"/>
                                          </p:stCondLst>
                                        </p:cTn>
                                        <p:tgtEl>
                                          <p:spTgt spid="15"/>
                                        </p:tgtEl>
                                        <p:attrNameLst>
                                          <p:attrName>style.visibility</p:attrName>
                                        </p:attrNameLst>
                                      </p:cBhvr>
                                      <p:to>
                                        <p:strVal val="visible"/>
                                      </p:to>
                                    </p:set>
                                    <p:animEffect transition="in" filter="fade">
                                      <p:cBhvr>
                                        <p:cTn id="249" dur="250"/>
                                        <p:tgtEl>
                                          <p:spTgt spid="15"/>
                                        </p:tgtEl>
                                      </p:cBhvr>
                                    </p:animEffect>
                                  </p:childTnLst>
                                </p:cTn>
                              </p:par>
                              <p:par>
                                <p:cTn id="250" presetID="10" presetClass="entr" presetSubtype="0" fill="hold" grpId="0" nodeType="withEffect">
                                  <p:stCondLst>
                                    <p:cond delay="750"/>
                                  </p:stCondLst>
                                  <p:childTnLst>
                                    <p:set>
                                      <p:cBhvr>
                                        <p:cTn id="251" dur="1" fill="hold">
                                          <p:stCondLst>
                                            <p:cond delay="0"/>
                                          </p:stCondLst>
                                        </p:cTn>
                                        <p:tgtEl>
                                          <p:spTgt spid="16"/>
                                        </p:tgtEl>
                                        <p:attrNameLst>
                                          <p:attrName>style.visibility</p:attrName>
                                        </p:attrNameLst>
                                      </p:cBhvr>
                                      <p:to>
                                        <p:strVal val="visible"/>
                                      </p:to>
                                    </p:set>
                                    <p:animEffect transition="in" filter="fade">
                                      <p:cBhvr>
                                        <p:cTn id="252" dur="250"/>
                                        <p:tgtEl>
                                          <p:spTgt spid="16"/>
                                        </p:tgtEl>
                                      </p:cBhvr>
                                    </p:animEffect>
                                  </p:childTnLst>
                                </p:cTn>
                              </p:par>
                              <p:par>
                                <p:cTn id="253" presetID="10" presetClass="entr" presetSubtype="0" fill="hold" grpId="0" nodeType="withEffect">
                                  <p:stCondLst>
                                    <p:cond delay="750"/>
                                  </p:stCondLst>
                                  <p:childTnLst>
                                    <p:set>
                                      <p:cBhvr>
                                        <p:cTn id="254" dur="1" fill="hold">
                                          <p:stCondLst>
                                            <p:cond delay="0"/>
                                          </p:stCondLst>
                                        </p:cTn>
                                        <p:tgtEl>
                                          <p:spTgt spid="14"/>
                                        </p:tgtEl>
                                        <p:attrNameLst>
                                          <p:attrName>style.visibility</p:attrName>
                                        </p:attrNameLst>
                                      </p:cBhvr>
                                      <p:to>
                                        <p:strVal val="visible"/>
                                      </p:to>
                                    </p:set>
                                    <p:animEffect transition="in" filter="fade">
                                      <p:cBhvr>
                                        <p:cTn id="255" dur="250"/>
                                        <p:tgtEl>
                                          <p:spTgt spid="14"/>
                                        </p:tgtEl>
                                      </p:cBhvr>
                                    </p:animEffect>
                                  </p:childTnLst>
                                </p:cTn>
                              </p:par>
                              <p:par>
                                <p:cTn id="256" presetID="10" presetClass="entr" presetSubtype="0" fill="hold" grpId="4" nodeType="withEffect">
                                  <p:stCondLst>
                                    <p:cond delay="750"/>
                                  </p:stCondLst>
                                  <p:childTnLst>
                                    <p:set>
                                      <p:cBhvr>
                                        <p:cTn id="257" dur="1" fill="hold">
                                          <p:stCondLst>
                                            <p:cond delay="0"/>
                                          </p:stCondLst>
                                        </p:cTn>
                                        <p:tgtEl>
                                          <p:spTgt spid="8"/>
                                        </p:tgtEl>
                                        <p:attrNameLst>
                                          <p:attrName>style.visibility</p:attrName>
                                        </p:attrNameLst>
                                      </p:cBhvr>
                                      <p:to>
                                        <p:strVal val="visible"/>
                                      </p:to>
                                    </p:set>
                                    <p:animEffect transition="in" filter="fade">
                                      <p:cBhvr>
                                        <p:cTn id="258" dur="250"/>
                                        <p:tgtEl>
                                          <p:spTgt spid="8"/>
                                        </p:tgtEl>
                                      </p:cBhvr>
                                    </p:animEffect>
                                  </p:childTnLst>
                                </p:cTn>
                              </p:par>
                              <p:par>
                                <p:cTn id="259" presetID="10" presetClass="entr" presetSubtype="0" fill="hold" grpId="4" nodeType="withEffect">
                                  <p:stCondLst>
                                    <p:cond delay="750"/>
                                  </p:stCondLst>
                                  <p:childTnLst>
                                    <p:set>
                                      <p:cBhvr>
                                        <p:cTn id="260" dur="1" fill="hold">
                                          <p:stCondLst>
                                            <p:cond delay="0"/>
                                          </p:stCondLst>
                                        </p:cTn>
                                        <p:tgtEl>
                                          <p:spTgt spid="7"/>
                                        </p:tgtEl>
                                        <p:attrNameLst>
                                          <p:attrName>style.visibility</p:attrName>
                                        </p:attrNameLst>
                                      </p:cBhvr>
                                      <p:to>
                                        <p:strVal val="visible"/>
                                      </p:to>
                                    </p:set>
                                    <p:animEffect transition="in" filter="fade">
                                      <p:cBhvr>
                                        <p:cTn id="261" dur="250"/>
                                        <p:tgtEl>
                                          <p:spTgt spid="7"/>
                                        </p:tgtEl>
                                      </p:cBhvr>
                                    </p:animEffect>
                                  </p:childTnLst>
                                </p:cTn>
                              </p:par>
                              <p:par>
                                <p:cTn id="262" presetID="0" presetClass="path" presetSubtype="0" accel="50000" decel="50000" fill="hold" grpId="1" nodeType="withEffect">
                                  <p:stCondLst>
                                    <p:cond delay="900"/>
                                  </p:stCondLst>
                                  <p:childTnLst>
                                    <p:animMotion origin="layout" path="M -3.61111E-6 3.33333E-6 L -0.07239 -0.02037 " pathEditMode="relative" rAng="0" ptsTypes="AA">
                                      <p:cBhvr>
                                        <p:cTn id="263" dur="2000" fill="hold"/>
                                        <p:tgtEl>
                                          <p:spTgt spid="19"/>
                                        </p:tgtEl>
                                        <p:attrNameLst>
                                          <p:attrName>ppt_x</p:attrName>
                                          <p:attrName>ppt_y</p:attrName>
                                        </p:attrNameLst>
                                      </p:cBhvr>
                                      <p:rCtr x="-3628" y="-1019"/>
                                    </p:animMotion>
                                  </p:childTnLst>
                                </p:cTn>
                              </p:par>
                              <p:par>
                                <p:cTn id="264" presetID="0" presetClass="path" presetSubtype="0" accel="50000" decel="50000" fill="hold" grpId="1" nodeType="withEffect">
                                  <p:stCondLst>
                                    <p:cond delay="900"/>
                                  </p:stCondLst>
                                  <p:childTnLst>
                                    <p:animMotion origin="layout" path="M -2.22222E-6 -7.40741E-7 L 0.37795 0.46852 " pathEditMode="relative" rAng="0" ptsTypes="AA">
                                      <p:cBhvr>
                                        <p:cTn id="265" dur="2000" fill="hold"/>
                                        <p:tgtEl>
                                          <p:spTgt spid="18"/>
                                        </p:tgtEl>
                                        <p:attrNameLst>
                                          <p:attrName>ppt_x</p:attrName>
                                          <p:attrName>ppt_y</p:attrName>
                                        </p:attrNameLst>
                                      </p:cBhvr>
                                      <p:rCtr x="18889" y="23426"/>
                                    </p:animMotion>
                                  </p:childTnLst>
                                </p:cTn>
                              </p:par>
                              <p:par>
                                <p:cTn id="266" presetID="0" presetClass="path" presetSubtype="0" accel="50000" decel="50000" fill="hold" grpId="1" nodeType="withEffect">
                                  <p:stCondLst>
                                    <p:cond delay="900"/>
                                  </p:stCondLst>
                                  <p:childTnLst>
                                    <p:animMotion origin="layout" path="M -3.61111E-6 7.40741E-7 L 0.09948 0.17523 " pathEditMode="relative" rAng="0" ptsTypes="AA">
                                      <p:cBhvr>
                                        <p:cTn id="267" dur="2000" fill="hold"/>
                                        <p:tgtEl>
                                          <p:spTgt spid="17"/>
                                        </p:tgtEl>
                                        <p:attrNameLst>
                                          <p:attrName>ppt_x</p:attrName>
                                          <p:attrName>ppt_y</p:attrName>
                                        </p:attrNameLst>
                                      </p:cBhvr>
                                      <p:rCtr x="4965" y="8750"/>
                                    </p:animMotion>
                                  </p:childTnLst>
                                </p:cTn>
                              </p:par>
                              <p:par>
                                <p:cTn id="268" presetID="0" presetClass="path" presetSubtype="0" accel="50000" decel="50000" fill="hold" grpId="1" nodeType="withEffect">
                                  <p:stCondLst>
                                    <p:cond delay="900"/>
                                  </p:stCondLst>
                                  <p:childTnLst>
                                    <p:animMotion origin="layout" path="M 2.22222E-6 -1.11111E-6 L 0.27048 -0.02106 " pathEditMode="relative" rAng="0" ptsTypes="AA">
                                      <p:cBhvr>
                                        <p:cTn id="269" dur="2000" fill="hold"/>
                                        <p:tgtEl>
                                          <p:spTgt spid="24"/>
                                        </p:tgtEl>
                                        <p:attrNameLst>
                                          <p:attrName>ppt_x</p:attrName>
                                          <p:attrName>ppt_y</p:attrName>
                                        </p:attrNameLst>
                                      </p:cBhvr>
                                      <p:rCtr x="13524" y="-1065"/>
                                    </p:animMotion>
                                  </p:childTnLst>
                                </p:cTn>
                              </p:par>
                              <p:par>
                                <p:cTn id="270" presetID="0" presetClass="path" presetSubtype="0" accel="50000" decel="50000" fill="hold" grpId="1" nodeType="withEffect">
                                  <p:stCondLst>
                                    <p:cond delay="900"/>
                                  </p:stCondLst>
                                  <p:childTnLst>
                                    <p:animMotion origin="layout" path="M 4.16667E-6 -4.44444E-6 L -0.06719 0.07755 " pathEditMode="relative" rAng="0" ptsTypes="AA">
                                      <p:cBhvr>
                                        <p:cTn id="271" dur="2000" fill="hold"/>
                                        <p:tgtEl>
                                          <p:spTgt spid="20"/>
                                        </p:tgtEl>
                                        <p:attrNameLst>
                                          <p:attrName>ppt_x</p:attrName>
                                          <p:attrName>ppt_y</p:attrName>
                                        </p:attrNameLst>
                                      </p:cBhvr>
                                      <p:rCtr x="-3368" y="3866"/>
                                    </p:animMotion>
                                  </p:childTnLst>
                                </p:cTn>
                              </p:par>
                              <p:par>
                                <p:cTn id="272" presetID="0" presetClass="path" presetSubtype="0" accel="50000" decel="50000" fill="hold" grpId="1" nodeType="withEffect">
                                  <p:stCondLst>
                                    <p:cond delay="900"/>
                                  </p:stCondLst>
                                  <p:childTnLst>
                                    <p:animMotion origin="layout" path="M 1.38889E-6 -2.96296E-6 L 0.08854 0.07755 " pathEditMode="relative" rAng="0" ptsTypes="AA">
                                      <p:cBhvr>
                                        <p:cTn id="273" dur="2000" fill="hold"/>
                                        <p:tgtEl>
                                          <p:spTgt spid="21"/>
                                        </p:tgtEl>
                                        <p:attrNameLst>
                                          <p:attrName>ppt_x</p:attrName>
                                          <p:attrName>ppt_y</p:attrName>
                                        </p:attrNameLst>
                                      </p:cBhvr>
                                      <p:rCtr x="4427" y="3866"/>
                                    </p:animMotion>
                                  </p:childTnLst>
                                </p:cTn>
                              </p:par>
                              <p:par>
                                <p:cTn id="274" presetID="0" presetClass="path" presetSubtype="0" accel="50000" decel="50000" fill="hold" grpId="1" nodeType="withEffect">
                                  <p:stCondLst>
                                    <p:cond delay="900"/>
                                  </p:stCondLst>
                                  <p:childTnLst>
                                    <p:animMotion origin="layout" path="M 3.61111E-6 -2.59259E-6 L 0.03489 -0.02083 " pathEditMode="relative" rAng="0" ptsTypes="AA">
                                      <p:cBhvr>
                                        <p:cTn id="275" dur="2000" fill="hold"/>
                                        <p:tgtEl>
                                          <p:spTgt spid="22"/>
                                        </p:tgtEl>
                                        <p:attrNameLst>
                                          <p:attrName>ppt_x</p:attrName>
                                          <p:attrName>ppt_y</p:attrName>
                                        </p:attrNameLst>
                                      </p:cBhvr>
                                      <p:rCtr x="1736" y="-1042"/>
                                    </p:animMotion>
                                  </p:childTnLst>
                                </p:cTn>
                              </p:par>
                              <p:par>
                                <p:cTn id="276" presetID="0" presetClass="path" presetSubtype="0" accel="50000" decel="50000" fill="hold" grpId="1" nodeType="withEffect">
                                  <p:stCondLst>
                                    <p:cond delay="900"/>
                                  </p:stCondLst>
                                  <p:childTnLst>
                                    <p:animMotion origin="layout" path="M -2.22222E-6 3.7037E-7 L 0.33906 -0.02037 " pathEditMode="relative" rAng="0" ptsTypes="AA">
                                      <p:cBhvr>
                                        <p:cTn id="277" dur="2000" fill="hold"/>
                                        <p:tgtEl>
                                          <p:spTgt spid="23"/>
                                        </p:tgtEl>
                                        <p:attrNameLst>
                                          <p:attrName>ppt_x</p:attrName>
                                          <p:attrName>ppt_y</p:attrName>
                                        </p:attrNameLst>
                                      </p:cBhvr>
                                      <p:rCtr x="16944" y="-1019"/>
                                    </p:animMotion>
                                  </p:childTnLst>
                                </p:cTn>
                              </p:par>
                              <p:par>
                                <p:cTn id="278" presetID="0" presetClass="path" presetSubtype="0" accel="50000" decel="50000" fill="hold" grpId="3" nodeType="withEffect">
                                  <p:stCondLst>
                                    <p:cond delay="900"/>
                                  </p:stCondLst>
                                  <p:childTnLst>
                                    <p:animMotion origin="layout" path="M 3.05556E-6 -4.44444E-6 L -0.05886 -0.02037 " pathEditMode="relative" rAng="0" ptsTypes="AA">
                                      <p:cBhvr>
                                        <p:cTn id="279" dur="2000" fill="hold"/>
                                        <p:tgtEl>
                                          <p:spTgt spid="7"/>
                                        </p:tgtEl>
                                        <p:attrNameLst>
                                          <p:attrName>ppt_x</p:attrName>
                                          <p:attrName>ppt_y</p:attrName>
                                        </p:attrNameLst>
                                      </p:cBhvr>
                                      <p:rCtr x="-2951" y="-1019"/>
                                    </p:animMotion>
                                  </p:childTnLst>
                                </p:cTn>
                              </p:par>
                              <p:par>
                                <p:cTn id="280" presetID="0" presetClass="path" presetSubtype="0" accel="50000" decel="50000" fill="hold" grpId="3" nodeType="withEffect">
                                  <p:stCondLst>
                                    <p:cond delay="900"/>
                                  </p:stCondLst>
                                  <p:childTnLst>
                                    <p:animMotion origin="layout" path="M 1.11111E-6 7.40741E-7 L -0.11493 -0.11921 " pathEditMode="relative" rAng="0" ptsTypes="AA">
                                      <p:cBhvr>
                                        <p:cTn id="281" dur="2000" fill="hold"/>
                                        <p:tgtEl>
                                          <p:spTgt spid="8"/>
                                        </p:tgtEl>
                                        <p:attrNameLst>
                                          <p:attrName>ppt_x</p:attrName>
                                          <p:attrName>ppt_y</p:attrName>
                                        </p:attrNameLst>
                                      </p:cBhvr>
                                      <p:rCtr x="-5747" y="-5972"/>
                                    </p:animMotion>
                                  </p:childTnLst>
                                </p:cTn>
                              </p:par>
                              <p:par>
                                <p:cTn id="282" presetID="0" presetClass="path" presetSubtype="0" accel="50000" decel="50000" fill="hold" grpId="1" nodeType="withEffect">
                                  <p:stCondLst>
                                    <p:cond delay="900"/>
                                  </p:stCondLst>
                                  <p:childTnLst>
                                    <p:animMotion origin="layout" path="M 1.11111E-6 -7.40741E-7 L -0.1507 0.27269 " pathEditMode="relative" rAng="0" ptsTypes="AA">
                                      <p:cBhvr>
                                        <p:cTn id="283" dur="2000" fill="hold"/>
                                        <p:tgtEl>
                                          <p:spTgt spid="9"/>
                                        </p:tgtEl>
                                        <p:attrNameLst>
                                          <p:attrName>ppt_x</p:attrName>
                                          <p:attrName>ppt_y</p:attrName>
                                        </p:attrNameLst>
                                      </p:cBhvr>
                                      <p:rCtr x="-7535" y="13634"/>
                                    </p:animMotion>
                                  </p:childTnLst>
                                </p:cTn>
                              </p:par>
                              <p:par>
                                <p:cTn id="284" presetID="0" presetClass="path" presetSubtype="0" accel="50000" decel="50000" fill="hold" grpId="1" nodeType="withEffect">
                                  <p:stCondLst>
                                    <p:cond delay="900"/>
                                  </p:stCondLst>
                                  <p:childTnLst>
                                    <p:animMotion origin="layout" path="M -1.66667E-6 2.22222E-6 L -0.23889 -0.11898 " pathEditMode="relative" rAng="0" ptsTypes="AA">
                                      <p:cBhvr>
                                        <p:cTn id="285" dur="2000" fill="hold"/>
                                        <p:tgtEl>
                                          <p:spTgt spid="10"/>
                                        </p:tgtEl>
                                        <p:attrNameLst>
                                          <p:attrName>ppt_x</p:attrName>
                                          <p:attrName>ppt_y</p:attrName>
                                        </p:attrNameLst>
                                      </p:cBhvr>
                                      <p:rCtr x="-11944" y="-5949"/>
                                    </p:animMotion>
                                  </p:childTnLst>
                                </p:cTn>
                              </p:par>
                              <p:par>
                                <p:cTn id="286" presetID="0" presetClass="path" presetSubtype="0" accel="50000" decel="50000" fill="hold" grpId="1" nodeType="withEffect">
                                  <p:stCondLst>
                                    <p:cond delay="900"/>
                                  </p:stCondLst>
                                  <p:childTnLst>
                                    <p:animMotion origin="layout" path="M 1.11111E-6 -4.44444E-6 L -0.40625 -0.0206 " pathEditMode="relative" rAng="0" ptsTypes="AA">
                                      <p:cBhvr>
                                        <p:cTn id="287" dur="2000" fill="hold"/>
                                        <p:tgtEl>
                                          <p:spTgt spid="11"/>
                                        </p:tgtEl>
                                        <p:attrNameLst>
                                          <p:attrName>ppt_x</p:attrName>
                                          <p:attrName>ppt_y</p:attrName>
                                        </p:attrNameLst>
                                      </p:cBhvr>
                                      <p:rCtr x="-20313" y="-1042"/>
                                    </p:animMotion>
                                  </p:childTnLst>
                                </p:cTn>
                              </p:par>
                              <p:par>
                                <p:cTn id="288" presetID="0" presetClass="path" presetSubtype="0" accel="50000" decel="50000" fill="hold" grpId="1" nodeType="withEffect">
                                  <p:stCondLst>
                                    <p:cond delay="900"/>
                                  </p:stCondLst>
                                  <p:childTnLst>
                                    <p:animMotion origin="layout" path="M 5.55112E-17 -1.11111E-6 L -0.20243 -0.11898 " pathEditMode="relative" rAng="0" ptsTypes="AA">
                                      <p:cBhvr>
                                        <p:cTn id="289" dur="2000" fill="hold"/>
                                        <p:tgtEl>
                                          <p:spTgt spid="12"/>
                                        </p:tgtEl>
                                        <p:attrNameLst>
                                          <p:attrName>ppt_x</p:attrName>
                                          <p:attrName>ppt_y</p:attrName>
                                        </p:attrNameLst>
                                      </p:cBhvr>
                                      <p:rCtr x="-10122" y="-5949"/>
                                    </p:animMotion>
                                  </p:childTnLst>
                                </p:cTn>
                              </p:par>
                              <p:par>
                                <p:cTn id="290" presetID="0" presetClass="path" presetSubtype="0" accel="50000" decel="50000" fill="hold" grpId="1" nodeType="withEffect">
                                  <p:stCondLst>
                                    <p:cond delay="900"/>
                                  </p:stCondLst>
                                  <p:childTnLst>
                                    <p:animMotion origin="layout" path="M 1.94444E-6 -4.44444E-6 L -0.09132 0.17524 " pathEditMode="relative" rAng="0" ptsTypes="AA">
                                      <p:cBhvr>
                                        <p:cTn id="291" dur="2000" fill="hold"/>
                                        <p:tgtEl>
                                          <p:spTgt spid="14"/>
                                        </p:tgtEl>
                                        <p:attrNameLst>
                                          <p:attrName>ppt_x</p:attrName>
                                          <p:attrName>ppt_y</p:attrName>
                                        </p:attrNameLst>
                                      </p:cBhvr>
                                      <p:rCtr x="-4566" y="8750"/>
                                    </p:animMotion>
                                  </p:childTnLst>
                                </p:cTn>
                              </p:par>
                              <p:par>
                                <p:cTn id="292" presetID="0" presetClass="path" presetSubtype="0" accel="50000" decel="50000" fill="hold" grpId="2" nodeType="withEffect">
                                  <p:stCondLst>
                                    <p:cond delay="900"/>
                                  </p:stCondLst>
                                  <p:childTnLst>
                                    <p:animMotion origin="layout" path="M 1.94444E-6 4.07407E-6 L -0.09288 0.27291 " pathEditMode="relative" rAng="0" ptsTypes="AA">
                                      <p:cBhvr>
                                        <p:cTn id="293" dur="2000" fill="hold"/>
                                        <p:tgtEl>
                                          <p:spTgt spid="13"/>
                                        </p:tgtEl>
                                        <p:attrNameLst>
                                          <p:attrName>ppt_x</p:attrName>
                                          <p:attrName>ppt_y</p:attrName>
                                        </p:attrNameLst>
                                      </p:cBhvr>
                                      <p:rCtr x="-4653" y="13634"/>
                                    </p:animMotion>
                                  </p:childTnLst>
                                </p:cTn>
                              </p:par>
                              <p:par>
                                <p:cTn id="294" presetID="0" presetClass="path" presetSubtype="0" accel="50000" decel="50000" fill="hold" grpId="1" nodeType="withEffect">
                                  <p:stCondLst>
                                    <p:cond delay="900"/>
                                  </p:stCondLst>
                                  <p:childTnLst>
                                    <p:animMotion origin="layout" path="M -1.38889E-6 -3.33333E-6 L 0.30365 -0.21551 " pathEditMode="relative" rAng="0" ptsTypes="AA">
                                      <p:cBhvr>
                                        <p:cTn id="295" dur="2000" fill="hold"/>
                                        <p:tgtEl>
                                          <p:spTgt spid="15"/>
                                        </p:tgtEl>
                                        <p:attrNameLst>
                                          <p:attrName>ppt_x</p:attrName>
                                          <p:attrName>ppt_y</p:attrName>
                                        </p:attrNameLst>
                                      </p:cBhvr>
                                      <p:rCtr x="15174" y="-10787"/>
                                    </p:animMotion>
                                  </p:childTnLst>
                                </p:cTn>
                              </p:par>
                              <p:par>
                                <p:cTn id="296" presetID="0" presetClass="path" presetSubtype="0" accel="50000" decel="50000" fill="hold" grpId="1" nodeType="withEffect">
                                  <p:stCondLst>
                                    <p:cond delay="900"/>
                                  </p:stCondLst>
                                  <p:childTnLst>
                                    <p:animMotion origin="layout" path="M 4.72222E-6 -7.40741E-7 L 0.26979 0.27222 " pathEditMode="relative" rAng="0" ptsTypes="AA">
                                      <p:cBhvr>
                                        <p:cTn id="297" dur="2000" fill="hold"/>
                                        <p:tgtEl>
                                          <p:spTgt spid="16"/>
                                        </p:tgtEl>
                                        <p:attrNameLst>
                                          <p:attrName>ppt_x</p:attrName>
                                          <p:attrName>ppt_y</p:attrName>
                                        </p:attrNameLst>
                                      </p:cBhvr>
                                      <p:rCtr x="13490" y="13611"/>
                                    </p:animMotion>
                                  </p:childTnLst>
                                </p:cTn>
                              </p:par>
                              <p:par>
                                <p:cTn id="298" presetID="10" presetClass="exit" presetSubtype="0" fill="hold" grpId="1" nodeType="withEffect">
                                  <p:stCondLst>
                                    <p:cond delay="900"/>
                                  </p:stCondLst>
                                  <p:childTnLst>
                                    <p:animEffect transition="out" filter="fade">
                                      <p:cBhvr>
                                        <p:cTn id="299" dur="1500"/>
                                        <p:tgtEl>
                                          <p:spTgt spid="3074"/>
                                        </p:tgtEl>
                                      </p:cBhvr>
                                    </p:animEffect>
                                    <p:set>
                                      <p:cBhvr>
                                        <p:cTn id="300" dur="1" fill="hold">
                                          <p:stCondLst>
                                            <p:cond delay="1499"/>
                                          </p:stCondLst>
                                        </p:cTn>
                                        <p:tgtEl>
                                          <p:spTgt spid="3074"/>
                                        </p:tgtEl>
                                        <p:attrNameLst>
                                          <p:attrName>style.visibility</p:attrName>
                                        </p:attrNameLst>
                                      </p:cBhvr>
                                      <p:to>
                                        <p:strVal val="hidden"/>
                                      </p:to>
                                    </p:set>
                                  </p:childTnLst>
                                </p:cTn>
                              </p:par>
                            </p:childTnLst>
                          </p:cTn>
                        </p:par>
                        <p:par>
                          <p:cTn id="301" fill="hold">
                            <p:stCondLst>
                              <p:cond delay="2900"/>
                            </p:stCondLst>
                            <p:childTnLst>
                              <p:par>
                                <p:cTn id="302" presetID="10" presetClass="entr" presetSubtype="0" fill="hold" grpId="0" nodeType="afterEffect">
                                  <p:stCondLst>
                                    <p:cond delay="0"/>
                                  </p:stCondLst>
                                  <p:childTnLst>
                                    <p:set>
                                      <p:cBhvr>
                                        <p:cTn id="303" dur="1" fill="hold">
                                          <p:stCondLst>
                                            <p:cond delay="0"/>
                                          </p:stCondLst>
                                        </p:cTn>
                                        <p:tgtEl>
                                          <p:spTgt spid="25"/>
                                        </p:tgtEl>
                                        <p:attrNameLst>
                                          <p:attrName>style.visibility</p:attrName>
                                        </p:attrNameLst>
                                      </p:cBhvr>
                                      <p:to>
                                        <p:strVal val="visible"/>
                                      </p:to>
                                    </p:set>
                                    <p:animEffect transition="in" filter="fade">
                                      <p:cBhvr>
                                        <p:cTn id="304" dur="250"/>
                                        <p:tgtEl>
                                          <p:spTgt spid="25"/>
                                        </p:tgtEl>
                                      </p:cBhvr>
                                    </p:animEffect>
                                  </p:childTnLst>
                                </p:cTn>
                              </p:par>
                              <p:par>
                                <p:cTn id="305" presetID="10" presetClass="exit" presetSubtype="0" fill="hold" grpId="2" nodeType="withEffect">
                                  <p:stCondLst>
                                    <p:cond delay="0"/>
                                  </p:stCondLst>
                                  <p:childTnLst>
                                    <p:animEffect transition="out" filter="fade">
                                      <p:cBhvr>
                                        <p:cTn id="306" dur="500"/>
                                        <p:tgtEl>
                                          <p:spTgt spid="19"/>
                                        </p:tgtEl>
                                      </p:cBhvr>
                                    </p:animEffect>
                                    <p:set>
                                      <p:cBhvr>
                                        <p:cTn id="307" dur="1" fill="hold">
                                          <p:stCondLst>
                                            <p:cond delay="499"/>
                                          </p:stCondLst>
                                        </p:cTn>
                                        <p:tgtEl>
                                          <p:spTgt spid="19"/>
                                        </p:tgtEl>
                                        <p:attrNameLst>
                                          <p:attrName>style.visibility</p:attrName>
                                        </p:attrNameLst>
                                      </p:cBhvr>
                                      <p:to>
                                        <p:strVal val="hidden"/>
                                      </p:to>
                                    </p:set>
                                  </p:childTnLst>
                                </p:cTn>
                              </p:par>
                              <p:par>
                                <p:cTn id="308" presetID="10" presetClass="exit" presetSubtype="0" fill="hold" grpId="2" nodeType="withEffect">
                                  <p:stCondLst>
                                    <p:cond delay="0"/>
                                  </p:stCondLst>
                                  <p:childTnLst>
                                    <p:animEffect transition="out" filter="fade">
                                      <p:cBhvr>
                                        <p:cTn id="309" dur="500"/>
                                        <p:tgtEl>
                                          <p:spTgt spid="18"/>
                                        </p:tgtEl>
                                      </p:cBhvr>
                                    </p:animEffect>
                                    <p:set>
                                      <p:cBhvr>
                                        <p:cTn id="310" dur="1" fill="hold">
                                          <p:stCondLst>
                                            <p:cond delay="499"/>
                                          </p:stCondLst>
                                        </p:cTn>
                                        <p:tgtEl>
                                          <p:spTgt spid="18"/>
                                        </p:tgtEl>
                                        <p:attrNameLst>
                                          <p:attrName>style.visibility</p:attrName>
                                        </p:attrNameLst>
                                      </p:cBhvr>
                                      <p:to>
                                        <p:strVal val="hidden"/>
                                      </p:to>
                                    </p:set>
                                  </p:childTnLst>
                                </p:cTn>
                              </p:par>
                              <p:par>
                                <p:cTn id="311" presetID="10" presetClass="exit" presetSubtype="0" fill="hold" grpId="2" nodeType="withEffect">
                                  <p:stCondLst>
                                    <p:cond delay="0"/>
                                  </p:stCondLst>
                                  <p:childTnLst>
                                    <p:animEffect transition="out" filter="fade">
                                      <p:cBhvr>
                                        <p:cTn id="312" dur="500"/>
                                        <p:tgtEl>
                                          <p:spTgt spid="17"/>
                                        </p:tgtEl>
                                      </p:cBhvr>
                                    </p:animEffect>
                                    <p:set>
                                      <p:cBhvr>
                                        <p:cTn id="313" dur="1" fill="hold">
                                          <p:stCondLst>
                                            <p:cond delay="499"/>
                                          </p:stCondLst>
                                        </p:cTn>
                                        <p:tgtEl>
                                          <p:spTgt spid="17"/>
                                        </p:tgtEl>
                                        <p:attrNameLst>
                                          <p:attrName>style.visibility</p:attrName>
                                        </p:attrNameLst>
                                      </p:cBhvr>
                                      <p:to>
                                        <p:strVal val="hidden"/>
                                      </p:to>
                                    </p:set>
                                  </p:childTnLst>
                                </p:cTn>
                              </p:par>
                              <p:par>
                                <p:cTn id="314" presetID="10" presetClass="exit" presetSubtype="0" fill="hold" grpId="2" nodeType="withEffect">
                                  <p:stCondLst>
                                    <p:cond delay="0"/>
                                  </p:stCondLst>
                                  <p:childTnLst>
                                    <p:animEffect transition="out" filter="fade">
                                      <p:cBhvr>
                                        <p:cTn id="315" dur="500"/>
                                        <p:tgtEl>
                                          <p:spTgt spid="24"/>
                                        </p:tgtEl>
                                      </p:cBhvr>
                                    </p:animEffect>
                                    <p:set>
                                      <p:cBhvr>
                                        <p:cTn id="316" dur="1" fill="hold">
                                          <p:stCondLst>
                                            <p:cond delay="499"/>
                                          </p:stCondLst>
                                        </p:cTn>
                                        <p:tgtEl>
                                          <p:spTgt spid="24"/>
                                        </p:tgtEl>
                                        <p:attrNameLst>
                                          <p:attrName>style.visibility</p:attrName>
                                        </p:attrNameLst>
                                      </p:cBhvr>
                                      <p:to>
                                        <p:strVal val="hidden"/>
                                      </p:to>
                                    </p:set>
                                  </p:childTnLst>
                                </p:cTn>
                              </p:par>
                              <p:par>
                                <p:cTn id="317" presetID="10" presetClass="exit" presetSubtype="0" fill="hold" grpId="2" nodeType="withEffect">
                                  <p:stCondLst>
                                    <p:cond delay="0"/>
                                  </p:stCondLst>
                                  <p:childTnLst>
                                    <p:animEffect transition="out" filter="fade">
                                      <p:cBhvr>
                                        <p:cTn id="318" dur="500"/>
                                        <p:tgtEl>
                                          <p:spTgt spid="20"/>
                                        </p:tgtEl>
                                      </p:cBhvr>
                                    </p:animEffect>
                                    <p:set>
                                      <p:cBhvr>
                                        <p:cTn id="319" dur="1" fill="hold">
                                          <p:stCondLst>
                                            <p:cond delay="499"/>
                                          </p:stCondLst>
                                        </p:cTn>
                                        <p:tgtEl>
                                          <p:spTgt spid="20"/>
                                        </p:tgtEl>
                                        <p:attrNameLst>
                                          <p:attrName>style.visibility</p:attrName>
                                        </p:attrNameLst>
                                      </p:cBhvr>
                                      <p:to>
                                        <p:strVal val="hidden"/>
                                      </p:to>
                                    </p:set>
                                  </p:childTnLst>
                                </p:cTn>
                              </p:par>
                              <p:par>
                                <p:cTn id="320" presetID="10" presetClass="exit" presetSubtype="0" fill="hold" grpId="2" nodeType="withEffect">
                                  <p:stCondLst>
                                    <p:cond delay="0"/>
                                  </p:stCondLst>
                                  <p:childTnLst>
                                    <p:animEffect transition="out" filter="fade">
                                      <p:cBhvr>
                                        <p:cTn id="321" dur="500"/>
                                        <p:tgtEl>
                                          <p:spTgt spid="21"/>
                                        </p:tgtEl>
                                      </p:cBhvr>
                                    </p:animEffect>
                                    <p:set>
                                      <p:cBhvr>
                                        <p:cTn id="322" dur="1" fill="hold">
                                          <p:stCondLst>
                                            <p:cond delay="499"/>
                                          </p:stCondLst>
                                        </p:cTn>
                                        <p:tgtEl>
                                          <p:spTgt spid="21"/>
                                        </p:tgtEl>
                                        <p:attrNameLst>
                                          <p:attrName>style.visibility</p:attrName>
                                        </p:attrNameLst>
                                      </p:cBhvr>
                                      <p:to>
                                        <p:strVal val="hidden"/>
                                      </p:to>
                                    </p:set>
                                  </p:childTnLst>
                                </p:cTn>
                              </p:par>
                              <p:par>
                                <p:cTn id="323" presetID="10" presetClass="exit" presetSubtype="0" fill="hold" grpId="2" nodeType="withEffect">
                                  <p:stCondLst>
                                    <p:cond delay="0"/>
                                  </p:stCondLst>
                                  <p:childTnLst>
                                    <p:animEffect transition="out" filter="fade">
                                      <p:cBhvr>
                                        <p:cTn id="324" dur="500"/>
                                        <p:tgtEl>
                                          <p:spTgt spid="22"/>
                                        </p:tgtEl>
                                      </p:cBhvr>
                                    </p:animEffect>
                                    <p:set>
                                      <p:cBhvr>
                                        <p:cTn id="325" dur="1" fill="hold">
                                          <p:stCondLst>
                                            <p:cond delay="499"/>
                                          </p:stCondLst>
                                        </p:cTn>
                                        <p:tgtEl>
                                          <p:spTgt spid="22"/>
                                        </p:tgtEl>
                                        <p:attrNameLst>
                                          <p:attrName>style.visibility</p:attrName>
                                        </p:attrNameLst>
                                      </p:cBhvr>
                                      <p:to>
                                        <p:strVal val="hidden"/>
                                      </p:to>
                                    </p:set>
                                  </p:childTnLst>
                                </p:cTn>
                              </p:par>
                              <p:par>
                                <p:cTn id="326" presetID="10" presetClass="exit" presetSubtype="0" fill="hold" grpId="2" nodeType="withEffect">
                                  <p:stCondLst>
                                    <p:cond delay="0"/>
                                  </p:stCondLst>
                                  <p:childTnLst>
                                    <p:animEffect transition="out" filter="fade">
                                      <p:cBhvr>
                                        <p:cTn id="327" dur="500"/>
                                        <p:tgtEl>
                                          <p:spTgt spid="23"/>
                                        </p:tgtEl>
                                      </p:cBhvr>
                                    </p:animEffect>
                                    <p:set>
                                      <p:cBhvr>
                                        <p:cTn id="328" dur="1" fill="hold">
                                          <p:stCondLst>
                                            <p:cond delay="499"/>
                                          </p:stCondLst>
                                        </p:cTn>
                                        <p:tgtEl>
                                          <p:spTgt spid="23"/>
                                        </p:tgtEl>
                                        <p:attrNameLst>
                                          <p:attrName>style.visibility</p:attrName>
                                        </p:attrNameLst>
                                      </p:cBhvr>
                                      <p:to>
                                        <p:strVal val="hidden"/>
                                      </p:to>
                                    </p:set>
                                  </p:childTnLst>
                                </p:cTn>
                              </p:par>
                              <p:par>
                                <p:cTn id="329" presetID="10" presetClass="exit" presetSubtype="0" fill="hold" grpId="2" nodeType="withEffect">
                                  <p:stCondLst>
                                    <p:cond delay="0"/>
                                  </p:stCondLst>
                                  <p:childTnLst>
                                    <p:animEffect transition="out" filter="fade">
                                      <p:cBhvr>
                                        <p:cTn id="330" dur="500"/>
                                        <p:tgtEl>
                                          <p:spTgt spid="9"/>
                                        </p:tgtEl>
                                      </p:cBhvr>
                                    </p:animEffect>
                                    <p:set>
                                      <p:cBhvr>
                                        <p:cTn id="331" dur="1" fill="hold">
                                          <p:stCondLst>
                                            <p:cond delay="499"/>
                                          </p:stCondLst>
                                        </p:cTn>
                                        <p:tgtEl>
                                          <p:spTgt spid="9"/>
                                        </p:tgtEl>
                                        <p:attrNameLst>
                                          <p:attrName>style.visibility</p:attrName>
                                        </p:attrNameLst>
                                      </p:cBhvr>
                                      <p:to>
                                        <p:strVal val="hidden"/>
                                      </p:to>
                                    </p:set>
                                  </p:childTnLst>
                                </p:cTn>
                              </p:par>
                              <p:par>
                                <p:cTn id="332" presetID="10" presetClass="exit" presetSubtype="0" fill="hold" grpId="2" nodeType="withEffect">
                                  <p:stCondLst>
                                    <p:cond delay="0"/>
                                  </p:stCondLst>
                                  <p:childTnLst>
                                    <p:animEffect transition="out" filter="fade">
                                      <p:cBhvr>
                                        <p:cTn id="333" dur="500"/>
                                        <p:tgtEl>
                                          <p:spTgt spid="10"/>
                                        </p:tgtEl>
                                      </p:cBhvr>
                                    </p:animEffect>
                                    <p:set>
                                      <p:cBhvr>
                                        <p:cTn id="334" dur="1" fill="hold">
                                          <p:stCondLst>
                                            <p:cond delay="499"/>
                                          </p:stCondLst>
                                        </p:cTn>
                                        <p:tgtEl>
                                          <p:spTgt spid="10"/>
                                        </p:tgtEl>
                                        <p:attrNameLst>
                                          <p:attrName>style.visibility</p:attrName>
                                        </p:attrNameLst>
                                      </p:cBhvr>
                                      <p:to>
                                        <p:strVal val="hidden"/>
                                      </p:to>
                                    </p:set>
                                  </p:childTnLst>
                                </p:cTn>
                              </p:par>
                              <p:par>
                                <p:cTn id="335" presetID="10" presetClass="exit" presetSubtype="0" fill="hold" grpId="2" nodeType="withEffect">
                                  <p:stCondLst>
                                    <p:cond delay="0"/>
                                  </p:stCondLst>
                                  <p:childTnLst>
                                    <p:animEffect transition="out" filter="fade">
                                      <p:cBhvr>
                                        <p:cTn id="336" dur="500"/>
                                        <p:tgtEl>
                                          <p:spTgt spid="11"/>
                                        </p:tgtEl>
                                      </p:cBhvr>
                                    </p:animEffect>
                                    <p:set>
                                      <p:cBhvr>
                                        <p:cTn id="337" dur="1" fill="hold">
                                          <p:stCondLst>
                                            <p:cond delay="499"/>
                                          </p:stCondLst>
                                        </p:cTn>
                                        <p:tgtEl>
                                          <p:spTgt spid="11"/>
                                        </p:tgtEl>
                                        <p:attrNameLst>
                                          <p:attrName>style.visibility</p:attrName>
                                        </p:attrNameLst>
                                      </p:cBhvr>
                                      <p:to>
                                        <p:strVal val="hidden"/>
                                      </p:to>
                                    </p:set>
                                  </p:childTnLst>
                                </p:cTn>
                              </p:par>
                              <p:par>
                                <p:cTn id="338" presetID="10" presetClass="exit" presetSubtype="0" fill="hold" grpId="2" nodeType="withEffect">
                                  <p:stCondLst>
                                    <p:cond delay="0"/>
                                  </p:stCondLst>
                                  <p:childTnLst>
                                    <p:animEffect transition="out" filter="fade">
                                      <p:cBhvr>
                                        <p:cTn id="339" dur="500"/>
                                        <p:tgtEl>
                                          <p:spTgt spid="12"/>
                                        </p:tgtEl>
                                      </p:cBhvr>
                                    </p:animEffect>
                                    <p:set>
                                      <p:cBhvr>
                                        <p:cTn id="340" dur="1" fill="hold">
                                          <p:stCondLst>
                                            <p:cond delay="499"/>
                                          </p:stCondLst>
                                        </p:cTn>
                                        <p:tgtEl>
                                          <p:spTgt spid="12"/>
                                        </p:tgtEl>
                                        <p:attrNameLst>
                                          <p:attrName>style.visibility</p:attrName>
                                        </p:attrNameLst>
                                      </p:cBhvr>
                                      <p:to>
                                        <p:strVal val="hidden"/>
                                      </p:to>
                                    </p:set>
                                  </p:childTnLst>
                                </p:cTn>
                              </p:par>
                              <p:par>
                                <p:cTn id="341" presetID="10" presetClass="exit" presetSubtype="0" fill="hold" grpId="1" nodeType="withEffect">
                                  <p:stCondLst>
                                    <p:cond delay="0"/>
                                  </p:stCondLst>
                                  <p:childTnLst>
                                    <p:animEffect transition="out" filter="fade">
                                      <p:cBhvr>
                                        <p:cTn id="342" dur="500"/>
                                        <p:tgtEl>
                                          <p:spTgt spid="13"/>
                                        </p:tgtEl>
                                      </p:cBhvr>
                                    </p:animEffect>
                                    <p:set>
                                      <p:cBhvr>
                                        <p:cTn id="343" dur="1" fill="hold">
                                          <p:stCondLst>
                                            <p:cond delay="499"/>
                                          </p:stCondLst>
                                        </p:cTn>
                                        <p:tgtEl>
                                          <p:spTgt spid="13"/>
                                        </p:tgtEl>
                                        <p:attrNameLst>
                                          <p:attrName>style.visibility</p:attrName>
                                        </p:attrNameLst>
                                      </p:cBhvr>
                                      <p:to>
                                        <p:strVal val="hidden"/>
                                      </p:to>
                                    </p:set>
                                  </p:childTnLst>
                                </p:cTn>
                              </p:par>
                              <p:par>
                                <p:cTn id="344" presetID="10" presetClass="exit" presetSubtype="0" fill="hold" grpId="2" nodeType="withEffect">
                                  <p:stCondLst>
                                    <p:cond delay="0"/>
                                  </p:stCondLst>
                                  <p:childTnLst>
                                    <p:animEffect transition="out" filter="fade">
                                      <p:cBhvr>
                                        <p:cTn id="345" dur="500"/>
                                        <p:tgtEl>
                                          <p:spTgt spid="14"/>
                                        </p:tgtEl>
                                      </p:cBhvr>
                                    </p:animEffect>
                                    <p:set>
                                      <p:cBhvr>
                                        <p:cTn id="346" dur="1" fill="hold">
                                          <p:stCondLst>
                                            <p:cond delay="499"/>
                                          </p:stCondLst>
                                        </p:cTn>
                                        <p:tgtEl>
                                          <p:spTgt spid="14"/>
                                        </p:tgtEl>
                                        <p:attrNameLst>
                                          <p:attrName>style.visibility</p:attrName>
                                        </p:attrNameLst>
                                      </p:cBhvr>
                                      <p:to>
                                        <p:strVal val="hidden"/>
                                      </p:to>
                                    </p:set>
                                  </p:childTnLst>
                                </p:cTn>
                              </p:par>
                              <p:par>
                                <p:cTn id="347" presetID="10" presetClass="exit" presetSubtype="0" fill="hold" grpId="2" nodeType="withEffect">
                                  <p:stCondLst>
                                    <p:cond delay="0"/>
                                  </p:stCondLst>
                                  <p:childTnLst>
                                    <p:animEffect transition="out" filter="fade">
                                      <p:cBhvr>
                                        <p:cTn id="348" dur="500"/>
                                        <p:tgtEl>
                                          <p:spTgt spid="15"/>
                                        </p:tgtEl>
                                      </p:cBhvr>
                                    </p:animEffect>
                                    <p:set>
                                      <p:cBhvr>
                                        <p:cTn id="349" dur="1" fill="hold">
                                          <p:stCondLst>
                                            <p:cond delay="499"/>
                                          </p:stCondLst>
                                        </p:cTn>
                                        <p:tgtEl>
                                          <p:spTgt spid="15"/>
                                        </p:tgtEl>
                                        <p:attrNameLst>
                                          <p:attrName>style.visibility</p:attrName>
                                        </p:attrNameLst>
                                      </p:cBhvr>
                                      <p:to>
                                        <p:strVal val="hidden"/>
                                      </p:to>
                                    </p:set>
                                  </p:childTnLst>
                                </p:cTn>
                              </p:par>
                              <p:par>
                                <p:cTn id="350" presetID="10" presetClass="exit" presetSubtype="0" fill="hold" grpId="2" nodeType="withEffect">
                                  <p:stCondLst>
                                    <p:cond delay="0"/>
                                  </p:stCondLst>
                                  <p:childTnLst>
                                    <p:animEffect transition="out" filter="fade">
                                      <p:cBhvr>
                                        <p:cTn id="351" dur="500"/>
                                        <p:tgtEl>
                                          <p:spTgt spid="16"/>
                                        </p:tgtEl>
                                      </p:cBhvr>
                                    </p:animEffect>
                                    <p:set>
                                      <p:cBhvr>
                                        <p:cTn id="352" dur="1" fill="hold">
                                          <p:stCondLst>
                                            <p:cond delay="499"/>
                                          </p:stCondLst>
                                        </p:cTn>
                                        <p:tgtEl>
                                          <p:spTgt spid="16"/>
                                        </p:tgtEl>
                                        <p:attrNameLst>
                                          <p:attrName>style.visibility</p:attrName>
                                        </p:attrNameLst>
                                      </p:cBhvr>
                                      <p:to>
                                        <p:strVal val="hidden"/>
                                      </p:to>
                                    </p:set>
                                  </p:childTnLst>
                                </p:cTn>
                              </p:par>
                              <p:par>
                                <p:cTn id="353" presetID="10" presetClass="exit" presetSubtype="0" fill="hold" grpId="5" nodeType="withEffect">
                                  <p:stCondLst>
                                    <p:cond delay="0"/>
                                  </p:stCondLst>
                                  <p:childTnLst>
                                    <p:animEffect transition="out" filter="fade">
                                      <p:cBhvr>
                                        <p:cTn id="354" dur="500"/>
                                        <p:tgtEl>
                                          <p:spTgt spid="7"/>
                                        </p:tgtEl>
                                      </p:cBhvr>
                                    </p:animEffect>
                                    <p:set>
                                      <p:cBhvr>
                                        <p:cTn id="355" dur="1" fill="hold">
                                          <p:stCondLst>
                                            <p:cond delay="499"/>
                                          </p:stCondLst>
                                        </p:cTn>
                                        <p:tgtEl>
                                          <p:spTgt spid="7"/>
                                        </p:tgtEl>
                                        <p:attrNameLst>
                                          <p:attrName>style.visibility</p:attrName>
                                        </p:attrNameLst>
                                      </p:cBhvr>
                                      <p:to>
                                        <p:strVal val="hidden"/>
                                      </p:to>
                                    </p:set>
                                  </p:childTnLst>
                                </p:cTn>
                              </p:par>
                              <p:par>
                                <p:cTn id="356" presetID="10" presetClass="exit" presetSubtype="0" fill="hold" grpId="5" nodeType="withEffect">
                                  <p:stCondLst>
                                    <p:cond delay="0"/>
                                  </p:stCondLst>
                                  <p:childTnLst>
                                    <p:animEffect transition="out" filter="fade">
                                      <p:cBhvr>
                                        <p:cTn id="357" dur="500"/>
                                        <p:tgtEl>
                                          <p:spTgt spid="8"/>
                                        </p:tgtEl>
                                      </p:cBhvr>
                                    </p:animEffect>
                                    <p:set>
                                      <p:cBhvr>
                                        <p:cTn id="35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5" grpId="0"/>
      <p:bldP spid="5" grpId="1"/>
      <p:bldP spid="5" grpId="2"/>
      <p:bldP spid="6" grpId="0"/>
      <p:bldP spid="6" grpId="1"/>
      <p:bldP spid="6" grpId="2"/>
      <p:bldP spid="8" grpId="0"/>
      <p:bldP spid="8" grpId="1"/>
      <p:bldP spid="8" grpId="2"/>
      <p:bldP spid="8" grpId="3"/>
      <p:bldP spid="8" grpId="4"/>
      <p:bldP spid="8" grpId="5"/>
      <p:bldP spid="3074" grpId="0"/>
      <p:bldP spid="3074" grpId="1"/>
      <p:bldP spid="7" grpId="0"/>
      <p:bldP spid="7" grpId="1"/>
      <p:bldP spid="7" grpId="2"/>
      <p:bldP spid="7" grpId="3"/>
      <p:bldP spid="7" grpId="4"/>
      <p:bldP spid="7" grpId="5"/>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6" grpId="0"/>
      <p:bldP spid="26" grpId="1"/>
      <p:bldP spid="27" grpId="0"/>
      <p:bldP spid="27" grpId="1"/>
      <p:bldP spid="28" grpId="0"/>
      <p:bldP spid="28" grpId="1"/>
      <p:bldP spid="29" grpId="0"/>
      <p:bldP spid="29" grpId="1"/>
      <p:bldP spid="30" grpId="0" build="allAtOnce"/>
      <p:bldP spid="30" grpId="1" build="allAtOnce"/>
      <p:bldP spid="31" grpId="0" build="allAtOnce"/>
      <p:bldP spid="31" grpId="1" build="allAtOnce"/>
      <p:bldP spid="32" grpId="0" build="allAtOnce"/>
      <p:bldP spid="32" grpId="1" build="allAtOnce"/>
      <p:bldP spid="33" grpId="0" build="allAtOnce"/>
      <p:bldP spid="33" grpId="1" build="allAtOnce"/>
      <p:bldP spid="34" grpId="0" build="allAtOnce"/>
      <p:bldP spid="34" grpId="1" build="allAtOnce"/>
      <p:bldP spid="35" grpId="0" build="allAtOnce"/>
      <p:bldP spid="35" grpId="1" build="allAtOnce"/>
      <p:bldP spid="36" grpId="0" build="allAtOnce"/>
      <p:bldP spid="36" grpId="1" build="allAtOnce"/>
      <p:bldP spid="37" grpId="0" build="allAtOnce"/>
      <p:bldP spid="37" grpId="1" build="allAtOnce"/>
      <p:bldP spid="48" grpId="0"/>
      <p:bldP spid="48" grpId="1"/>
      <p:bldP spid="48" grpId="2"/>
      <p:bldP spid="48" grpId="3"/>
      <p:bldP spid="49" grpId="0"/>
      <p:bldP spid="49" grpId="1"/>
      <p:bldP spid="49" grpId="2"/>
      <p:bldP spid="49" grpId="3"/>
      <p:bldP spid="50" grpId="0"/>
      <p:bldP spid="50" grpId="1"/>
      <p:bldP spid="50" grpId="2"/>
      <p:bldP spid="50" grpId="3"/>
      <p:bldP spid="51" grpId="0"/>
      <p:bldP spid="51" grpId="1"/>
      <p:bldP spid="51" grpId="2"/>
      <p:bldP spid="51" grpId="3"/>
      <p:bldP spid="52" grpId="0"/>
      <p:bldP spid="52" grpId="1"/>
      <p:bldP spid="52" grpId="2"/>
      <p:bldP spid="52" grpId="3"/>
      <p:bldP spid="53" grpId="0"/>
      <p:bldP spid="53" grpId="1"/>
      <p:bldP spid="53" grpId="2"/>
      <p:bldP spid="53" grpId="3"/>
      <p:bldP spid="54" grpId="0"/>
      <p:bldP spid="54" grpId="1"/>
      <p:bldP spid="54" grpId="2"/>
      <p:bldP spid="54" grpId="3"/>
      <p:bldP spid="55" grpId="0"/>
      <p:bldP spid="55" grpId="1"/>
      <p:bldP spid="55" grpId="2"/>
      <p:bldP spid="55" grpId="3"/>
      <p:bldP spid="56" grpId="0"/>
      <p:bldP spid="56" grpId="1"/>
      <p:bldP spid="56" grpId="2"/>
      <p:bldP spid="56" grpId="3"/>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4065</TotalTime>
  <Words>2572</Words>
  <Application>Microsoft Office PowerPoint</Application>
  <PresentationFormat>On-screen Show (4:3)</PresentationFormat>
  <Paragraphs>374</Paragraphs>
  <Slides>27</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Default Design</vt:lpstr>
      <vt:lpstr>PowerPoint Presentation</vt:lpstr>
      <vt:lpstr>PowerPoint Presentation</vt:lpstr>
      <vt:lpstr>"Not everyone who says to Me, 'Lord, Lord,' shall enter the kingdom of heaven, but he who does the will of My Father in heaven." — Matthew 7:21 </vt:lpstr>
      <vt:lpstr>You therefore, beloved, since you know this beforehand, beware lest you also fall from your own steadfastness, being led away with the error of the wicked;        — 2nd Peter 3:17 </vt:lpstr>
      <vt:lpstr>For it is impossible for those who were once enlightened, and have tasted        the heavenly gift, and have become partakers of the Holy Spirit,  and have tasted the good word of God and the powers of the age to come, if they       fall away, to renew them again to repentance, since they crucify again for themselves the Son of God, and put Him to an open shame. — Hebrews 6:4-6 </vt:lpstr>
      <vt:lpstr>Therefore lay aside all filthiness and overflow of wickedness,     and receive with meekness the implanted word, which is able to save your souls. But be doers of the word, and not hearers only, deceiving yourselves. — James 1:21-22 </vt:lpstr>
      <vt:lpstr>Do you have faith? Have it to yourself before God. Happy is he who does not condemn himself in what he approves.      — Romans 14:22 </vt:lpstr>
      <vt:lpstr>What does it profit, my brethren, if someone says he  has faith but does not have works?   Can faith save him?  — James 2:14  </vt:lpstr>
      <vt:lpstr>Thus also faith by itself, if it does not have works, is dead. But someone will say, "You have faith, and I have works." Show me your faith without your works, and I will show   you my faith by my works.                      — James 2:17-18 </vt:lpstr>
      <vt:lpstr>You see then that a man       is justified by works,          and not by faith only.                 — James 2:24 </vt:lpstr>
      <vt:lpstr>(for not the hearers of the law are just in the sight of God, but the doers of the law will be justified; for when Gentiles, who do not have the law, by nature do the things in the law, these, although not having the law, are a law to themselves, who show the work of the law written in their hearts, their conscience also bearing witness, and between themselves their thoughts accusing or else excusing them) — Romans 2:13-15  </vt:lpstr>
      <vt:lpstr>But I discipline my body and    bring it into subjection, lest, when I have preached to others, I myself should become disqualified.           — 1st Corinthians 9:27 </vt:lpstr>
      <vt:lpstr>Examine yourselves as to  whether you are in the faith.    Test yourselves. Do you not know yourselves, that Jesus Christ is in you? -- unless indeed you are disqualified. — 2nd Corinthians 13:5 </vt:lpstr>
      <vt:lpstr>They profess to know God, but    in works they deny Him, being abominable, disobedient, and disqualified for every good work. — Titus 1:16 </vt:lpstr>
      <vt:lpstr>Then they said to Him,           "What shall we do, that we may work the works of God?"         Jesus answered and said to them, "This is the work of God, that you believe in Him whom He sent."     — John 6:28-29  </vt:lpstr>
      <vt:lpstr>"And behold, I am coming quickly, and My reward is with Me, to give to every one according to his work."  — Revelation 22:12 </vt:lpstr>
      <vt:lpstr>For in Christ Jesus neither circumcision nor uncircumcision avails anything, but faith working through love. — Galatians 5:6 </vt:lpstr>
      <vt:lpstr>My little children, let us not love in word or in tongue, but in deed and in truth. And by this we know that we are of the truth, and shall assure our hearts before Him. For if our heart condemns us, God is greater than our heart, and knows all things.  Beloved, if our heart does not condemn us,   we have confidence toward God.       — 1st John 3:18-21 </vt:lpstr>
      <vt:lpstr>And whatever you do in word or deed, do all in the name of the Lord Jesus, giving thanks to God the Father through Him.                    — Colossians 3:17  </vt:lpstr>
      <vt:lpstr>And whatever you do in word or deed, do all in the name of the Lord Jesus, giving thanks to God the Father through Him.                    — Colossians 3:17  </vt:lpstr>
      <vt:lpstr>For we are His workmanship, created in Christ Jesus for good works, which God prepared beforehand that we should walk in them. — Ephesians 2:10 </vt:lpstr>
      <vt:lpstr>So then each of us shall give account of himself to God.        — Romans 14:12  </vt:lpstr>
      <vt:lpstr>… who "will render to each one according to his deeds": eternal life to those who by patient continuance in doing good seek for glory, honor, and immortality; but to those who are self-seeking and do not obey the truth, but obey unrighteousness -- indignation and wrath, … — Romans 2:6-8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394</cp:revision>
  <dcterms:created xsi:type="dcterms:W3CDTF">2014-04-12T23:55:49Z</dcterms:created>
  <dcterms:modified xsi:type="dcterms:W3CDTF">2021-03-05T01:05:23Z</dcterms:modified>
</cp:coreProperties>
</file>