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jpg&amp;ehk=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9"/>
  </p:notesMasterIdLst>
  <p:sldIdLst>
    <p:sldId id="538" r:id="rId3"/>
    <p:sldId id="649" r:id="rId4"/>
    <p:sldId id="256" r:id="rId5"/>
    <p:sldId id="598" r:id="rId6"/>
    <p:sldId id="648" r:id="rId7"/>
    <p:sldId id="608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>
      <p:cViewPr>
        <p:scale>
          <a:sx n="78" d="100"/>
          <a:sy n="78" d="100"/>
        </p:scale>
        <p:origin x="23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EE28F-90D1-4B3B-8135-751F7F9D8B85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012FA-DF9C-4BA5-AB19-55E2B03C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85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4C9568-E3D6-45BA-A626-EF0F78B93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474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51D9B6-958F-4022-8446-FFC7E7C9F7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175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Eternity never ends.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4C9568-E3D6-45BA-A626-EF0F78B93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667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1C3F-8CD4-40AD-824F-140B1BE7E539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AFF-1319-4131-B17C-A5647A405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58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1C3F-8CD4-40AD-824F-140B1BE7E539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AFF-1319-4131-B17C-A5647A405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615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1C3F-8CD4-40AD-824F-140B1BE7E539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AFF-1319-4131-B17C-A5647A405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77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EB10A-3DD7-45BD-BBDF-FD8A0A2A8E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6406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C34EB-C126-4C8C-B00B-02F61577C6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687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9F266-2820-49AC-BF44-6545556828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101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7E15E-9FBB-4EAA-86E1-789AD9A10A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8792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202E5-728F-4714-95D8-3EFAF51482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763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F44A9-3753-4A25-A2D3-2D33A457DE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48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5842D-6D3F-4CA2-8989-B23EB50298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488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A070B-7E2F-4945-A61F-4C7FB90D4C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588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1C3F-8CD4-40AD-824F-140B1BE7E539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AFF-1319-4131-B17C-A5647A405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43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93DC5-B974-4C9F-8B24-E0B9FD137F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3119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824A2-A044-459C-8C29-9A1547F4FF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935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20BDB-6753-4138-846F-14F31A3FF7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6609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1C3F-8CD4-40AD-824F-140B1BE7E539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AFF-1319-4131-B17C-A5647A405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11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1C3F-8CD4-40AD-824F-140B1BE7E539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AFF-1319-4131-B17C-A5647A405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03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1C3F-8CD4-40AD-824F-140B1BE7E539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AFF-1319-4131-B17C-A5647A405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57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1C3F-8CD4-40AD-824F-140B1BE7E539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AFF-1319-4131-B17C-A5647A405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88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1C3F-8CD4-40AD-824F-140B1BE7E539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AFF-1319-4131-B17C-A5647A405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68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1C3F-8CD4-40AD-824F-140B1BE7E539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AFF-1319-4131-B17C-A5647A405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70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1C3F-8CD4-40AD-824F-140B1BE7E539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AFF-1319-4131-B17C-A5647A405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04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21C3F-8CD4-40AD-824F-140B1BE7E539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46AFF-1319-4131-B17C-A5647A405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52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1E3BDCB-BB78-4C21-9848-55B699CC85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79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jpg"/><Relationship Id="rId18" Type="http://schemas.openxmlformats.org/officeDocument/2006/relationships/image" Target="../media/image21.jpg"/><Relationship Id="rId26" Type="http://schemas.openxmlformats.org/officeDocument/2006/relationships/image" Target="../media/image29.jpg"/><Relationship Id="rId39" Type="http://schemas.openxmlformats.org/officeDocument/2006/relationships/image" Target="../media/image42.jpg"/><Relationship Id="rId21" Type="http://schemas.openxmlformats.org/officeDocument/2006/relationships/image" Target="../media/image24.png"/><Relationship Id="rId34" Type="http://schemas.openxmlformats.org/officeDocument/2006/relationships/image" Target="../media/image37.png"/><Relationship Id="rId42" Type="http://schemas.openxmlformats.org/officeDocument/2006/relationships/image" Target="../media/image45.jpg"/><Relationship Id="rId47" Type="http://schemas.openxmlformats.org/officeDocument/2006/relationships/image" Target="../media/image50.jpg"/><Relationship Id="rId50" Type="http://schemas.openxmlformats.org/officeDocument/2006/relationships/image" Target="../media/image53.jpg"/><Relationship Id="rId55" Type="http://schemas.openxmlformats.org/officeDocument/2006/relationships/image" Target="../media/image58.jpg"/><Relationship Id="rId63" Type="http://schemas.openxmlformats.org/officeDocument/2006/relationships/image" Target="../media/image66.png"/><Relationship Id="rId68" Type="http://schemas.openxmlformats.org/officeDocument/2006/relationships/image" Target="../media/image71.jpg"/><Relationship Id="rId76" Type="http://schemas.openxmlformats.org/officeDocument/2006/relationships/image" Target="../media/image79.jpg"/><Relationship Id="rId84" Type="http://schemas.openxmlformats.org/officeDocument/2006/relationships/image" Target="../media/image87.png"/><Relationship Id="rId89" Type="http://schemas.openxmlformats.org/officeDocument/2006/relationships/image" Target="../media/image92.jpg"/><Relationship Id="rId7" Type="http://schemas.openxmlformats.org/officeDocument/2006/relationships/image" Target="../media/image10.jpg"/><Relationship Id="rId71" Type="http://schemas.openxmlformats.org/officeDocument/2006/relationships/image" Target="../media/image74.jpg"/><Relationship Id="rId92" Type="http://schemas.openxmlformats.org/officeDocument/2006/relationships/image" Target="../media/image95.jpg"/><Relationship Id="rId2" Type="http://schemas.openxmlformats.org/officeDocument/2006/relationships/video" Target="../media/media1.mov"/><Relationship Id="rId16" Type="http://schemas.openxmlformats.org/officeDocument/2006/relationships/image" Target="../media/image19.png"/><Relationship Id="rId29" Type="http://schemas.openxmlformats.org/officeDocument/2006/relationships/image" Target="../media/image32.png"/><Relationship Id="rId11" Type="http://schemas.openxmlformats.org/officeDocument/2006/relationships/image" Target="../media/image14.jpg"/><Relationship Id="rId24" Type="http://schemas.openxmlformats.org/officeDocument/2006/relationships/image" Target="../media/image27.jpg"/><Relationship Id="rId32" Type="http://schemas.openxmlformats.org/officeDocument/2006/relationships/image" Target="../media/image35.png"/><Relationship Id="rId37" Type="http://schemas.openxmlformats.org/officeDocument/2006/relationships/image" Target="../media/image40.gif"/><Relationship Id="rId40" Type="http://schemas.openxmlformats.org/officeDocument/2006/relationships/image" Target="../media/image43.png"/><Relationship Id="rId45" Type="http://schemas.openxmlformats.org/officeDocument/2006/relationships/image" Target="../media/image48.jpg"/><Relationship Id="rId53" Type="http://schemas.openxmlformats.org/officeDocument/2006/relationships/image" Target="../media/image56.png"/><Relationship Id="rId58" Type="http://schemas.openxmlformats.org/officeDocument/2006/relationships/image" Target="../media/image61.png"/><Relationship Id="rId66" Type="http://schemas.openxmlformats.org/officeDocument/2006/relationships/image" Target="../media/image69.png"/><Relationship Id="rId74" Type="http://schemas.openxmlformats.org/officeDocument/2006/relationships/image" Target="../media/image77.jpg"/><Relationship Id="rId79" Type="http://schemas.openxmlformats.org/officeDocument/2006/relationships/image" Target="../media/image82.jpg"/><Relationship Id="rId87" Type="http://schemas.openxmlformats.org/officeDocument/2006/relationships/image" Target="../media/image90.png"/><Relationship Id="rId5" Type="http://schemas.openxmlformats.org/officeDocument/2006/relationships/image" Target="../media/image8.png"/><Relationship Id="rId61" Type="http://schemas.openxmlformats.org/officeDocument/2006/relationships/image" Target="../media/image64.jpg"/><Relationship Id="rId82" Type="http://schemas.openxmlformats.org/officeDocument/2006/relationships/image" Target="../media/image85.png"/><Relationship Id="rId90" Type="http://schemas.openxmlformats.org/officeDocument/2006/relationships/image" Target="../media/image93.jpg"/><Relationship Id="rId95" Type="http://schemas.openxmlformats.org/officeDocument/2006/relationships/hyperlink" Target="http://flamingclaw.deviantart.com/art/Red-Blue-Desktop-174479007" TargetMode="External"/><Relationship Id="rId19" Type="http://schemas.openxmlformats.org/officeDocument/2006/relationships/image" Target="../media/image22.png"/><Relationship Id="rId14" Type="http://schemas.openxmlformats.org/officeDocument/2006/relationships/image" Target="../media/image17.jpg"/><Relationship Id="rId22" Type="http://schemas.openxmlformats.org/officeDocument/2006/relationships/image" Target="../media/image25.png"/><Relationship Id="rId27" Type="http://schemas.openxmlformats.org/officeDocument/2006/relationships/image" Target="../media/image30.jpg"/><Relationship Id="rId30" Type="http://schemas.openxmlformats.org/officeDocument/2006/relationships/image" Target="../media/image33.jpg"/><Relationship Id="rId35" Type="http://schemas.openxmlformats.org/officeDocument/2006/relationships/image" Target="../media/image38.png"/><Relationship Id="rId43" Type="http://schemas.openxmlformats.org/officeDocument/2006/relationships/image" Target="../media/image46.jpg"/><Relationship Id="rId48" Type="http://schemas.openxmlformats.org/officeDocument/2006/relationships/image" Target="../media/image51.png"/><Relationship Id="rId56" Type="http://schemas.openxmlformats.org/officeDocument/2006/relationships/image" Target="../media/image59.png"/><Relationship Id="rId64" Type="http://schemas.openxmlformats.org/officeDocument/2006/relationships/image" Target="../media/image67.png"/><Relationship Id="rId69" Type="http://schemas.openxmlformats.org/officeDocument/2006/relationships/image" Target="../media/image72.jpg"/><Relationship Id="rId77" Type="http://schemas.openxmlformats.org/officeDocument/2006/relationships/image" Target="../media/image80.gif"/><Relationship Id="rId8" Type="http://schemas.openxmlformats.org/officeDocument/2006/relationships/image" Target="../media/image11.jpg"/><Relationship Id="rId51" Type="http://schemas.openxmlformats.org/officeDocument/2006/relationships/image" Target="../media/image54.jpg"/><Relationship Id="rId72" Type="http://schemas.openxmlformats.org/officeDocument/2006/relationships/image" Target="../media/image75.png"/><Relationship Id="rId80" Type="http://schemas.openxmlformats.org/officeDocument/2006/relationships/image" Target="../media/image83.png"/><Relationship Id="rId85" Type="http://schemas.openxmlformats.org/officeDocument/2006/relationships/image" Target="../media/image88.png"/><Relationship Id="rId93" Type="http://schemas.openxmlformats.org/officeDocument/2006/relationships/image" Target="../media/image96.jpg"/><Relationship Id="rId3" Type="http://schemas.openxmlformats.org/officeDocument/2006/relationships/slideLayout" Target="../slideLayouts/slideLayout13.xml"/><Relationship Id="rId12" Type="http://schemas.openxmlformats.org/officeDocument/2006/relationships/image" Target="../media/image15.png"/><Relationship Id="rId17" Type="http://schemas.openxmlformats.org/officeDocument/2006/relationships/image" Target="../media/image20.jpg"/><Relationship Id="rId25" Type="http://schemas.openxmlformats.org/officeDocument/2006/relationships/image" Target="../media/image28.png"/><Relationship Id="rId33" Type="http://schemas.openxmlformats.org/officeDocument/2006/relationships/image" Target="../media/image36.gif"/><Relationship Id="rId38" Type="http://schemas.openxmlformats.org/officeDocument/2006/relationships/image" Target="../media/image41.png"/><Relationship Id="rId46" Type="http://schemas.openxmlformats.org/officeDocument/2006/relationships/image" Target="../media/image49.jpg"/><Relationship Id="rId59" Type="http://schemas.openxmlformats.org/officeDocument/2006/relationships/image" Target="../media/image62.png"/><Relationship Id="rId67" Type="http://schemas.openxmlformats.org/officeDocument/2006/relationships/image" Target="../media/image70.jpg"/><Relationship Id="rId20" Type="http://schemas.openxmlformats.org/officeDocument/2006/relationships/image" Target="../media/image23.png"/><Relationship Id="rId41" Type="http://schemas.openxmlformats.org/officeDocument/2006/relationships/image" Target="../media/image44.png"/><Relationship Id="rId54" Type="http://schemas.openxmlformats.org/officeDocument/2006/relationships/image" Target="../media/image57.png"/><Relationship Id="rId62" Type="http://schemas.openxmlformats.org/officeDocument/2006/relationships/image" Target="../media/image65.jpg"/><Relationship Id="rId70" Type="http://schemas.openxmlformats.org/officeDocument/2006/relationships/image" Target="../media/image73.jpg"/><Relationship Id="rId75" Type="http://schemas.openxmlformats.org/officeDocument/2006/relationships/image" Target="../media/image78.jpg"/><Relationship Id="rId83" Type="http://schemas.openxmlformats.org/officeDocument/2006/relationships/image" Target="../media/image86.jpg"/><Relationship Id="rId88" Type="http://schemas.openxmlformats.org/officeDocument/2006/relationships/image" Target="../media/image91.jpg"/><Relationship Id="rId91" Type="http://schemas.openxmlformats.org/officeDocument/2006/relationships/image" Target="../media/image94.jpg"/><Relationship Id="rId96" Type="http://schemas.openxmlformats.org/officeDocument/2006/relationships/image" Target="../media/image98.jpg"/><Relationship Id="rId1" Type="http://schemas.microsoft.com/office/2007/relationships/media" Target="../media/media1.mov"/><Relationship Id="rId6" Type="http://schemas.openxmlformats.org/officeDocument/2006/relationships/image" Target="../media/image9.jpg"/><Relationship Id="rId15" Type="http://schemas.openxmlformats.org/officeDocument/2006/relationships/image" Target="../media/image18.gif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36" Type="http://schemas.openxmlformats.org/officeDocument/2006/relationships/image" Target="../media/image39.png"/><Relationship Id="rId49" Type="http://schemas.openxmlformats.org/officeDocument/2006/relationships/image" Target="../media/image52.png"/><Relationship Id="rId57" Type="http://schemas.openxmlformats.org/officeDocument/2006/relationships/image" Target="../media/image60.jpg"/><Relationship Id="rId10" Type="http://schemas.openxmlformats.org/officeDocument/2006/relationships/image" Target="../media/image13.jpg"/><Relationship Id="rId31" Type="http://schemas.openxmlformats.org/officeDocument/2006/relationships/image" Target="../media/image34.jpg"/><Relationship Id="rId44" Type="http://schemas.openxmlformats.org/officeDocument/2006/relationships/image" Target="../media/image47.jpeg"/><Relationship Id="rId52" Type="http://schemas.openxmlformats.org/officeDocument/2006/relationships/image" Target="../media/image55.jpg"/><Relationship Id="rId60" Type="http://schemas.openxmlformats.org/officeDocument/2006/relationships/image" Target="../media/image63.jpg"/><Relationship Id="rId65" Type="http://schemas.openxmlformats.org/officeDocument/2006/relationships/image" Target="../media/image68.jpg"/><Relationship Id="rId73" Type="http://schemas.openxmlformats.org/officeDocument/2006/relationships/image" Target="../media/image76.png"/><Relationship Id="rId78" Type="http://schemas.openxmlformats.org/officeDocument/2006/relationships/image" Target="../media/image81.png"/><Relationship Id="rId81" Type="http://schemas.openxmlformats.org/officeDocument/2006/relationships/image" Target="../media/image84.jpg"/><Relationship Id="rId86" Type="http://schemas.openxmlformats.org/officeDocument/2006/relationships/image" Target="../media/image89.jpeg"/><Relationship Id="rId94" Type="http://schemas.openxmlformats.org/officeDocument/2006/relationships/image" Target="../media/image97.jpg&amp;ehk=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!!Flag">
            <a:extLst>
              <a:ext uri="{FF2B5EF4-FFF2-40B4-BE49-F238E27FC236}">
                <a16:creationId xmlns:a16="http://schemas.microsoft.com/office/drawing/2014/main" id="{BEB23152-9374-4632-B4BD-32F3AAF23E90}"/>
              </a:ext>
            </a:extLst>
          </p:cNvPr>
          <p:cNvSpPr/>
          <p:nvPr/>
        </p:nvSpPr>
        <p:spPr>
          <a:xfrm>
            <a:off x="4367904" y="786581"/>
            <a:ext cx="383535" cy="1524000"/>
          </a:xfrm>
          <a:custGeom>
            <a:avLst/>
            <a:gdLst>
              <a:gd name="connsiteX0" fmla="*/ 167148 w 385916"/>
              <a:gd name="connsiteY0" fmla="*/ 1504335 h 1524000"/>
              <a:gd name="connsiteX1" fmla="*/ 117987 w 385916"/>
              <a:gd name="connsiteY1" fmla="*/ 1521542 h 1524000"/>
              <a:gd name="connsiteX2" fmla="*/ 27038 w 385916"/>
              <a:gd name="connsiteY2" fmla="*/ 1524000 h 1524000"/>
              <a:gd name="connsiteX3" fmla="*/ 0 w 385916"/>
              <a:gd name="connsiteY3" fmla="*/ 1499419 h 1524000"/>
              <a:gd name="connsiteX4" fmla="*/ 51619 w 385916"/>
              <a:gd name="connsiteY4" fmla="*/ 1482213 h 1524000"/>
              <a:gd name="connsiteX5" fmla="*/ 66367 w 385916"/>
              <a:gd name="connsiteY5" fmla="*/ 1460090 h 1524000"/>
              <a:gd name="connsiteX6" fmla="*/ 86032 w 385916"/>
              <a:gd name="connsiteY6" fmla="*/ 358877 h 1524000"/>
              <a:gd name="connsiteX7" fmla="*/ 83574 w 385916"/>
              <a:gd name="connsiteY7" fmla="*/ 344129 h 1524000"/>
              <a:gd name="connsiteX8" fmla="*/ 78658 w 385916"/>
              <a:gd name="connsiteY8" fmla="*/ 127819 h 1524000"/>
              <a:gd name="connsiteX9" fmla="*/ 86032 w 385916"/>
              <a:gd name="connsiteY9" fmla="*/ 95864 h 1524000"/>
              <a:gd name="connsiteX10" fmla="*/ 73742 w 385916"/>
              <a:gd name="connsiteY10" fmla="*/ 71284 h 1524000"/>
              <a:gd name="connsiteX11" fmla="*/ 88490 w 385916"/>
              <a:gd name="connsiteY11" fmla="*/ 58993 h 1524000"/>
              <a:gd name="connsiteX12" fmla="*/ 81116 w 385916"/>
              <a:gd name="connsiteY12" fmla="*/ 36871 h 1524000"/>
              <a:gd name="connsiteX13" fmla="*/ 73742 w 385916"/>
              <a:gd name="connsiteY13" fmla="*/ 19664 h 1524000"/>
              <a:gd name="connsiteX14" fmla="*/ 66367 w 385916"/>
              <a:gd name="connsiteY14" fmla="*/ 0 h 1524000"/>
              <a:gd name="connsiteX15" fmla="*/ 105696 w 385916"/>
              <a:gd name="connsiteY15" fmla="*/ 12290 h 1524000"/>
              <a:gd name="connsiteX16" fmla="*/ 122903 w 385916"/>
              <a:gd name="connsiteY16" fmla="*/ 14748 h 1524000"/>
              <a:gd name="connsiteX17" fmla="*/ 110612 w 385916"/>
              <a:gd name="connsiteY17" fmla="*/ 39329 h 1524000"/>
              <a:gd name="connsiteX18" fmla="*/ 108154 w 385916"/>
              <a:gd name="connsiteY18" fmla="*/ 66367 h 1524000"/>
              <a:gd name="connsiteX19" fmla="*/ 105696 w 385916"/>
              <a:gd name="connsiteY19" fmla="*/ 81116 h 1524000"/>
              <a:gd name="connsiteX20" fmla="*/ 108154 w 385916"/>
              <a:gd name="connsiteY20" fmla="*/ 145025 h 1524000"/>
              <a:gd name="connsiteX21" fmla="*/ 250722 w 385916"/>
              <a:gd name="connsiteY21" fmla="*/ 204019 h 1524000"/>
              <a:gd name="connsiteX22" fmla="*/ 297425 w 385916"/>
              <a:gd name="connsiteY22" fmla="*/ 245806 h 1524000"/>
              <a:gd name="connsiteX23" fmla="*/ 344129 w 385916"/>
              <a:gd name="connsiteY23" fmla="*/ 277761 h 1524000"/>
              <a:gd name="connsiteX24" fmla="*/ 385916 w 385916"/>
              <a:gd name="connsiteY24" fmla="*/ 290051 h 1524000"/>
              <a:gd name="connsiteX25" fmla="*/ 376083 w 385916"/>
              <a:gd name="connsiteY25" fmla="*/ 356419 h 1524000"/>
              <a:gd name="connsiteX26" fmla="*/ 349045 w 385916"/>
              <a:gd name="connsiteY26" fmla="*/ 378542 h 1524000"/>
              <a:gd name="connsiteX27" fmla="*/ 358877 w 385916"/>
              <a:gd name="connsiteY27" fmla="*/ 393290 h 1524000"/>
              <a:gd name="connsiteX28" fmla="*/ 312174 w 385916"/>
              <a:gd name="connsiteY28" fmla="*/ 381000 h 1524000"/>
              <a:gd name="connsiteX29" fmla="*/ 292509 w 385916"/>
              <a:gd name="connsiteY29" fmla="*/ 390832 h 1524000"/>
              <a:gd name="connsiteX30" fmla="*/ 258096 w 385916"/>
              <a:gd name="connsiteY30" fmla="*/ 373625 h 1524000"/>
              <a:gd name="connsiteX31" fmla="*/ 196645 w 385916"/>
              <a:gd name="connsiteY31" fmla="*/ 371167 h 1524000"/>
              <a:gd name="connsiteX32" fmla="*/ 152400 w 385916"/>
              <a:gd name="connsiteY32" fmla="*/ 344129 h 1524000"/>
              <a:gd name="connsiteX33" fmla="*/ 113071 w 385916"/>
              <a:gd name="connsiteY33" fmla="*/ 346587 h 1524000"/>
              <a:gd name="connsiteX34" fmla="*/ 93406 w 385916"/>
              <a:gd name="connsiteY34" fmla="*/ 1450258 h 1524000"/>
              <a:gd name="connsiteX35" fmla="*/ 103238 w 385916"/>
              <a:gd name="connsiteY35" fmla="*/ 1472380 h 1524000"/>
              <a:gd name="connsiteX36" fmla="*/ 167148 w 385916"/>
              <a:gd name="connsiteY36" fmla="*/ 1504335 h 1524000"/>
              <a:gd name="connsiteX0" fmla="*/ 164767 w 383535"/>
              <a:gd name="connsiteY0" fmla="*/ 1504335 h 1524000"/>
              <a:gd name="connsiteX1" fmla="*/ 115606 w 383535"/>
              <a:gd name="connsiteY1" fmla="*/ 1521542 h 1524000"/>
              <a:gd name="connsiteX2" fmla="*/ 24657 w 383535"/>
              <a:gd name="connsiteY2" fmla="*/ 1524000 h 1524000"/>
              <a:gd name="connsiteX3" fmla="*/ 0 w 383535"/>
              <a:gd name="connsiteY3" fmla="*/ 1506562 h 1524000"/>
              <a:gd name="connsiteX4" fmla="*/ 49238 w 383535"/>
              <a:gd name="connsiteY4" fmla="*/ 1482213 h 1524000"/>
              <a:gd name="connsiteX5" fmla="*/ 63986 w 383535"/>
              <a:gd name="connsiteY5" fmla="*/ 1460090 h 1524000"/>
              <a:gd name="connsiteX6" fmla="*/ 83651 w 383535"/>
              <a:gd name="connsiteY6" fmla="*/ 358877 h 1524000"/>
              <a:gd name="connsiteX7" fmla="*/ 81193 w 383535"/>
              <a:gd name="connsiteY7" fmla="*/ 344129 h 1524000"/>
              <a:gd name="connsiteX8" fmla="*/ 76277 w 383535"/>
              <a:gd name="connsiteY8" fmla="*/ 127819 h 1524000"/>
              <a:gd name="connsiteX9" fmla="*/ 83651 w 383535"/>
              <a:gd name="connsiteY9" fmla="*/ 95864 h 1524000"/>
              <a:gd name="connsiteX10" fmla="*/ 71361 w 383535"/>
              <a:gd name="connsiteY10" fmla="*/ 71284 h 1524000"/>
              <a:gd name="connsiteX11" fmla="*/ 86109 w 383535"/>
              <a:gd name="connsiteY11" fmla="*/ 58993 h 1524000"/>
              <a:gd name="connsiteX12" fmla="*/ 78735 w 383535"/>
              <a:gd name="connsiteY12" fmla="*/ 36871 h 1524000"/>
              <a:gd name="connsiteX13" fmla="*/ 71361 w 383535"/>
              <a:gd name="connsiteY13" fmla="*/ 19664 h 1524000"/>
              <a:gd name="connsiteX14" fmla="*/ 63986 w 383535"/>
              <a:gd name="connsiteY14" fmla="*/ 0 h 1524000"/>
              <a:gd name="connsiteX15" fmla="*/ 103315 w 383535"/>
              <a:gd name="connsiteY15" fmla="*/ 12290 h 1524000"/>
              <a:gd name="connsiteX16" fmla="*/ 120522 w 383535"/>
              <a:gd name="connsiteY16" fmla="*/ 14748 h 1524000"/>
              <a:gd name="connsiteX17" fmla="*/ 108231 w 383535"/>
              <a:gd name="connsiteY17" fmla="*/ 39329 h 1524000"/>
              <a:gd name="connsiteX18" fmla="*/ 105773 w 383535"/>
              <a:gd name="connsiteY18" fmla="*/ 66367 h 1524000"/>
              <a:gd name="connsiteX19" fmla="*/ 103315 w 383535"/>
              <a:gd name="connsiteY19" fmla="*/ 81116 h 1524000"/>
              <a:gd name="connsiteX20" fmla="*/ 105773 w 383535"/>
              <a:gd name="connsiteY20" fmla="*/ 145025 h 1524000"/>
              <a:gd name="connsiteX21" fmla="*/ 248341 w 383535"/>
              <a:gd name="connsiteY21" fmla="*/ 204019 h 1524000"/>
              <a:gd name="connsiteX22" fmla="*/ 295044 w 383535"/>
              <a:gd name="connsiteY22" fmla="*/ 245806 h 1524000"/>
              <a:gd name="connsiteX23" fmla="*/ 341748 w 383535"/>
              <a:gd name="connsiteY23" fmla="*/ 277761 h 1524000"/>
              <a:gd name="connsiteX24" fmla="*/ 383535 w 383535"/>
              <a:gd name="connsiteY24" fmla="*/ 290051 h 1524000"/>
              <a:gd name="connsiteX25" fmla="*/ 373702 w 383535"/>
              <a:gd name="connsiteY25" fmla="*/ 356419 h 1524000"/>
              <a:gd name="connsiteX26" fmla="*/ 346664 w 383535"/>
              <a:gd name="connsiteY26" fmla="*/ 378542 h 1524000"/>
              <a:gd name="connsiteX27" fmla="*/ 356496 w 383535"/>
              <a:gd name="connsiteY27" fmla="*/ 393290 h 1524000"/>
              <a:gd name="connsiteX28" fmla="*/ 309793 w 383535"/>
              <a:gd name="connsiteY28" fmla="*/ 381000 h 1524000"/>
              <a:gd name="connsiteX29" fmla="*/ 290128 w 383535"/>
              <a:gd name="connsiteY29" fmla="*/ 390832 h 1524000"/>
              <a:gd name="connsiteX30" fmla="*/ 255715 w 383535"/>
              <a:gd name="connsiteY30" fmla="*/ 373625 h 1524000"/>
              <a:gd name="connsiteX31" fmla="*/ 194264 w 383535"/>
              <a:gd name="connsiteY31" fmla="*/ 371167 h 1524000"/>
              <a:gd name="connsiteX32" fmla="*/ 150019 w 383535"/>
              <a:gd name="connsiteY32" fmla="*/ 344129 h 1524000"/>
              <a:gd name="connsiteX33" fmla="*/ 110690 w 383535"/>
              <a:gd name="connsiteY33" fmla="*/ 346587 h 1524000"/>
              <a:gd name="connsiteX34" fmla="*/ 91025 w 383535"/>
              <a:gd name="connsiteY34" fmla="*/ 1450258 h 1524000"/>
              <a:gd name="connsiteX35" fmla="*/ 100857 w 383535"/>
              <a:gd name="connsiteY35" fmla="*/ 1472380 h 1524000"/>
              <a:gd name="connsiteX36" fmla="*/ 164767 w 383535"/>
              <a:gd name="connsiteY36" fmla="*/ 1504335 h 1524000"/>
              <a:gd name="connsiteX0" fmla="*/ 164767 w 383535"/>
              <a:gd name="connsiteY0" fmla="*/ 1504335 h 1524000"/>
              <a:gd name="connsiteX1" fmla="*/ 115606 w 383535"/>
              <a:gd name="connsiteY1" fmla="*/ 1521542 h 1524000"/>
              <a:gd name="connsiteX2" fmla="*/ 24657 w 383535"/>
              <a:gd name="connsiteY2" fmla="*/ 1524000 h 1524000"/>
              <a:gd name="connsiteX3" fmla="*/ 0 w 383535"/>
              <a:gd name="connsiteY3" fmla="*/ 1506562 h 1524000"/>
              <a:gd name="connsiteX4" fmla="*/ 49238 w 383535"/>
              <a:gd name="connsiteY4" fmla="*/ 1482213 h 1524000"/>
              <a:gd name="connsiteX5" fmla="*/ 63986 w 383535"/>
              <a:gd name="connsiteY5" fmla="*/ 1460090 h 1524000"/>
              <a:gd name="connsiteX6" fmla="*/ 83651 w 383535"/>
              <a:gd name="connsiteY6" fmla="*/ 358877 h 1524000"/>
              <a:gd name="connsiteX7" fmla="*/ 81193 w 383535"/>
              <a:gd name="connsiteY7" fmla="*/ 344129 h 1524000"/>
              <a:gd name="connsiteX8" fmla="*/ 83421 w 383535"/>
              <a:gd name="connsiteY8" fmla="*/ 142107 h 1524000"/>
              <a:gd name="connsiteX9" fmla="*/ 83651 w 383535"/>
              <a:gd name="connsiteY9" fmla="*/ 95864 h 1524000"/>
              <a:gd name="connsiteX10" fmla="*/ 71361 w 383535"/>
              <a:gd name="connsiteY10" fmla="*/ 71284 h 1524000"/>
              <a:gd name="connsiteX11" fmla="*/ 86109 w 383535"/>
              <a:gd name="connsiteY11" fmla="*/ 58993 h 1524000"/>
              <a:gd name="connsiteX12" fmla="*/ 78735 w 383535"/>
              <a:gd name="connsiteY12" fmla="*/ 36871 h 1524000"/>
              <a:gd name="connsiteX13" fmla="*/ 71361 w 383535"/>
              <a:gd name="connsiteY13" fmla="*/ 19664 h 1524000"/>
              <a:gd name="connsiteX14" fmla="*/ 63986 w 383535"/>
              <a:gd name="connsiteY14" fmla="*/ 0 h 1524000"/>
              <a:gd name="connsiteX15" fmla="*/ 103315 w 383535"/>
              <a:gd name="connsiteY15" fmla="*/ 12290 h 1524000"/>
              <a:gd name="connsiteX16" fmla="*/ 120522 w 383535"/>
              <a:gd name="connsiteY16" fmla="*/ 14748 h 1524000"/>
              <a:gd name="connsiteX17" fmla="*/ 108231 w 383535"/>
              <a:gd name="connsiteY17" fmla="*/ 39329 h 1524000"/>
              <a:gd name="connsiteX18" fmla="*/ 105773 w 383535"/>
              <a:gd name="connsiteY18" fmla="*/ 66367 h 1524000"/>
              <a:gd name="connsiteX19" fmla="*/ 103315 w 383535"/>
              <a:gd name="connsiteY19" fmla="*/ 81116 h 1524000"/>
              <a:gd name="connsiteX20" fmla="*/ 105773 w 383535"/>
              <a:gd name="connsiteY20" fmla="*/ 145025 h 1524000"/>
              <a:gd name="connsiteX21" fmla="*/ 248341 w 383535"/>
              <a:gd name="connsiteY21" fmla="*/ 204019 h 1524000"/>
              <a:gd name="connsiteX22" fmla="*/ 295044 w 383535"/>
              <a:gd name="connsiteY22" fmla="*/ 245806 h 1524000"/>
              <a:gd name="connsiteX23" fmla="*/ 341748 w 383535"/>
              <a:gd name="connsiteY23" fmla="*/ 277761 h 1524000"/>
              <a:gd name="connsiteX24" fmla="*/ 383535 w 383535"/>
              <a:gd name="connsiteY24" fmla="*/ 290051 h 1524000"/>
              <a:gd name="connsiteX25" fmla="*/ 373702 w 383535"/>
              <a:gd name="connsiteY25" fmla="*/ 356419 h 1524000"/>
              <a:gd name="connsiteX26" fmla="*/ 346664 w 383535"/>
              <a:gd name="connsiteY26" fmla="*/ 378542 h 1524000"/>
              <a:gd name="connsiteX27" fmla="*/ 356496 w 383535"/>
              <a:gd name="connsiteY27" fmla="*/ 393290 h 1524000"/>
              <a:gd name="connsiteX28" fmla="*/ 309793 w 383535"/>
              <a:gd name="connsiteY28" fmla="*/ 381000 h 1524000"/>
              <a:gd name="connsiteX29" fmla="*/ 290128 w 383535"/>
              <a:gd name="connsiteY29" fmla="*/ 390832 h 1524000"/>
              <a:gd name="connsiteX30" fmla="*/ 255715 w 383535"/>
              <a:gd name="connsiteY30" fmla="*/ 373625 h 1524000"/>
              <a:gd name="connsiteX31" fmla="*/ 194264 w 383535"/>
              <a:gd name="connsiteY31" fmla="*/ 371167 h 1524000"/>
              <a:gd name="connsiteX32" fmla="*/ 150019 w 383535"/>
              <a:gd name="connsiteY32" fmla="*/ 344129 h 1524000"/>
              <a:gd name="connsiteX33" fmla="*/ 110690 w 383535"/>
              <a:gd name="connsiteY33" fmla="*/ 346587 h 1524000"/>
              <a:gd name="connsiteX34" fmla="*/ 91025 w 383535"/>
              <a:gd name="connsiteY34" fmla="*/ 1450258 h 1524000"/>
              <a:gd name="connsiteX35" fmla="*/ 100857 w 383535"/>
              <a:gd name="connsiteY35" fmla="*/ 1472380 h 1524000"/>
              <a:gd name="connsiteX36" fmla="*/ 164767 w 383535"/>
              <a:gd name="connsiteY36" fmla="*/ 1504335 h 1524000"/>
              <a:gd name="connsiteX0" fmla="*/ 164767 w 383535"/>
              <a:gd name="connsiteY0" fmla="*/ 1504335 h 1524000"/>
              <a:gd name="connsiteX1" fmla="*/ 115606 w 383535"/>
              <a:gd name="connsiteY1" fmla="*/ 1521542 h 1524000"/>
              <a:gd name="connsiteX2" fmla="*/ 24657 w 383535"/>
              <a:gd name="connsiteY2" fmla="*/ 1524000 h 1524000"/>
              <a:gd name="connsiteX3" fmla="*/ 0 w 383535"/>
              <a:gd name="connsiteY3" fmla="*/ 1506562 h 1524000"/>
              <a:gd name="connsiteX4" fmla="*/ 49238 w 383535"/>
              <a:gd name="connsiteY4" fmla="*/ 1482213 h 1524000"/>
              <a:gd name="connsiteX5" fmla="*/ 63986 w 383535"/>
              <a:gd name="connsiteY5" fmla="*/ 1460090 h 1524000"/>
              <a:gd name="connsiteX6" fmla="*/ 83651 w 383535"/>
              <a:gd name="connsiteY6" fmla="*/ 358877 h 1524000"/>
              <a:gd name="connsiteX7" fmla="*/ 81193 w 383535"/>
              <a:gd name="connsiteY7" fmla="*/ 344129 h 1524000"/>
              <a:gd name="connsiteX8" fmla="*/ 83421 w 383535"/>
              <a:gd name="connsiteY8" fmla="*/ 142107 h 1524000"/>
              <a:gd name="connsiteX9" fmla="*/ 83651 w 383535"/>
              <a:gd name="connsiteY9" fmla="*/ 95864 h 1524000"/>
              <a:gd name="connsiteX10" fmla="*/ 71361 w 383535"/>
              <a:gd name="connsiteY10" fmla="*/ 71284 h 1524000"/>
              <a:gd name="connsiteX11" fmla="*/ 86109 w 383535"/>
              <a:gd name="connsiteY11" fmla="*/ 58993 h 1524000"/>
              <a:gd name="connsiteX12" fmla="*/ 78735 w 383535"/>
              <a:gd name="connsiteY12" fmla="*/ 36871 h 1524000"/>
              <a:gd name="connsiteX13" fmla="*/ 71361 w 383535"/>
              <a:gd name="connsiteY13" fmla="*/ 19664 h 1524000"/>
              <a:gd name="connsiteX14" fmla="*/ 63986 w 383535"/>
              <a:gd name="connsiteY14" fmla="*/ 0 h 1524000"/>
              <a:gd name="connsiteX15" fmla="*/ 103315 w 383535"/>
              <a:gd name="connsiteY15" fmla="*/ 12290 h 1524000"/>
              <a:gd name="connsiteX16" fmla="*/ 120522 w 383535"/>
              <a:gd name="connsiteY16" fmla="*/ 14748 h 1524000"/>
              <a:gd name="connsiteX17" fmla="*/ 108231 w 383535"/>
              <a:gd name="connsiteY17" fmla="*/ 39329 h 1524000"/>
              <a:gd name="connsiteX18" fmla="*/ 105773 w 383535"/>
              <a:gd name="connsiteY18" fmla="*/ 66367 h 1524000"/>
              <a:gd name="connsiteX19" fmla="*/ 103315 w 383535"/>
              <a:gd name="connsiteY19" fmla="*/ 81116 h 1524000"/>
              <a:gd name="connsiteX20" fmla="*/ 105773 w 383535"/>
              <a:gd name="connsiteY20" fmla="*/ 145025 h 1524000"/>
              <a:gd name="connsiteX21" fmla="*/ 248341 w 383535"/>
              <a:gd name="connsiteY21" fmla="*/ 204019 h 1524000"/>
              <a:gd name="connsiteX22" fmla="*/ 295044 w 383535"/>
              <a:gd name="connsiteY22" fmla="*/ 245806 h 1524000"/>
              <a:gd name="connsiteX23" fmla="*/ 341748 w 383535"/>
              <a:gd name="connsiteY23" fmla="*/ 277761 h 1524000"/>
              <a:gd name="connsiteX24" fmla="*/ 383535 w 383535"/>
              <a:gd name="connsiteY24" fmla="*/ 290051 h 1524000"/>
              <a:gd name="connsiteX25" fmla="*/ 373702 w 383535"/>
              <a:gd name="connsiteY25" fmla="*/ 356419 h 1524000"/>
              <a:gd name="connsiteX26" fmla="*/ 346664 w 383535"/>
              <a:gd name="connsiteY26" fmla="*/ 378542 h 1524000"/>
              <a:gd name="connsiteX27" fmla="*/ 346971 w 383535"/>
              <a:gd name="connsiteY27" fmla="*/ 409959 h 1524000"/>
              <a:gd name="connsiteX28" fmla="*/ 309793 w 383535"/>
              <a:gd name="connsiteY28" fmla="*/ 381000 h 1524000"/>
              <a:gd name="connsiteX29" fmla="*/ 290128 w 383535"/>
              <a:gd name="connsiteY29" fmla="*/ 390832 h 1524000"/>
              <a:gd name="connsiteX30" fmla="*/ 255715 w 383535"/>
              <a:gd name="connsiteY30" fmla="*/ 373625 h 1524000"/>
              <a:gd name="connsiteX31" fmla="*/ 194264 w 383535"/>
              <a:gd name="connsiteY31" fmla="*/ 371167 h 1524000"/>
              <a:gd name="connsiteX32" fmla="*/ 150019 w 383535"/>
              <a:gd name="connsiteY32" fmla="*/ 344129 h 1524000"/>
              <a:gd name="connsiteX33" fmla="*/ 110690 w 383535"/>
              <a:gd name="connsiteY33" fmla="*/ 346587 h 1524000"/>
              <a:gd name="connsiteX34" fmla="*/ 91025 w 383535"/>
              <a:gd name="connsiteY34" fmla="*/ 1450258 h 1524000"/>
              <a:gd name="connsiteX35" fmla="*/ 100857 w 383535"/>
              <a:gd name="connsiteY35" fmla="*/ 1472380 h 1524000"/>
              <a:gd name="connsiteX36" fmla="*/ 164767 w 383535"/>
              <a:gd name="connsiteY36" fmla="*/ 1504335 h 1524000"/>
              <a:gd name="connsiteX0" fmla="*/ 164767 w 383535"/>
              <a:gd name="connsiteY0" fmla="*/ 1504335 h 1524000"/>
              <a:gd name="connsiteX1" fmla="*/ 115606 w 383535"/>
              <a:gd name="connsiteY1" fmla="*/ 1521542 h 1524000"/>
              <a:gd name="connsiteX2" fmla="*/ 24657 w 383535"/>
              <a:gd name="connsiteY2" fmla="*/ 1524000 h 1524000"/>
              <a:gd name="connsiteX3" fmla="*/ 0 w 383535"/>
              <a:gd name="connsiteY3" fmla="*/ 1506562 h 1524000"/>
              <a:gd name="connsiteX4" fmla="*/ 49238 w 383535"/>
              <a:gd name="connsiteY4" fmla="*/ 1482213 h 1524000"/>
              <a:gd name="connsiteX5" fmla="*/ 63986 w 383535"/>
              <a:gd name="connsiteY5" fmla="*/ 1460090 h 1524000"/>
              <a:gd name="connsiteX6" fmla="*/ 83651 w 383535"/>
              <a:gd name="connsiteY6" fmla="*/ 358877 h 1524000"/>
              <a:gd name="connsiteX7" fmla="*/ 81193 w 383535"/>
              <a:gd name="connsiteY7" fmla="*/ 344129 h 1524000"/>
              <a:gd name="connsiteX8" fmla="*/ 83421 w 383535"/>
              <a:gd name="connsiteY8" fmla="*/ 142107 h 1524000"/>
              <a:gd name="connsiteX9" fmla="*/ 83651 w 383535"/>
              <a:gd name="connsiteY9" fmla="*/ 95864 h 1524000"/>
              <a:gd name="connsiteX10" fmla="*/ 71361 w 383535"/>
              <a:gd name="connsiteY10" fmla="*/ 71284 h 1524000"/>
              <a:gd name="connsiteX11" fmla="*/ 86109 w 383535"/>
              <a:gd name="connsiteY11" fmla="*/ 58993 h 1524000"/>
              <a:gd name="connsiteX12" fmla="*/ 78735 w 383535"/>
              <a:gd name="connsiteY12" fmla="*/ 36871 h 1524000"/>
              <a:gd name="connsiteX13" fmla="*/ 71361 w 383535"/>
              <a:gd name="connsiteY13" fmla="*/ 19664 h 1524000"/>
              <a:gd name="connsiteX14" fmla="*/ 63986 w 383535"/>
              <a:gd name="connsiteY14" fmla="*/ 0 h 1524000"/>
              <a:gd name="connsiteX15" fmla="*/ 103315 w 383535"/>
              <a:gd name="connsiteY15" fmla="*/ 12290 h 1524000"/>
              <a:gd name="connsiteX16" fmla="*/ 120522 w 383535"/>
              <a:gd name="connsiteY16" fmla="*/ 14748 h 1524000"/>
              <a:gd name="connsiteX17" fmla="*/ 108231 w 383535"/>
              <a:gd name="connsiteY17" fmla="*/ 39329 h 1524000"/>
              <a:gd name="connsiteX18" fmla="*/ 105773 w 383535"/>
              <a:gd name="connsiteY18" fmla="*/ 66367 h 1524000"/>
              <a:gd name="connsiteX19" fmla="*/ 103315 w 383535"/>
              <a:gd name="connsiteY19" fmla="*/ 81116 h 1524000"/>
              <a:gd name="connsiteX20" fmla="*/ 105773 w 383535"/>
              <a:gd name="connsiteY20" fmla="*/ 145025 h 1524000"/>
              <a:gd name="connsiteX21" fmla="*/ 248341 w 383535"/>
              <a:gd name="connsiteY21" fmla="*/ 204019 h 1524000"/>
              <a:gd name="connsiteX22" fmla="*/ 295044 w 383535"/>
              <a:gd name="connsiteY22" fmla="*/ 245806 h 1524000"/>
              <a:gd name="connsiteX23" fmla="*/ 341748 w 383535"/>
              <a:gd name="connsiteY23" fmla="*/ 277761 h 1524000"/>
              <a:gd name="connsiteX24" fmla="*/ 383535 w 383535"/>
              <a:gd name="connsiteY24" fmla="*/ 290051 h 1524000"/>
              <a:gd name="connsiteX25" fmla="*/ 373702 w 383535"/>
              <a:gd name="connsiteY25" fmla="*/ 356419 h 1524000"/>
              <a:gd name="connsiteX26" fmla="*/ 346664 w 383535"/>
              <a:gd name="connsiteY26" fmla="*/ 378542 h 1524000"/>
              <a:gd name="connsiteX27" fmla="*/ 346971 w 383535"/>
              <a:gd name="connsiteY27" fmla="*/ 409959 h 1524000"/>
              <a:gd name="connsiteX28" fmla="*/ 309793 w 383535"/>
              <a:gd name="connsiteY28" fmla="*/ 381000 h 1524000"/>
              <a:gd name="connsiteX29" fmla="*/ 290128 w 383535"/>
              <a:gd name="connsiteY29" fmla="*/ 390832 h 1524000"/>
              <a:gd name="connsiteX30" fmla="*/ 255715 w 383535"/>
              <a:gd name="connsiteY30" fmla="*/ 373625 h 1524000"/>
              <a:gd name="connsiteX31" fmla="*/ 203789 w 383535"/>
              <a:gd name="connsiteY31" fmla="*/ 366405 h 1524000"/>
              <a:gd name="connsiteX32" fmla="*/ 150019 w 383535"/>
              <a:gd name="connsiteY32" fmla="*/ 344129 h 1524000"/>
              <a:gd name="connsiteX33" fmla="*/ 110690 w 383535"/>
              <a:gd name="connsiteY33" fmla="*/ 346587 h 1524000"/>
              <a:gd name="connsiteX34" fmla="*/ 91025 w 383535"/>
              <a:gd name="connsiteY34" fmla="*/ 1450258 h 1524000"/>
              <a:gd name="connsiteX35" fmla="*/ 100857 w 383535"/>
              <a:gd name="connsiteY35" fmla="*/ 1472380 h 1524000"/>
              <a:gd name="connsiteX36" fmla="*/ 164767 w 383535"/>
              <a:gd name="connsiteY36" fmla="*/ 1504335 h 1524000"/>
              <a:gd name="connsiteX0" fmla="*/ 164767 w 383535"/>
              <a:gd name="connsiteY0" fmla="*/ 1504335 h 1524000"/>
              <a:gd name="connsiteX1" fmla="*/ 115606 w 383535"/>
              <a:gd name="connsiteY1" fmla="*/ 1521542 h 1524000"/>
              <a:gd name="connsiteX2" fmla="*/ 24657 w 383535"/>
              <a:gd name="connsiteY2" fmla="*/ 1524000 h 1524000"/>
              <a:gd name="connsiteX3" fmla="*/ 0 w 383535"/>
              <a:gd name="connsiteY3" fmla="*/ 1506562 h 1524000"/>
              <a:gd name="connsiteX4" fmla="*/ 49238 w 383535"/>
              <a:gd name="connsiteY4" fmla="*/ 1482213 h 1524000"/>
              <a:gd name="connsiteX5" fmla="*/ 63986 w 383535"/>
              <a:gd name="connsiteY5" fmla="*/ 1460090 h 1524000"/>
              <a:gd name="connsiteX6" fmla="*/ 83651 w 383535"/>
              <a:gd name="connsiteY6" fmla="*/ 358877 h 1524000"/>
              <a:gd name="connsiteX7" fmla="*/ 81193 w 383535"/>
              <a:gd name="connsiteY7" fmla="*/ 344129 h 1524000"/>
              <a:gd name="connsiteX8" fmla="*/ 83421 w 383535"/>
              <a:gd name="connsiteY8" fmla="*/ 142107 h 1524000"/>
              <a:gd name="connsiteX9" fmla="*/ 83651 w 383535"/>
              <a:gd name="connsiteY9" fmla="*/ 95864 h 1524000"/>
              <a:gd name="connsiteX10" fmla="*/ 71361 w 383535"/>
              <a:gd name="connsiteY10" fmla="*/ 71284 h 1524000"/>
              <a:gd name="connsiteX11" fmla="*/ 86109 w 383535"/>
              <a:gd name="connsiteY11" fmla="*/ 58993 h 1524000"/>
              <a:gd name="connsiteX12" fmla="*/ 78735 w 383535"/>
              <a:gd name="connsiteY12" fmla="*/ 36871 h 1524000"/>
              <a:gd name="connsiteX13" fmla="*/ 71361 w 383535"/>
              <a:gd name="connsiteY13" fmla="*/ 19664 h 1524000"/>
              <a:gd name="connsiteX14" fmla="*/ 63986 w 383535"/>
              <a:gd name="connsiteY14" fmla="*/ 0 h 1524000"/>
              <a:gd name="connsiteX15" fmla="*/ 103315 w 383535"/>
              <a:gd name="connsiteY15" fmla="*/ 12290 h 1524000"/>
              <a:gd name="connsiteX16" fmla="*/ 120522 w 383535"/>
              <a:gd name="connsiteY16" fmla="*/ 14748 h 1524000"/>
              <a:gd name="connsiteX17" fmla="*/ 108231 w 383535"/>
              <a:gd name="connsiteY17" fmla="*/ 39329 h 1524000"/>
              <a:gd name="connsiteX18" fmla="*/ 105773 w 383535"/>
              <a:gd name="connsiteY18" fmla="*/ 66367 h 1524000"/>
              <a:gd name="connsiteX19" fmla="*/ 103315 w 383535"/>
              <a:gd name="connsiteY19" fmla="*/ 81116 h 1524000"/>
              <a:gd name="connsiteX20" fmla="*/ 105773 w 383535"/>
              <a:gd name="connsiteY20" fmla="*/ 145025 h 1524000"/>
              <a:gd name="connsiteX21" fmla="*/ 248341 w 383535"/>
              <a:gd name="connsiteY21" fmla="*/ 204019 h 1524000"/>
              <a:gd name="connsiteX22" fmla="*/ 295044 w 383535"/>
              <a:gd name="connsiteY22" fmla="*/ 245806 h 1524000"/>
              <a:gd name="connsiteX23" fmla="*/ 341748 w 383535"/>
              <a:gd name="connsiteY23" fmla="*/ 277761 h 1524000"/>
              <a:gd name="connsiteX24" fmla="*/ 383535 w 383535"/>
              <a:gd name="connsiteY24" fmla="*/ 290051 h 1524000"/>
              <a:gd name="connsiteX25" fmla="*/ 373702 w 383535"/>
              <a:gd name="connsiteY25" fmla="*/ 356419 h 1524000"/>
              <a:gd name="connsiteX26" fmla="*/ 346664 w 383535"/>
              <a:gd name="connsiteY26" fmla="*/ 378542 h 1524000"/>
              <a:gd name="connsiteX27" fmla="*/ 346971 w 383535"/>
              <a:gd name="connsiteY27" fmla="*/ 409959 h 1524000"/>
              <a:gd name="connsiteX28" fmla="*/ 309793 w 383535"/>
              <a:gd name="connsiteY28" fmla="*/ 381000 h 1524000"/>
              <a:gd name="connsiteX29" fmla="*/ 278221 w 383535"/>
              <a:gd name="connsiteY29" fmla="*/ 397976 h 1524000"/>
              <a:gd name="connsiteX30" fmla="*/ 255715 w 383535"/>
              <a:gd name="connsiteY30" fmla="*/ 373625 h 1524000"/>
              <a:gd name="connsiteX31" fmla="*/ 203789 w 383535"/>
              <a:gd name="connsiteY31" fmla="*/ 366405 h 1524000"/>
              <a:gd name="connsiteX32" fmla="*/ 150019 w 383535"/>
              <a:gd name="connsiteY32" fmla="*/ 344129 h 1524000"/>
              <a:gd name="connsiteX33" fmla="*/ 110690 w 383535"/>
              <a:gd name="connsiteY33" fmla="*/ 346587 h 1524000"/>
              <a:gd name="connsiteX34" fmla="*/ 91025 w 383535"/>
              <a:gd name="connsiteY34" fmla="*/ 1450258 h 1524000"/>
              <a:gd name="connsiteX35" fmla="*/ 100857 w 383535"/>
              <a:gd name="connsiteY35" fmla="*/ 1472380 h 1524000"/>
              <a:gd name="connsiteX36" fmla="*/ 164767 w 383535"/>
              <a:gd name="connsiteY36" fmla="*/ 1504335 h 1524000"/>
              <a:gd name="connsiteX0" fmla="*/ 164767 w 383535"/>
              <a:gd name="connsiteY0" fmla="*/ 1504335 h 1524000"/>
              <a:gd name="connsiteX1" fmla="*/ 115606 w 383535"/>
              <a:gd name="connsiteY1" fmla="*/ 1521542 h 1524000"/>
              <a:gd name="connsiteX2" fmla="*/ 24657 w 383535"/>
              <a:gd name="connsiteY2" fmla="*/ 1524000 h 1524000"/>
              <a:gd name="connsiteX3" fmla="*/ 0 w 383535"/>
              <a:gd name="connsiteY3" fmla="*/ 1506562 h 1524000"/>
              <a:gd name="connsiteX4" fmla="*/ 49238 w 383535"/>
              <a:gd name="connsiteY4" fmla="*/ 1482213 h 1524000"/>
              <a:gd name="connsiteX5" fmla="*/ 63986 w 383535"/>
              <a:gd name="connsiteY5" fmla="*/ 1460090 h 1524000"/>
              <a:gd name="connsiteX6" fmla="*/ 83651 w 383535"/>
              <a:gd name="connsiteY6" fmla="*/ 358877 h 1524000"/>
              <a:gd name="connsiteX7" fmla="*/ 81193 w 383535"/>
              <a:gd name="connsiteY7" fmla="*/ 344129 h 1524000"/>
              <a:gd name="connsiteX8" fmla="*/ 83421 w 383535"/>
              <a:gd name="connsiteY8" fmla="*/ 142107 h 1524000"/>
              <a:gd name="connsiteX9" fmla="*/ 83651 w 383535"/>
              <a:gd name="connsiteY9" fmla="*/ 95864 h 1524000"/>
              <a:gd name="connsiteX10" fmla="*/ 71361 w 383535"/>
              <a:gd name="connsiteY10" fmla="*/ 71284 h 1524000"/>
              <a:gd name="connsiteX11" fmla="*/ 86109 w 383535"/>
              <a:gd name="connsiteY11" fmla="*/ 58993 h 1524000"/>
              <a:gd name="connsiteX12" fmla="*/ 78735 w 383535"/>
              <a:gd name="connsiteY12" fmla="*/ 36871 h 1524000"/>
              <a:gd name="connsiteX13" fmla="*/ 71361 w 383535"/>
              <a:gd name="connsiteY13" fmla="*/ 19664 h 1524000"/>
              <a:gd name="connsiteX14" fmla="*/ 63986 w 383535"/>
              <a:gd name="connsiteY14" fmla="*/ 0 h 1524000"/>
              <a:gd name="connsiteX15" fmla="*/ 103315 w 383535"/>
              <a:gd name="connsiteY15" fmla="*/ 12290 h 1524000"/>
              <a:gd name="connsiteX16" fmla="*/ 120522 w 383535"/>
              <a:gd name="connsiteY16" fmla="*/ 14748 h 1524000"/>
              <a:gd name="connsiteX17" fmla="*/ 108231 w 383535"/>
              <a:gd name="connsiteY17" fmla="*/ 39329 h 1524000"/>
              <a:gd name="connsiteX18" fmla="*/ 105773 w 383535"/>
              <a:gd name="connsiteY18" fmla="*/ 66367 h 1524000"/>
              <a:gd name="connsiteX19" fmla="*/ 103315 w 383535"/>
              <a:gd name="connsiteY19" fmla="*/ 81116 h 1524000"/>
              <a:gd name="connsiteX20" fmla="*/ 105773 w 383535"/>
              <a:gd name="connsiteY20" fmla="*/ 145025 h 1524000"/>
              <a:gd name="connsiteX21" fmla="*/ 248341 w 383535"/>
              <a:gd name="connsiteY21" fmla="*/ 204019 h 1524000"/>
              <a:gd name="connsiteX22" fmla="*/ 295044 w 383535"/>
              <a:gd name="connsiteY22" fmla="*/ 245806 h 1524000"/>
              <a:gd name="connsiteX23" fmla="*/ 341748 w 383535"/>
              <a:gd name="connsiteY23" fmla="*/ 277761 h 1524000"/>
              <a:gd name="connsiteX24" fmla="*/ 383535 w 383535"/>
              <a:gd name="connsiteY24" fmla="*/ 290051 h 1524000"/>
              <a:gd name="connsiteX25" fmla="*/ 376083 w 383535"/>
              <a:gd name="connsiteY25" fmla="*/ 349275 h 1524000"/>
              <a:gd name="connsiteX26" fmla="*/ 346664 w 383535"/>
              <a:gd name="connsiteY26" fmla="*/ 378542 h 1524000"/>
              <a:gd name="connsiteX27" fmla="*/ 346971 w 383535"/>
              <a:gd name="connsiteY27" fmla="*/ 409959 h 1524000"/>
              <a:gd name="connsiteX28" fmla="*/ 309793 w 383535"/>
              <a:gd name="connsiteY28" fmla="*/ 381000 h 1524000"/>
              <a:gd name="connsiteX29" fmla="*/ 278221 w 383535"/>
              <a:gd name="connsiteY29" fmla="*/ 397976 h 1524000"/>
              <a:gd name="connsiteX30" fmla="*/ 255715 w 383535"/>
              <a:gd name="connsiteY30" fmla="*/ 373625 h 1524000"/>
              <a:gd name="connsiteX31" fmla="*/ 203789 w 383535"/>
              <a:gd name="connsiteY31" fmla="*/ 366405 h 1524000"/>
              <a:gd name="connsiteX32" fmla="*/ 150019 w 383535"/>
              <a:gd name="connsiteY32" fmla="*/ 344129 h 1524000"/>
              <a:gd name="connsiteX33" fmla="*/ 110690 w 383535"/>
              <a:gd name="connsiteY33" fmla="*/ 346587 h 1524000"/>
              <a:gd name="connsiteX34" fmla="*/ 91025 w 383535"/>
              <a:gd name="connsiteY34" fmla="*/ 1450258 h 1524000"/>
              <a:gd name="connsiteX35" fmla="*/ 100857 w 383535"/>
              <a:gd name="connsiteY35" fmla="*/ 1472380 h 1524000"/>
              <a:gd name="connsiteX36" fmla="*/ 164767 w 383535"/>
              <a:gd name="connsiteY36" fmla="*/ 1504335 h 1524000"/>
              <a:gd name="connsiteX0" fmla="*/ 164767 w 383535"/>
              <a:gd name="connsiteY0" fmla="*/ 1504335 h 1524000"/>
              <a:gd name="connsiteX1" fmla="*/ 115606 w 383535"/>
              <a:gd name="connsiteY1" fmla="*/ 1521542 h 1524000"/>
              <a:gd name="connsiteX2" fmla="*/ 24657 w 383535"/>
              <a:gd name="connsiteY2" fmla="*/ 1524000 h 1524000"/>
              <a:gd name="connsiteX3" fmla="*/ 0 w 383535"/>
              <a:gd name="connsiteY3" fmla="*/ 1506562 h 1524000"/>
              <a:gd name="connsiteX4" fmla="*/ 49238 w 383535"/>
              <a:gd name="connsiteY4" fmla="*/ 1482213 h 1524000"/>
              <a:gd name="connsiteX5" fmla="*/ 63986 w 383535"/>
              <a:gd name="connsiteY5" fmla="*/ 1460090 h 1524000"/>
              <a:gd name="connsiteX6" fmla="*/ 83651 w 383535"/>
              <a:gd name="connsiteY6" fmla="*/ 358877 h 1524000"/>
              <a:gd name="connsiteX7" fmla="*/ 81193 w 383535"/>
              <a:gd name="connsiteY7" fmla="*/ 344129 h 1524000"/>
              <a:gd name="connsiteX8" fmla="*/ 83421 w 383535"/>
              <a:gd name="connsiteY8" fmla="*/ 142107 h 1524000"/>
              <a:gd name="connsiteX9" fmla="*/ 83651 w 383535"/>
              <a:gd name="connsiteY9" fmla="*/ 95864 h 1524000"/>
              <a:gd name="connsiteX10" fmla="*/ 71361 w 383535"/>
              <a:gd name="connsiteY10" fmla="*/ 71284 h 1524000"/>
              <a:gd name="connsiteX11" fmla="*/ 86109 w 383535"/>
              <a:gd name="connsiteY11" fmla="*/ 58993 h 1524000"/>
              <a:gd name="connsiteX12" fmla="*/ 78735 w 383535"/>
              <a:gd name="connsiteY12" fmla="*/ 36871 h 1524000"/>
              <a:gd name="connsiteX13" fmla="*/ 71361 w 383535"/>
              <a:gd name="connsiteY13" fmla="*/ 19664 h 1524000"/>
              <a:gd name="connsiteX14" fmla="*/ 63986 w 383535"/>
              <a:gd name="connsiteY14" fmla="*/ 0 h 1524000"/>
              <a:gd name="connsiteX15" fmla="*/ 103315 w 383535"/>
              <a:gd name="connsiteY15" fmla="*/ 12290 h 1524000"/>
              <a:gd name="connsiteX16" fmla="*/ 120522 w 383535"/>
              <a:gd name="connsiteY16" fmla="*/ 14748 h 1524000"/>
              <a:gd name="connsiteX17" fmla="*/ 108231 w 383535"/>
              <a:gd name="connsiteY17" fmla="*/ 39329 h 1524000"/>
              <a:gd name="connsiteX18" fmla="*/ 105773 w 383535"/>
              <a:gd name="connsiteY18" fmla="*/ 66367 h 1524000"/>
              <a:gd name="connsiteX19" fmla="*/ 103315 w 383535"/>
              <a:gd name="connsiteY19" fmla="*/ 81116 h 1524000"/>
              <a:gd name="connsiteX20" fmla="*/ 105773 w 383535"/>
              <a:gd name="connsiteY20" fmla="*/ 145025 h 1524000"/>
              <a:gd name="connsiteX21" fmla="*/ 248341 w 383535"/>
              <a:gd name="connsiteY21" fmla="*/ 204019 h 1524000"/>
              <a:gd name="connsiteX22" fmla="*/ 295044 w 383535"/>
              <a:gd name="connsiteY22" fmla="*/ 245806 h 1524000"/>
              <a:gd name="connsiteX23" fmla="*/ 341748 w 383535"/>
              <a:gd name="connsiteY23" fmla="*/ 277761 h 1524000"/>
              <a:gd name="connsiteX24" fmla="*/ 383535 w 383535"/>
              <a:gd name="connsiteY24" fmla="*/ 290051 h 1524000"/>
              <a:gd name="connsiteX25" fmla="*/ 376083 w 383535"/>
              <a:gd name="connsiteY25" fmla="*/ 349275 h 1524000"/>
              <a:gd name="connsiteX26" fmla="*/ 346664 w 383535"/>
              <a:gd name="connsiteY26" fmla="*/ 378542 h 1524000"/>
              <a:gd name="connsiteX27" fmla="*/ 346971 w 383535"/>
              <a:gd name="connsiteY27" fmla="*/ 409959 h 1524000"/>
              <a:gd name="connsiteX28" fmla="*/ 309793 w 383535"/>
              <a:gd name="connsiteY28" fmla="*/ 381000 h 1524000"/>
              <a:gd name="connsiteX29" fmla="*/ 278221 w 383535"/>
              <a:gd name="connsiteY29" fmla="*/ 397976 h 1524000"/>
              <a:gd name="connsiteX30" fmla="*/ 255715 w 383535"/>
              <a:gd name="connsiteY30" fmla="*/ 373625 h 1524000"/>
              <a:gd name="connsiteX31" fmla="*/ 203789 w 383535"/>
              <a:gd name="connsiteY31" fmla="*/ 366405 h 1524000"/>
              <a:gd name="connsiteX32" fmla="*/ 150019 w 383535"/>
              <a:gd name="connsiteY32" fmla="*/ 344129 h 1524000"/>
              <a:gd name="connsiteX33" fmla="*/ 105928 w 383535"/>
              <a:gd name="connsiteY33" fmla="*/ 351350 h 1524000"/>
              <a:gd name="connsiteX34" fmla="*/ 91025 w 383535"/>
              <a:gd name="connsiteY34" fmla="*/ 1450258 h 1524000"/>
              <a:gd name="connsiteX35" fmla="*/ 100857 w 383535"/>
              <a:gd name="connsiteY35" fmla="*/ 1472380 h 1524000"/>
              <a:gd name="connsiteX36" fmla="*/ 164767 w 383535"/>
              <a:gd name="connsiteY36" fmla="*/ 1504335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83535" h="1524000">
                <a:moveTo>
                  <a:pt x="164767" y="1504335"/>
                </a:moveTo>
                <a:lnTo>
                  <a:pt x="115606" y="1521542"/>
                </a:lnTo>
                <a:lnTo>
                  <a:pt x="24657" y="1524000"/>
                </a:lnTo>
                <a:lnTo>
                  <a:pt x="0" y="1506562"/>
                </a:lnTo>
                <a:lnTo>
                  <a:pt x="49238" y="1482213"/>
                </a:lnTo>
                <a:lnTo>
                  <a:pt x="63986" y="1460090"/>
                </a:lnTo>
                <a:lnTo>
                  <a:pt x="83651" y="358877"/>
                </a:lnTo>
                <a:lnTo>
                  <a:pt x="81193" y="344129"/>
                </a:lnTo>
                <a:cubicBezTo>
                  <a:pt x="81936" y="276788"/>
                  <a:pt x="82678" y="209448"/>
                  <a:pt x="83421" y="142107"/>
                </a:cubicBezTo>
                <a:cubicBezTo>
                  <a:pt x="83498" y="126693"/>
                  <a:pt x="83574" y="111278"/>
                  <a:pt x="83651" y="95864"/>
                </a:cubicBezTo>
                <a:lnTo>
                  <a:pt x="71361" y="71284"/>
                </a:lnTo>
                <a:lnTo>
                  <a:pt x="86109" y="58993"/>
                </a:lnTo>
                <a:lnTo>
                  <a:pt x="78735" y="36871"/>
                </a:lnTo>
                <a:lnTo>
                  <a:pt x="71361" y="19664"/>
                </a:lnTo>
                <a:lnTo>
                  <a:pt x="63986" y="0"/>
                </a:lnTo>
                <a:lnTo>
                  <a:pt x="103315" y="12290"/>
                </a:lnTo>
                <a:lnTo>
                  <a:pt x="120522" y="14748"/>
                </a:lnTo>
                <a:lnTo>
                  <a:pt x="108231" y="39329"/>
                </a:lnTo>
                <a:lnTo>
                  <a:pt x="105773" y="66367"/>
                </a:lnTo>
                <a:lnTo>
                  <a:pt x="103315" y="81116"/>
                </a:lnTo>
                <a:cubicBezTo>
                  <a:pt x="104134" y="102419"/>
                  <a:pt x="104954" y="123722"/>
                  <a:pt x="105773" y="145025"/>
                </a:cubicBezTo>
                <a:lnTo>
                  <a:pt x="248341" y="204019"/>
                </a:lnTo>
                <a:lnTo>
                  <a:pt x="295044" y="245806"/>
                </a:lnTo>
                <a:lnTo>
                  <a:pt x="341748" y="277761"/>
                </a:lnTo>
                <a:lnTo>
                  <a:pt x="383535" y="290051"/>
                </a:lnTo>
                <a:lnTo>
                  <a:pt x="376083" y="349275"/>
                </a:lnTo>
                <a:lnTo>
                  <a:pt x="346664" y="378542"/>
                </a:lnTo>
                <a:cubicBezTo>
                  <a:pt x="346766" y="389014"/>
                  <a:pt x="346869" y="399487"/>
                  <a:pt x="346971" y="409959"/>
                </a:cubicBezTo>
                <a:lnTo>
                  <a:pt x="309793" y="381000"/>
                </a:lnTo>
                <a:lnTo>
                  <a:pt x="278221" y="397976"/>
                </a:lnTo>
                <a:lnTo>
                  <a:pt x="255715" y="373625"/>
                </a:lnTo>
                <a:lnTo>
                  <a:pt x="203789" y="366405"/>
                </a:lnTo>
                <a:lnTo>
                  <a:pt x="150019" y="344129"/>
                </a:lnTo>
                <a:lnTo>
                  <a:pt x="105928" y="351350"/>
                </a:lnTo>
                <a:lnTo>
                  <a:pt x="91025" y="1450258"/>
                </a:lnTo>
                <a:lnTo>
                  <a:pt x="100857" y="1472380"/>
                </a:lnTo>
                <a:lnTo>
                  <a:pt x="164767" y="1504335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590782" y="3962400"/>
            <a:ext cx="1732663" cy="130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50" normalizeH="0" baseline="0" noProof="0" dirty="0">
                <a:ln w="11430"/>
                <a:blipFill>
                  <a:blip r:embed="rId6"/>
                  <a:stretch>
                    <a:fillRect/>
                  </a:stretch>
                </a:blipFill>
                <a:effectLst>
                  <a:glow rad="63500">
                    <a:srgbClr val="000000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25"/>
          <a:stretch/>
        </p:blipFill>
        <p:spPr>
          <a:xfrm>
            <a:off x="0" y="5268686"/>
            <a:ext cx="9144000" cy="1589314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68712" y="1523998"/>
            <a:ext cx="8006576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blipFill>
                  <a:blip r:embed="rId6"/>
                  <a:stretch>
                    <a:fillRect/>
                  </a:stretch>
                </a:blipFill>
                <a:effectLst>
                  <a:glow rad="63500">
                    <a:srgbClr val="000000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Origins                  of Our Nation</a:t>
            </a:r>
            <a:endParaRPr kumimoji="0" lang="en-US" sz="8000" b="1" i="1" u="none" strike="noStrike" kern="1200" cap="none" spc="50" normalizeH="0" baseline="0" noProof="0" dirty="0">
              <a:ln w="11430"/>
              <a:blipFill>
                <a:blip r:embed="rId6"/>
                <a:stretch>
                  <a:fillRect/>
                </a:stretch>
              </a:blipFill>
              <a:effectLst>
                <a:glow rad="63500">
                  <a:srgbClr val="000000"/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09600" y="3867150"/>
            <a:ext cx="27432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000000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Ron Bert</a:t>
            </a:r>
            <a:endParaRPr kumimoji="0" lang="en-US" altLang="en-US" sz="4800" b="1" i="1" u="none" strike="noStrike" kern="120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000000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3750196" y="4844143"/>
            <a:ext cx="5012803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000000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Any Date in Time</a:t>
            </a:r>
            <a:endParaRPr kumimoji="0" lang="en-US" altLang="en-US" sz="4400" b="1" i="1" u="none" strike="noStrike" kern="120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000000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998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4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4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9" presetClass="entr" presetSubtype="0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9" presetClass="entr" presetSubtype="0" ac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dissolve"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4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3.13599E-6 L 3.33333E-6 0.23034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51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38889E-6 2.22222E-6 L -0.17344 -0.12639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1" y="-6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4" grpId="0"/>
      <p:bldP spid="4" grpId="1"/>
      <p:bldP spid="5" grpId="0"/>
      <p:bldP spid="5" grpId="1"/>
      <p:bldP spid="5" grpId="2"/>
      <p:bldP spid="6" grpId="0"/>
      <p:bldP spid="6" grpId="1"/>
      <p:bldP spid="6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13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!!Flag">
            <a:extLst>
              <a:ext uri="{FF2B5EF4-FFF2-40B4-BE49-F238E27FC236}">
                <a16:creationId xmlns:a16="http://schemas.microsoft.com/office/drawing/2014/main" id="{37F97D28-4C34-49E4-B2BC-4E694822DC1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71027C-C09D-4776-AE55-2F92E80DD6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9931" y="2333615"/>
            <a:ext cx="7344137" cy="2190770"/>
          </a:xfrm>
        </p:spPr>
        <p:txBody>
          <a:bodyPr>
            <a:scene3d>
              <a:camera prst="orthographicFront"/>
              <a:lightRig rig="flat" dir="t"/>
            </a:scene3d>
            <a:sp3d extrusionH="57150" prstMaterial="plastic">
              <a:bevelT w="38100" h="38100"/>
            </a:sp3d>
          </a:bodyPr>
          <a:lstStyle/>
          <a:p>
            <a:pPr eaLnBrk="1" hangingPunct="1">
              <a:defRPr/>
            </a:pPr>
            <a:r>
              <a:rPr lang="en-US" altLang="en-US" b="1" dirty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>
                  <a:gsLst>
                    <a:gs pos="40000">
                      <a:srgbClr val="002060"/>
                    </a:gs>
                    <a:gs pos="53000">
                      <a:schemeClr val="accent1">
                        <a:lumMod val="45000"/>
                        <a:lumOff val="55000"/>
                      </a:schemeClr>
                    </a:gs>
                    <a:gs pos="71000">
                      <a:srgbClr val="FF0000"/>
                    </a:gs>
                  </a:gsLst>
                  <a:lin ang="5400000" scaled="1"/>
                </a:gradFill>
                <a:effectLst>
                  <a:glow rad="127000">
                    <a:srgbClr val="000000"/>
                  </a:glow>
                  <a:outerShdw blurRad="50800" algn="tl" rotWithShape="0">
                    <a:srgbClr val="000000"/>
                  </a:outerShdw>
                </a:effectLst>
                <a:latin typeface="Calibri" panose="020F0502020204030204" pitchFamily="34" charset="0"/>
              </a:rPr>
              <a:t>This nation was founded to protect the free to worship with a clear conscience</a:t>
            </a:r>
          </a:p>
        </p:txBody>
      </p:sp>
    </p:spTree>
    <p:extLst>
      <p:ext uri="{BB962C8B-B14F-4D97-AF65-F5344CB8AC3E}">
        <p14:creationId xmlns:p14="http://schemas.microsoft.com/office/powerpoint/2010/main" val="2582508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E33A70A-3293-4B81-A682-E50ACC52CC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66D9782E-965C-443B-9B86-A880023CE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931" y="1524000"/>
            <a:ext cx="7344137" cy="322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"/>
            </a:scene3d>
            <a:sp3d extrusionH="57150" prstMaterial="plastic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 dirty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>
                  <a:gsLst>
                    <a:gs pos="40000">
                      <a:srgbClr val="002060"/>
                    </a:gs>
                    <a:gs pos="53000">
                      <a:srgbClr val="BBE0E3">
                        <a:lumMod val="45000"/>
                        <a:lumOff val="55000"/>
                      </a:srgbClr>
                    </a:gs>
                    <a:gs pos="71000">
                      <a:srgbClr val="FF0000"/>
                    </a:gs>
                  </a:gsLst>
                  <a:lin ang="5400000" scaled="1"/>
                </a:gradFill>
                <a:effectLst>
                  <a:glow rad="127000">
                    <a:srgbClr val="000000"/>
                  </a:glow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Built from the ashes of tyranny, the sacrifices of all that was righteous brought the truths of God to light</a:t>
            </a:r>
          </a:p>
        </p:txBody>
      </p:sp>
      <p:sp>
        <p:nvSpPr>
          <p:cNvPr id="6" name="!!Light">
            <a:extLst>
              <a:ext uri="{FF2B5EF4-FFF2-40B4-BE49-F238E27FC236}">
                <a16:creationId xmlns:a16="http://schemas.microsoft.com/office/drawing/2014/main" id="{8579AEA4-1BA5-43BF-97E2-C3F267AD2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5542" y="3767137"/>
            <a:ext cx="1371600" cy="75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"/>
            </a:scene3d>
            <a:sp3d extrusionH="57150" prstMaterial="plastic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 dirty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>
                  <a:gsLst>
                    <a:gs pos="40000">
                      <a:srgbClr val="002060"/>
                    </a:gs>
                    <a:gs pos="53000">
                      <a:srgbClr val="BBE0E3">
                        <a:lumMod val="45000"/>
                        <a:lumOff val="55000"/>
                      </a:srgbClr>
                    </a:gs>
                    <a:gs pos="71000">
                      <a:srgbClr val="FF0000"/>
                    </a:gs>
                  </a:gsLst>
                  <a:lin ang="5400000" scaled="1"/>
                </a:gradFill>
                <a:effectLst>
                  <a:glow rad="127000">
                    <a:srgbClr val="000000"/>
                  </a:glow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light</a:t>
            </a:r>
          </a:p>
        </p:txBody>
      </p:sp>
      <p:sp>
        <p:nvSpPr>
          <p:cNvPr id="7" name="!!Of">
            <a:extLst>
              <a:ext uri="{FF2B5EF4-FFF2-40B4-BE49-F238E27FC236}">
                <a16:creationId xmlns:a16="http://schemas.microsoft.com/office/drawing/2014/main" id="{ED0EAA25-B548-4D90-B7E4-56DED16E1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0975" y="3762495"/>
            <a:ext cx="738188" cy="769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"/>
            </a:scene3d>
            <a:sp3d extrusionH="57150" prstMaterial="plastic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 dirty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>
                  <a:gsLst>
                    <a:gs pos="40000">
                      <a:srgbClr val="002060"/>
                    </a:gs>
                    <a:gs pos="53000">
                      <a:srgbClr val="BBE0E3">
                        <a:lumMod val="45000"/>
                        <a:lumOff val="55000"/>
                      </a:srgbClr>
                    </a:gs>
                    <a:gs pos="71000">
                      <a:srgbClr val="FF0000"/>
                    </a:gs>
                  </a:gsLst>
                  <a:lin ang="5400000" scaled="1"/>
                </a:gradFill>
                <a:effectLst>
                  <a:glow rad="127000">
                    <a:srgbClr val="000000"/>
                  </a:glow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of</a:t>
            </a:r>
          </a:p>
        </p:txBody>
      </p:sp>
      <p:sp>
        <p:nvSpPr>
          <p:cNvPr id="8" name="!!God">
            <a:extLst>
              <a:ext uri="{FF2B5EF4-FFF2-40B4-BE49-F238E27FC236}">
                <a16:creationId xmlns:a16="http://schemas.microsoft.com/office/drawing/2014/main" id="{BB2F11B6-5296-4716-B2F6-6D6875B91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9252" y="3760114"/>
            <a:ext cx="1206238" cy="77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"/>
            </a:scene3d>
            <a:sp3d extrusionH="57150" prstMaterial="plastic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 dirty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>
                  <a:gsLst>
                    <a:gs pos="40000">
                      <a:srgbClr val="002060"/>
                    </a:gs>
                    <a:gs pos="53000">
                      <a:srgbClr val="BBE0E3">
                        <a:lumMod val="45000"/>
                        <a:lumOff val="55000"/>
                      </a:srgbClr>
                    </a:gs>
                    <a:gs pos="71000">
                      <a:srgbClr val="FF0000"/>
                    </a:gs>
                  </a:gsLst>
                  <a:lin ang="5400000" scaled="1"/>
                </a:gradFill>
                <a:effectLst>
                  <a:glow rad="127000">
                    <a:srgbClr val="000000"/>
                  </a:glow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God</a:t>
            </a:r>
          </a:p>
        </p:txBody>
      </p:sp>
      <p:sp>
        <p:nvSpPr>
          <p:cNvPr id="9" name="!!God" hidden="1">
            <a:extLst>
              <a:ext uri="{FF2B5EF4-FFF2-40B4-BE49-F238E27FC236}">
                <a16:creationId xmlns:a16="http://schemas.microsoft.com/office/drawing/2014/main" id="{D2A71516-6BFA-4F15-9FDF-819BC61DC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1274" y="4342820"/>
            <a:ext cx="3061089" cy="77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"/>
            </a:scene3d>
            <a:sp3d prstMaterial="plastic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 dirty="0">
                <a:ln w="3175" cmpd="sng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light of God</a:t>
            </a:r>
          </a:p>
        </p:txBody>
      </p:sp>
    </p:spTree>
    <p:extLst>
      <p:ext uri="{BB962C8B-B14F-4D97-AF65-F5344CB8AC3E}">
        <p14:creationId xmlns:p14="http://schemas.microsoft.com/office/powerpoint/2010/main" val="1952612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85185E-6 L -0.12656 0.0847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7" y="423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7 C 0.00503 0.03634 0.02083 0.12384 0.05086 0.15324 C 0.08055 0.18241 0.1526 0.1831 0.18038 0.17523 C 0.21597 0.16574 0.24652 0.11042 0.25225 0.08426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898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40741E-7 C 0.00556 -0.02176 0.02813 -0.08588 0.05105 -0.11134 C 0.07431 -0.13681 0.1099 -0.15579 0.13872 -0.15255 C 0.16702 -0.14931 0.20261 -0.12732 0.22292 -0.09144 C 0.24306 -0.04954 0.25226 0.0588 0.25226 0.08634 " pathEditMode="relative" rAng="0" ptsTypes="AAA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333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hd0633">
            <a:hlinkClick r:id="" action="ppaction://media"/>
            <a:extLst>
              <a:ext uri="{FF2B5EF4-FFF2-40B4-BE49-F238E27FC236}">
                <a16:creationId xmlns:a16="http://schemas.microsoft.com/office/drawing/2014/main" id="{FC69A81E-BBB1-4AA8-9508-C1540EC477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696302-8163-435A-912F-667705C54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9" y="2627593"/>
            <a:ext cx="3326526" cy="801408"/>
          </a:xfrm>
        </p:spPr>
        <p:txBody>
          <a:bodyPr/>
          <a:lstStyle/>
          <a:p>
            <a:r>
              <a:rPr lang="en-US" b="1" dirty="0"/>
              <a:t>July 4,1776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A8F6C2-8601-4744-8CF0-DED5CDCFCA6C}"/>
              </a:ext>
            </a:extLst>
          </p:cNvPr>
          <p:cNvCxnSpPr>
            <a:cxnSpLocks/>
          </p:cNvCxnSpPr>
          <p:nvPr/>
        </p:nvCxnSpPr>
        <p:spPr>
          <a:xfrm>
            <a:off x="106607" y="3621275"/>
            <a:ext cx="8915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AE34974-3E36-4B97-88EE-BEA3A97CE46E}"/>
              </a:ext>
            </a:extLst>
          </p:cNvPr>
          <p:cNvSpPr txBox="1">
            <a:spLocks/>
          </p:cNvSpPr>
          <p:nvPr/>
        </p:nvSpPr>
        <p:spPr bwMode="auto">
          <a:xfrm>
            <a:off x="5169877" y="2627592"/>
            <a:ext cx="3774427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April 12,1861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25BD3AB-1D4D-49A5-840D-2ACF555365AE}"/>
              </a:ext>
            </a:extLst>
          </p:cNvPr>
          <p:cNvSpPr txBox="1">
            <a:spLocks/>
          </p:cNvSpPr>
          <p:nvPr/>
        </p:nvSpPr>
        <p:spPr bwMode="auto">
          <a:xfrm>
            <a:off x="2658341" y="4382973"/>
            <a:ext cx="5059720" cy="148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Declaration of Independence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4A5FD8-452A-4A60-9154-67A007266C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545" y="124800"/>
            <a:ext cx="2095500" cy="25527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86E7339-1C62-4F4A-8681-223D8612B82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91" y="3722959"/>
            <a:ext cx="2419350" cy="3238500"/>
          </a:xfrm>
          <a:prstGeom prst="rect">
            <a:avLst/>
          </a:prstGeom>
        </p:spPr>
      </p:pic>
      <p:sp>
        <p:nvSpPr>
          <p:cNvPr id="150" name="Title 1">
            <a:extLst>
              <a:ext uri="{FF2B5EF4-FFF2-40B4-BE49-F238E27FC236}">
                <a16:creationId xmlns:a16="http://schemas.microsoft.com/office/drawing/2014/main" id="{739E5C33-B4FB-4972-BC11-CC426D345611}"/>
              </a:ext>
            </a:extLst>
          </p:cNvPr>
          <p:cNvSpPr txBox="1">
            <a:spLocks/>
          </p:cNvSpPr>
          <p:nvPr/>
        </p:nvSpPr>
        <p:spPr bwMode="auto">
          <a:xfrm>
            <a:off x="2860132" y="3908473"/>
            <a:ext cx="5549454" cy="242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Many                    National Leaders         are slave owners</a:t>
            </a:r>
          </a:p>
        </p:txBody>
      </p:sp>
      <p:sp>
        <p:nvSpPr>
          <p:cNvPr id="151" name="Title 1">
            <a:extLst>
              <a:ext uri="{FF2B5EF4-FFF2-40B4-BE49-F238E27FC236}">
                <a16:creationId xmlns:a16="http://schemas.microsoft.com/office/drawing/2014/main" id="{01FAF555-9D88-436A-83E8-DEA1405BB3BD}"/>
              </a:ext>
            </a:extLst>
          </p:cNvPr>
          <p:cNvSpPr txBox="1">
            <a:spLocks/>
          </p:cNvSpPr>
          <p:nvPr/>
        </p:nvSpPr>
        <p:spPr bwMode="auto">
          <a:xfrm>
            <a:off x="2947216" y="3835902"/>
            <a:ext cx="5549454" cy="274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1780 - Pennsylvania 1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state to abolish slavery / gradual abolition</a:t>
            </a:r>
          </a:p>
        </p:txBody>
      </p:sp>
      <p:sp>
        <p:nvSpPr>
          <p:cNvPr id="152" name="Title 1">
            <a:extLst>
              <a:ext uri="{FF2B5EF4-FFF2-40B4-BE49-F238E27FC236}">
                <a16:creationId xmlns:a16="http://schemas.microsoft.com/office/drawing/2014/main" id="{136F1B90-78D2-4941-AA10-8D20F1DA168C}"/>
              </a:ext>
            </a:extLst>
          </p:cNvPr>
          <p:cNvSpPr txBox="1">
            <a:spLocks/>
          </p:cNvSpPr>
          <p:nvPr/>
        </p:nvSpPr>
        <p:spPr bwMode="auto">
          <a:xfrm>
            <a:off x="2747574" y="3833944"/>
            <a:ext cx="6070351" cy="274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1783 - Massachusetts abolishes slavery and grants voting rights to blacks and Natives</a:t>
            </a:r>
          </a:p>
        </p:txBody>
      </p:sp>
      <p:sp>
        <p:nvSpPr>
          <p:cNvPr id="155" name="Title 1">
            <a:extLst>
              <a:ext uri="{FF2B5EF4-FFF2-40B4-BE49-F238E27FC236}">
                <a16:creationId xmlns:a16="http://schemas.microsoft.com/office/drawing/2014/main" id="{D0DC72BE-78E0-4D6D-BC9F-1204368EA80E}"/>
              </a:ext>
            </a:extLst>
          </p:cNvPr>
          <p:cNvSpPr txBox="1">
            <a:spLocks/>
          </p:cNvSpPr>
          <p:nvPr/>
        </p:nvSpPr>
        <p:spPr bwMode="auto">
          <a:xfrm>
            <a:off x="2703203" y="3504321"/>
            <a:ext cx="6157435" cy="274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1783 - New Hampshire announces gradual abolition</a:t>
            </a:r>
          </a:p>
        </p:txBody>
      </p:sp>
      <p:sp>
        <p:nvSpPr>
          <p:cNvPr id="157" name="Title 1">
            <a:extLst>
              <a:ext uri="{FF2B5EF4-FFF2-40B4-BE49-F238E27FC236}">
                <a16:creationId xmlns:a16="http://schemas.microsoft.com/office/drawing/2014/main" id="{79998880-8446-4951-9B16-383057EFD0CC}"/>
              </a:ext>
            </a:extLst>
          </p:cNvPr>
          <p:cNvSpPr txBox="1">
            <a:spLocks/>
          </p:cNvSpPr>
          <p:nvPr/>
        </p:nvSpPr>
        <p:spPr bwMode="auto">
          <a:xfrm>
            <a:off x="2782452" y="3497067"/>
            <a:ext cx="6012830" cy="274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1784 - Connecticut   and Rhode Island for gradual abolition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155428DC-09D8-4B26-AB94-069990775CB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91" y="3722959"/>
            <a:ext cx="2419350" cy="32385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8FA24729-3EBD-40F2-B38E-28E84048A82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91" y="3722959"/>
            <a:ext cx="2419350" cy="323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0BAAB6-CA4A-45DD-BF23-DF3B22A9D39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91" y="3722959"/>
            <a:ext cx="2419350" cy="3238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2DD9D5-2357-4C52-BFDD-C9234CBB85B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91" y="3722959"/>
            <a:ext cx="2419350" cy="32385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D78E72A-9CAA-4961-99A2-4F5BAE4728DA}"/>
              </a:ext>
            </a:extLst>
          </p:cNvPr>
          <p:cNvSpPr txBox="1">
            <a:spLocks/>
          </p:cNvSpPr>
          <p:nvPr/>
        </p:nvSpPr>
        <p:spPr bwMode="auto">
          <a:xfrm>
            <a:off x="286658" y="3824209"/>
            <a:ext cx="8425543" cy="26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Northwest Ordinance            No slaves north of Ohio River            - east of Mississippi; outlawed slavery in the new territories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64" name="Title 1">
            <a:extLst>
              <a:ext uri="{FF2B5EF4-FFF2-40B4-BE49-F238E27FC236}">
                <a16:creationId xmlns:a16="http://schemas.microsoft.com/office/drawing/2014/main" id="{E6099028-AE67-4684-8E72-11F4B5A5B782}"/>
              </a:ext>
            </a:extLst>
          </p:cNvPr>
          <p:cNvSpPr txBox="1">
            <a:spLocks/>
          </p:cNvSpPr>
          <p:nvPr/>
        </p:nvSpPr>
        <p:spPr bwMode="auto">
          <a:xfrm>
            <a:off x="2693223" y="3716735"/>
            <a:ext cx="5849821" cy="2973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First to ratify U.S. Constitution;  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1788-89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Abolition societies established in Dover and Wilmington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01" name="Title 1">
            <a:extLst>
              <a:ext uri="{FF2B5EF4-FFF2-40B4-BE49-F238E27FC236}">
                <a16:creationId xmlns:a16="http://schemas.microsoft.com/office/drawing/2014/main" id="{C0385F4C-53EA-41B4-93A2-DBC9890672F3}"/>
              </a:ext>
            </a:extLst>
          </p:cNvPr>
          <p:cNvSpPr txBox="1">
            <a:spLocks/>
          </p:cNvSpPr>
          <p:nvPr/>
        </p:nvSpPr>
        <p:spPr bwMode="auto">
          <a:xfrm>
            <a:off x="359228" y="3918552"/>
            <a:ext cx="8425543" cy="26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Three-Fifths Compromise – Representation in Congress due to uncounted non-voting slaves and taxation purposes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4E123C-9EB5-4D5B-947B-552CF44A41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882" y="124801"/>
            <a:ext cx="4498295" cy="25528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50763DD-607E-40A3-BE63-09364A9FA53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62" y="3716711"/>
            <a:ext cx="2419350" cy="32385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55BA196-727E-4BB3-A3CA-B2148F3FB3D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62" y="3716711"/>
            <a:ext cx="2419350" cy="3238500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2B0C2981-2341-43DE-9F00-5FDBAA00119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97" y="109268"/>
            <a:ext cx="3643638" cy="2735584"/>
          </a:xfrm>
          <a:prstGeom prst="rect">
            <a:avLst/>
          </a:prstGeom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614B9DD2-8D51-4F75-8B17-264EC4A72E8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561" y="124800"/>
            <a:ext cx="3773583" cy="28355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AE3C3-3AB0-4E72-B34A-09A25DEC9EFC}"/>
              </a:ext>
            </a:extLst>
          </p:cNvPr>
          <p:cNvSpPr txBox="1">
            <a:spLocks/>
          </p:cNvSpPr>
          <p:nvPr/>
        </p:nvSpPr>
        <p:spPr bwMode="auto">
          <a:xfrm>
            <a:off x="781162" y="2835536"/>
            <a:ext cx="364363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July 13,1787</a:t>
            </a:r>
          </a:p>
        </p:txBody>
      </p:sp>
      <p:sp>
        <p:nvSpPr>
          <p:cNvPr id="209" name="Title 1">
            <a:extLst>
              <a:ext uri="{FF2B5EF4-FFF2-40B4-BE49-F238E27FC236}">
                <a16:creationId xmlns:a16="http://schemas.microsoft.com/office/drawing/2014/main" id="{1E7CFE5A-0461-4A6D-9AED-3D12D5D38527}"/>
              </a:ext>
            </a:extLst>
          </p:cNvPr>
          <p:cNvSpPr txBox="1">
            <a:spLocks/>
          </p:cNvSpPr>
          <p:nvPr/>
        </p:nvSpPr>
        <p:spPr bwMode="auto">
          <a:xfrm>
            <a:off x="399143" y="3850207"/>
            <a:ext cx="8345714" cy="26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Federalist Papers 54 -     James Madison questions morality of slaves as property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5" name="Title 1">
            <a:extLst>
              <a:ext uri="{FF2B5EF4-FFF2-40B4-BE49-F238E27FC236}">
                <a16:creationId xmlns:a16="http://schemas.microsoft.com/office/drawing/2014/main" id="{8295B22A-C6AF-4AB1-A894-04878E0DC1ED}"/>
              </a:ext>
            </a:extLst>
          </p:cNvPr>
          <p:cNvSpPr txBox="1">
            <a:spLocks/>
          </p:cNvSpPr>
          <p:nvPr/>
        </p:nvSpPr>
        <p:spPr bwMode="auto">
          <a:xfrm>
            <a:off x="394381" y="3889524"/>
            <a:ext cx="8345714" cy="26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The 2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nd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Continental Congress resolves "that NO slaves be imported into any of the thirteen United Colonies."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06" name="Picture 205">
            <a:extLst>
              <a:ext uri="{FF2B5EF4-FFF2-40B4-BE49-F238E27FC236}">
                <a16:creationId xmlns:a16="http://schemas.microsoft.com/office/drawing/2014/main" id="{15E70EEE-9A68-4361-AC58-7BA5DEFC4B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095" y="125304"/>
            <a:ext cx="3225366" cy="2606096"/>
          </a:xfrm>
          <a:prstGeom prst="rect">
            <a:avLst/>
          </a:prstGeom>
        </p:spPr>
      </p:pic>
      <p:pic>
        <p:nvPicPr>
          <p:cNvPr id="208" name="Picture 207">
            <a:extLst>
              <a:ext uri="{FF2B5EF4-FFF2-40B4-BE49-F238E27FC236}">
                <a16:creationId xmlns:a16="http://schemas.microsoft.com/office/drawing/2014/main" id="{0FD76606-211B-47BB-BF54-6F31FBDA3C5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42" y="129612"/>
            <a:ext cx="4688247" cy="26019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E5CD36-3C80-451A-9D10-53CF5BE33EC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94" y="398888"/>
            <a:ext cx="3694545" cy="2297545"/>
          </a:xfrm>
          <a:prstGeom prst="rect">
            <a:avLst/>
          </a:prstGeom>
        </p:spPr>
      </p:pic>
      <p:sp>
        <p:nvSpPr>
          <p:cNvPr id="112" name="Title 1">
            <a:extLst>
              <a:ext uri="{FF2B5EF4-FFF2-40B4-BE49-F238E27FC236}">
                <a16:creationId xmlns:a16="http://schemas.microsoft.com/office/drawing/2014/main" id="{BC68BF71-85E9-4BA5-AEE8-8B976CE92F73}"/>
              </a:ext>
            </a:extLst>
          </p:cNvPr>
          <p:cNvSpPr txBox="1">
            <a:spLocks/>
          </p:cNvSpPr>
          <p:nvPr/>
        </p:nvSpPr>
        <p:spPr bwMode="auto">
          <a:xfrm>
            <a:off x="1390434" y="2840338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1788</a:t>
            </a:r>
          </a:p>
        </p:txBody>
      </p:sp>
      <p:sp>
        <p:nvSpPr>
          <p:cNvPr id="153" name="Title 1">
            <a:extLst>
              <a:ext uri="{FF2B5EF4-FFF2-40B4-BE49-F238E27FC236}">
                <a16:creationId xmlns:a16="http://schemas.microsoft.com/office/drawing/2014/main" id="{5DC4CA00-3E54-4089-8D46-9B96C426671D}"/>
              </a:ext>
            </a:extLst>
          </p:cNvPr>
          <p:cNvSpPr txBox="1">
            <a:spLocks/>
          </p:cNvSpPr>
          <p:nvPr/>
        </p:nvSpPr>
        <p:spPr bwMode="auto">
          <a:xfrm>
            <a:off x="442095" y="3724442"/>
            <a:ext cx="8285356" cy="286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Vermont joins the Union as a free state. First state admitted after the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13 original states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signed Constitution; #14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48" name="Title 1">
            <a:extLst>
              <a:ext uri="{FF2B5EF4-FFF2-40B4-BE49-F238E27FC236}">
                <a16:creationId xmlns:a16="http://schemas.microsoft.com/office/drawing/2014/main" id="{09C957F2-A274-41C3-9456-8954151EE881}"/>
              </a:ext>
            </a:extLst>
          </p:cNvPr>
          <p:cNvSpPr txBox="1">
            <a:spLocks/>
          </p:cNvSpPr>
          <p:nvPr/>
        </p:nvSpPr>
        <p:spPr bwMode="auto">
          <a:xfrm>
            <a:off x="458990" y="3709928"/>
            <a:ext cx="8285356" cy="286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Vermont joins the Union as a free state. First state admitted after the 13 original states signed Constitution; #14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6D6112AA-C0E8-4EC5-9703-366137470AD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31" y="123830"/>
            <a:ext cx="4060874" cy="2641599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DA045D9E-2F44-46F0-A539-A9FDB939B92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31" y="123830"/>
            <a:ext cx="4060874" cy="264159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955327A-5FC6-49F7-9D60-942A266A0A5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31" y="123830"/>
            <a:ext cx="4060874" cy="264159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E90FB7-3B99-414E-BB80-1B34722FD9F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32" y="123830"/>
            <a:ext cx="4060874" cy="2641598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B24401C-A8DB-4F31-94E3-7D76BC3A43C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32" y="123830"/>
            <a:ext cx="4060874" cy="2641599"/>
          </a:xfrm>
          <a:prstGeom prst="rect">
            <a:avLst/>
          </a:prstGeom>
        </p:spPr>
      </p:pic>
      <p:sp>
        <p:nvSpPr>
          <p:cNvPr id="118" name="Title 1">
            <a:extLst>
              <a:ext uri="{FF2B5EF4-FFF2-40B4-BE49-F238E27FC236}">
                <a16:creationId xmlns:a16="http://schemas.microsoft.com/office/drawing/2014/main" id="{F0B9BD5B-4B06-45F4-8B8E-28089D6C412A}"/>
              </a:ext>
            </a:extLst>
          </p:cNvPr>
          <p:cNvSpPr txBox="1">
            <a:spLocks/>
          </p:cNvSpPr>
          <p:nvPr/>
        </p:nvSpPr>
        <p:spPr bwMode="auto">
          <a:xfrm>
            <a:off x="1520609" y="2862774"/>
            <a:ext cx="1468828" cy="72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1791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37660AE-35DE-44F0-B60E-B41F9AB9DD5A}"/>
              </a:ext>
            </a:extLst>
          </p:cNvPr>
          <p:cNvSpPr txBox="1">
            <a:spLocks/>
          </p:cNvSpPr>
          <p:nvPr/>
        </p:nvSpPr>
        <p:spPr bwMode="auto">
          <a:xfrm>
            <a:off x="1913308" y="3837712"/>
            <a:ext cx="5376720" cy="26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Kentucky joins     as slave state; #15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A09F408-9B52-4B35-8B44-B91023B4EE16}"/>
              </a:ext>
            </a:extLst>
          </p:cNvPr>
          <p:cNvSpPr txBox="1">
            <a:spLocks/>
          </p:cNvSpPr>
          <p:nvPr/>
        </p:nvSpPr>
        <p:spPr bwMode="auto">
          <a:xfrm>
            <a:off x="1520609" y="2825824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1792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62F6066-78F3-40E1-A2D8-A651297815A3}"/>
              </a:ext>
            </a:extLst>
          </p:cNvPr>
          <p:cNvSpPr txBox="1">
            <a:spLocks/>
          </p:cNvSpPr>
          <p:nvPr/>
        </p:nvSpPr>
        <p:spPr bwMode="auto">
          <a:xfrm>
            <a:off x="1654220" y="4195512"/>
            <a:ext cx="5826035" cy="183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John Adams   elected 2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nd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President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59" name="Title 1">
            <a:extLst>
              <a:ext uri="{FF2B5EF4-FFF2-40B4-BE49-F238E27FC236}">
                <a16:creationId xmlns:a16="http://schemas.microsoft.com/office/drawing/2014/main" id="{D4A7BB34-89C3-47FE-8A3F-5D86488CFFDE}"/>
              </a:ext>
            </a:extLst>
          </p:cNvPr>
          <p:cNvSpPr txBox="1">
            <a:spLocks/>
          </p:cNvSpPr>
          <p:nvPr/>
        </p:nvSpPr>
        <p:spPr bwMode="auto">
          <a:xfrm>
            <a:off x="1888398" y="4067548"/>
            <a:ext cx="5376720" cy="204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Tennessee joins     as slave state; #16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012890B-C029-4926-9A60-D99F0E08958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545" y="124799"/>
            <a:ext cx="2105977" cy="255269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16FF1A5-E0B9-413F-82E4-935E65F0C08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30" y="123830"/>
            <a:ext cx="4060874" cy="2641599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47D1CF96-201A-435F-812A-62FA00FECA23}"/>
              </a:ext>
            </a:extLst>
          </p:cNvPr>
          <p:cNvSpPr txBox="1">
            <a:spLocks/>
          </p:cNvSpPr>
          <p:nvPr/>
        </p:nvSpPr>
        <p:spPr bwMode="auto">
          <a:xfrm>
            <a:off x="1501062" y="2823675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1796</a:t>
            </a:r>
          </a:p>
        </p:txBody>
      </p:sp>
      <p:sp>
        <p:nvSpPr>
          <p:cNvPr id="162" name="Title 1">
            <a:extLst>
              <a:ext uri="{FF2B5EF4-FFF2-40B4-BE49-F238E27FC236}">
                <a16:creationId xmlns:a16="http://schemas.microsoft.com/office/drawing/2014/main" id="{CC3FEBDE-2774-4F3D-97CA-D310548F271E}"/>
              </a:ext>
            </a:extLst>
          </p:cNvPr>
          <p:cNvSpPr txBox="1">
            <a:spLocks/>
          </p:cNvSpPr>
          <p:nvPr/>
        </p:nvSpPr>
        <p:spPr bwMode="auto">
          <a:xfrm>
            <a:off x="3652340" y="2751609"/>
            <a:ext cx="1892981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1799</a:t>
            </a:r>
          </a:p>
        </p:txBody>
      </p:sp>
      <p:sp>
        <p:nvSpPr>
          <p:cNvPr id="163" name="Title 1">
            <a:extLst>
              <a:ext uri="{FF2B5EF4-FFF2-40B4-BE49-F238E27FC236}">
                <a16:creationId xmlns:a16="http://schemas.microsoft.com/office/drawing/2014/main" id="{C1500F2F-8411-4233-A716-2EB998F9B293}"/>
              </a:ext>
            </a:extLst>
          </p:cNvPr>
          <p:cNvSpPr txBox="1">
            <a:spLocks/>
          </p:cNvSpPr>
          <p:nvPr/>
        </p:nvSpPr>
        <p:spPr bwMode="auto">
          <a:xfrm>
            <a:off x="2209682" y="4050702"/>
            <a:ext cx="4700369" cy="210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Gradual slavery emancipation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in New York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F504469-475E-423B-8468-7CC9CE3781F5}"/>
              </a:ext>
            </a:extLst>
          </p:cNvPr>
          <p:cNvSpPr txBox="1">
            <a:spLocks/>
          </p:cNvSpPr>
          <p:nvPr/>
        </p:nvSpPr>
        <p:spPr bwMode="auto">
          <a:xfrm>
            <a:off x="1574253" y="3698834"/>
            <a:ext cx="6178626" cy="26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Thomas Jefferson elected 3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rd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President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9808483-7F4C-4C8D-94DA-7C7CC4E0D47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545" y="124684"/>
            <a:ext cx="2138042" cy="2552693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29150F12-2A33-49DB-86F3-0950222CCBAC}"/>
              </a:ext>
            </a:extLst>
          </p:cNvPr>
          <p:cNvSpPr txBox="1">
            <a:spLocks/>
          </p:cNvSpPr>
          <p:nvPr/>
        </p:nvSpPr>
        <p:spPr bwMode="auto">
          <a:xfrm>
            <a:off x="1501312" y="2840338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1800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61EB9DF-0BE2-4F37-BF18-8DC2D3D2EFCD}"/>
              </a:ext>
            </a:extLst>
          </p:cNvPr>
          <p:cNvSpPr txBox="1">
            <a:spLocks/>
          </p:cNvSpPr>
          <p:nvPr/>
        </p:nvSpPr>
        <p:spPr bwMode="auto">
          <a:xfrm>
            <a:off x="956861" y="3758700"/>
            <a:ext cx="7049396" cy="273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Louisiana Purchase starts slave state debates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Purchased from France (Napoleon) for 15 million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9A9208F-13CF-49DF-8683-7E08FF8D6C5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701" y="86282"/>
            <a:ext cx="4510597" cy="278754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D904323B-5B7A-4C14-B6AB-5786159AC4A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31" y="122515"/>
            <a:ext cx="4060874" cy="2641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25B96A-44C1-42BB-A49D-DDD7BB316E08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30" y="125179"/>
            <a:ext cx="4060874" cy="2641599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DC1F379-4F25-4F41-9F79-7A22C0B462D9}"/>
              </a:ext>
            </a:extLst>
          </p:cNvPr>
          <p:cNvSpPr txBox="1">
            <a:spLocks/>
          </p:cNvSpPr>
          <p:nvPr/>
        </p:nvSpPr>
        <p:spPr bwMode="auto">
          <a:xfrm>
            <a:off x="2484167" y="4207123"/>
            <a:ext cx="4175666" cy="188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Ohio joins as free state; # 17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AFE438AC-373E-47EA-B12E-E9BE2601673E}"/>
              </a:ext>
            </a:extLst>
          </p:cNvPr>
          <p:cNvSpPr txBox="1">
            <a:spLocks/>
          </p:cNvSpPr>
          <p:nvPr/>
        </p:nvSpPr>
        <p:spPr bwMode="auto">
          <a:xfrm>
            <a:off x="1616959" y="2832445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1803</a:t>
            </a:r>
          </a:p>
        </p:txBody>
      </p:sp>
      <p:sp>
        <p:nvSpPr>
          <p:cNvPr id="165" name="Title 1">
            <a:extLst>
              <a:ext uri="{FF2B5EF4-FFF2-40B4-BE49-F238E27FC236}">
                <a16:creationId xmlns:a16="http://schemas.microsoft.com/office/drawing/2014/main" id="{90BE24F1-1D55-4CE3-B153-B5732A1B6AE6}"/>
              </a:ext>
            </a:extLst>
          </p:cNvPr>
          <p:cNvSpPr txBox="1">
            <a:spLocks/>
          </p:cNvSpPr>
          <p:nvPr/>
        </p:nvSpPr>
        <p:spPr bwMode="auto">
          <a:xfrm>
            <a:off x="1616959" y="2832445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1804</a:t>
            </a:r>
          </a:p>
        </p:txBody>
      </p:sp>
      <p:sp>
        <p:nvSpPr>
          <p:cNvPr id="166" name="Title 1">
            <a:extLst>
              <a:ext uri="{FF2B5EF4-FFF2-40B4-BE49-F238E27FC236}">
                <a16:creationId xmlns:a16="http://schemas.microsoft.com/office/drawing/2014/main" id="{BA5F33A1-38A5-45DD-9771-12A6A9C98D47}"/>
              </a:ext>
            </a:extLst>
          </p:cNvPr>
          <p:cNvSpPr txBox="1">
            <a:spLocks/>
          </p:cNvSpPr>
          <p:nvPr/>
        </p:nvSpPr>
        <p:spPr bwMode="auto">
          <a:xfrm>
            <a:off x="827314" y="3913365"/>
            <a:ext cx="7489371" cy="237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New Jersey's state legislature announces a gradual emancipation act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55EF89B5-960F-4308-BA7C-F5C34183FB7F}"/>
              </a:ext>
            </a:extLst>
          </p:cNvPr>
          <p:cNvSpPr txBox="1">
            <a:spLocks/>
          </p:cNvSpPr>
          <p:nvPr/>
        </p:nvSpPr>
        <p:spPr bwMode="auto">
          <a:xfrm>
            <a:off x="1648439" y="4085203"/>
            <a:ext cx="5837598" cy="201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James Madison elected 4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President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54" name="Title 1">
            <a:extLst>
              <a:ext uri="{FF2B5EF4-FFF2-40B4-BE49-F238E27FC236}">
                <a16:creationId xmlns:a16="http://schemas.microsoft.com/office/drawing/2014/main" id="{9B39A18D-AEFA-4E45-A83B-16209420502A}"/>
              </a:ext>
            </a:extLst>
          </p:cNvPr>
          <p:cNvSpPr txBox="1">
            <a:spLocks/>
          </p:cNvSpPr>
          <p:nvPr/>
        </p:nvSpPr>
        <p:spPr bwMode="auto">
          <a:xfrm>
            <a:off x="406400" y="3874745"/>
            <a:ext cx="8331200" cy="2620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United States Bans Slave Trade. Importing African slaves is outlawed, but smuggling continues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CAF5796-0A9F-44AA-961B-0A971C2197C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545" y="162382"/>
            <a:ext cx="2095500" cy="254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3999505-2A59-4D5A-8731-8E7D199021E3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801" y="446414"/>
            <a:ext cx="4060874" cy="214275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C6F4B92-CFC4-40E0-8C59-0F8714FE0E4A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31" y="125179"/>
            <a:ext cx="4060874" cy="2641598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2BB3BF4E-D9C2-4D47-9B42-B003D60CBD4D}"/>
              </a:ext>
            </a:extLst>
          </p:cNvPr>
          <p:cNvSpPr txBox="1">
            <a:spLocks/>
          </p:cNvSpPr>
          <p:nvPr/>
        </p:nvSpPr>
        <p:spPr bwMode="auto">
          <a:xfrm>
            <a:off x="1791277" y="2825302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1808</a:t>
            </a:r>
          </a:p>
        </p:txBody>
      </p:sp>
      <p:sp>
        <p:nvSpPr>
          <p:cNvPr id="156" name="Title 1">
            <a:extLst>
              <a:ext uri="{FF2B5EF4-FFF2-40B4-BE49-F238E27FC236}">
                <a16:creationId xmlns:a16="http://schemas.microsoft.com/office/drawing/2014/main" id="{01E1D9FE-7C46-4697-BC6A-E6F8C9C89BDC}"/>
              </a:ext>
            </a:extLst>
          </p:cNvPr>
          <p:cNvSpPr txBox="1">
            <a:spLocks/>
          </p:cNvSpPr>
          <p:nvPr/>
        </p:nvSpPr>
        <p:spPr bwMode="auto">
          <a:xfrm>
            <a:off x="1650550" y="4181880"/>
            <a:ext cx="5754915" cy="178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Louisiana joins      as slave state, #18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21" name="Title 1">
            <a:extLst>
              <a:ext uri="{FF2B5EF4-FFF2-40B4-BE49-F238E27FC236}">
                <a16:creationId xmlns:a16="http://schemas.microsoft.com/office/drawing/2014/main" id="{0063969A-2A73-48D5-8110-2029273EE039}"/>
              </a:ext>
            </a:extLst>
          </p:cNvPr>
          <p:cNvSpPr txBox="1">
            <a:spLocks/>
          </p:cNvSpPr>
          <p:nvPr/>
        </p:nvSpPr>
        <p:spPr bwMode="auto">
          <a:xfrm>
            <a:off x="2332983" y="2825302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1812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64506CA9-7C6D-4697-8117-7AD560B4706B}"/>
              </a:ext>
            </a:extLst>
          </p:cNvPr>
          <p:cNvSpPr txBox="1">
            <a:spLocks/>
          </p:cNvSpPr>
          <p:nvPr/>
        </p:nvSpPr>
        <p:spPr bwMode="auto">
          <a:xfrm>
            <a:off x="2248311" y="3815237"/>
            <a:ext cx="4647377" cy="26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James Monroe elected 5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President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58" name="Title 1">
            <a:extLst>
              <a:ext uri="{FF2B5EF4-FFF2-40B4-BE49-F238E27FC236}">
                <a16:creationId xmlns:a16="http://schemas.microsoft.com/office/drawing/2014/main" id="{CC13F47D-873F-43E7-9BC9-5C8109DA06D2}"/>
              </a:ext>
            </a:extLst>
          </p:cNvPr>
          <p:cNvSpPr txBox="1">
            <a:spLocks/>
          </p:cNvSpPr>
          <p:nvPr/>
        </p:nvSpPr>
        <p:spPr bwMode="auto">
          <a:xfrm>
            <a:off x="2106251" y="4127296"/>
            <a:ext cx="4907232" cy="199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Indiana joins     as free state, #19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8881BC6-35A6-4BCA-BA1B-A97BF3098C4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545" y="162382"/>
            <a:ext cx="2106027" cy="253999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45633333-0043-4CAB-930B-37F89EF4198F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31" y="125179"/>
            <a:ext cx="4060874" cy="2641598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5260E63E-4AA2-41B2-9B11-85A320D5328A}"/>
              </a:ext>
            </a:extLst>
          </p:cNvPr>
          <p:cNvSpPr txBox="1">
            <a:spLocks/>
          </p:cNvSpPr>
          <p:nvPr/>
        </p:nvSpPr>
        <p:spPr bwMode="auto">
          <a:xfrm>
            <a:off x="2346554" y="2832443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1816</a:t>
            </a:r>
          </a:p>
        </p:txBody>
      </p:sp>
      <p:sp>
        <p:nvSpPr>
          <p:cNvPr id="161" name="Title 1">
            <a:extLst>
              <a:ext uri="{FF2B5EF4-FFF2-40B4-BE49-F238E27FC236}">
                <a16:creationId xmlns:a16="http://schemas.microsoft.com/office/drawing/2014/main" id="{7A839B5B-A1C3-4A57-8357-2E9024B3E56E}"/>
              </a:ext>
            </a:extLst>
          </p:cNvPr>
          <p:cNvSpPr txBox="1">
            <a:spLocks/>
          </p:cNvSpPr>
          <p:nvPr/>
        </p:nvSpPr>
        <p:spPr bwMode="auto">
          <a:xfrm>
            <a:off x="2005697" y="3967227"/>
            <a:ext cx="5191940" cy="199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Mississippi joins as slave state, #20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5457BCD7-822F-4673-BE11-960392F240E2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31" y="125179"/>
            <a:ext cx="4060874" cy="2641598"/>
          </a:xfrm>
          <a:prstGeom prst="rect">
            <a:avLst/>
          </a:prstGeom>
        </p:spPr>
      </p:pic>
      <p:sp>
        <p:nvSpPr>
          <p:cNvPr id="123" name="Title 1">
            <a:extLst>
              <a:ext uri="{FF2B5EF4-FFF2-40B4-BE49-F238E27FC236}">
                <a16:creationId xmlns:a16="http://schemas.microsoft.com/office/drawing/2014/main" id="{F6CB1C2E-9EAB-416D-828E-B9BD8E56D163}"/>
              </a:ext>
            </a:extLst>
          </p:cNvPr>
          <p:cNvSpPr txBox="1">
            <a:spLocks/>
          </p:cNvSpPr>
          <p:nvPr/>
        </p:nvSpPr>
        <p:spPr bwMode="auto">
          <a:xfrm>
            <a:off x="2351316" y="2830062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1817</a:t>
            </a:r>
          </a:p>
        </p:txBody>
      </p:sp>
      <p:sp>
        <p:nvSpPr>
          <p:cNvPr id="167" name="Title 1">
            <a:extLst>
              <a:ext uri="{FF2B5EF4-FFF2-40B4-BE49-F238E27FC236}">
                <a16:creationId xmlns:a16="http://schemas.microsoft.com/office/drawing/2014/main" id="{5707CB01-7291-40A3-A2CD-47806427D9A3}"/>
              </a:ext>
            </a:extLst>
          </p:cNvPr>
          <p:cNvSpPr txBox="1">
            <a:spLocks/>
          </p:cNvSpPr>
          <p:nvPr/>
        </p:nvSpPr>
        <p:spPr bwMode="auto">
          <a:xfrm>
            <a:off x="1976030" y="3967639"/>
            <a:ext cx="5191940" cy="199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Illinois joins        as free state, #21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E9D9D3FB-D0E0-4A5C-B99A-5804F508C72B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31" y="124769"/>
            <a:ext cx="4060874" cy="2644671"/>
          </a:xfrm>
          <a:prstGeom prst="rect">
            <a:avLst/>
          </a:prstGeom>
        </p:spPr>
      </p:pic>
      <p:sp>
        <p:nvSpPr>
          <p:cNvPr id="127" name="Title 1">
            <a:extLst>
              <a:ext uri="{FF2B5EF4-FFF2-40B4-BE49-F238E27FC236}">
                <a16:creationId xmlns:a16="http://schemas.microsoft.com/office/drawing/2014/main" id="{E3A06614-FE58-4049-B7A0-C21C0432B076}"/>
              </a:ext>
            </a:extLst>
          </p:cNvPr>
          <p:cNvSpPr txBox="1">
            <a:spLocks/>
          </p:cNvSpPr>
          <p:nvPr/>
        </p:nvSpPr>
        <p:spPr bwMode="auto">
          <a:xfrm>
            <a:off x="2351316" y="2829652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1818</a:t>
            </a:r>
          </a:p>
        </p:txBody>
      </p:sp>
      <p:sp>
        <p:nvSpPr>
          <p:cNvPr id="168" name="Title 1">
            <a:extLst>
              <a:ext uri="{FF2B5EF4-FFF2-40B4-BE49-F238E27FC236}">
                <a16:creationId xmlns:a16="http://schemas.microsoft.com/office/drawing/2014/main" id="{68B1E0E9-E318-4285-A117-9A043E778BF7}"/>
              </a:ext>
            </a:extLst>
          </p:cNvPr>
          <p:cNvSpPr txBox="1">
            <a:spLocks/>
          </p:cNvSpPr>
          <p:nvPr/>
        </p:nvSpPr>
        <p:spPr bwMode="auto">
          <a:xfrm>
            <a:off x="2051588" y="3967227"/>
            <a:ext cx="5191940" cy="199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Alabama joins    as slave state, #22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F00FBD5-7D22-4539-BB0B-B380C1C494D6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" t="1944" r="3692" b="14642"/>
          <a:stretch/>
        </p:blipFill>
        <p:spPr>
          <a:xfrm>
            <a:off x="3044696" y="267933"/>
            <a:ext cx="4229101" cy="3067050"/>
          </a:xfrm>
          <a:prstGeom prst="rect">
            <a:avLst/>
          </a:prstGeom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889587E8-50D3-4EFC-A9EB-1CCFCB2BD8D5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850" y="124695"/>
            <a:ext cx="4062361" cy="2642566"/>
          </a:xfrm>
          <a:prstGeom prst="rect">
            <a:avLst/>
          </a:prstGeom>
        </p:spPr>
      </p:pic>
      <p:sp>
        <p:nvSpPr>
          <p:cNvPr id="130" name="Title 1">
            <a:extLst>
              <a:ext uri="{FF2B5EF4-FFF2-40B4-BE49-F238E27FC236}">
                <a16:creationId xmlns:a16="http://schemas.microsoft.com/office/drawing/2014/main" id="{130C3F3C-957A-479F-BFDA-15E4FF6DE5C3}"/>
              </a:ext>
            </a:extLst>
          </p:cNvPr>
          <p:cNvSpPr txBox="1">
            <a:spLocks/>
          </p:cNvSpPr>
          <p:nvPr/>
        </p:nvSpPr>
        <p:spPr bwMode="auto">
          <a:xfrm>
            <a:off x="2350027" y="2829240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1819</a:t>
            </a:r>
          </a:p>
        </p:txBody>
      </p:sp>
      <p:sp>
        <p:nvSpPr>
          <p:cNvPr id="177" name="Title 1">
            <a:extLst>
              <a:ext uri="{FF2B5EF4-FFF2-40B4-BE49-F238E27FC236}">
                <a16:creationId xmlns:a16="http://schemas.microsoft.com/office/drawing/2014/main" id="{1B229DCD-5C5A-44A2-86D3-C7B6AAAFACFD}"/>
              </a:ext>
            </a:extLst>
          </p:cNvPr>
          <p:cNvSpPr txBox="1">
            <a:spLocks/>
          </p:cNvSpPr>
          <p:nvPr/>
        </p:nvSpPr>
        <p:spPr bwMode="auto">
          <a:xfrm>
            <a:off x="1555187" y="4134012"/>
            <a:ext cx="6089686" cy="199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Congress defines the slave trade as piracy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D5FC94EB-4FA8-46DE-8241-BDB24111F811}"/>
              </a:ext>
            </a:extLst>
          </p:cNvPr>
          <p:cNvSpPr txBox="1">
            <a:spLocks/>
          </p:cNvSpPr>
          <p:nvPr/>
        </p:nvSpPr>
        <p:spPr bwMode="auto">
          <a:xfrm>
            <a:off x="1507358" y="4134012"/>
            <a:ext cx="6191745" cy="207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Missouri Compromise Line drawn on Slavery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78" name="Title 1">
            <a:extLst>
              <a:ext uri="{FF2B5EF4-FFF2-40B4-BE49-F238E27FC236}">
                <a16:creationId xmlns:a16="http://schemas.microsoft.com/office/drawing/2014/main" id="{B44718C6-A9D3-409F-9B8E-D86CBF8172E3}"/>
              </a:ext>
            </a:extLst>
          </p:cNvPr>
          <p:cNvSpPr txBox="1">
            <a:spLocks/>
          </p:cNvSpPr>
          <p:nvPr/>
        </p:nvSpPr>
        <p:spPr bwMode="auto">
          <a:xfrm>
            <a:off x="2766350" y="4173866"/>
            <a:ext cx="4908012" cy="199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Maine joins as free state, #23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B7C9C2-BBB1-46A1-BD3F-EB5EE146A83F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755" r="732" b="3174"/>
          <a:stretch/>
        </p:blipFill>
        <p:spPr>
          <a:xfrm>
            <a:off x="2653266" y="88975"/>
            <a:ext cx="3893527" cy="275850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57B3D74-05E1-4921-8C2C-46A71A87F54D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649" y="127076"/>
            <a:ext cx="4062361" cy="2642566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00855E9E-2D27-4677-8EAA-1F7490AF3AB7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649" y="127077"/>
            <a:ext cx="4062361" cy="2642566"/>
          </a:xfrm>
          <a:prstGeom prst="rect">
            <a:avLst/>
          </a:prstGeom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536E756A-38BA-45C3-8E27-CC3801E0FE58}"/>
              </a:ext>
            </a:extLst>
          </p:cNvPr>
          <p:cNvSpPr txBox="1">
            <a:spLocks/>
          </p:cNvSpPr>
          <p:nvPr/>
        </p:nvSpPr>
        <p:spPr bwMode="auto">
          <a:xfrm>
            <a:off x="2513546" y="2832443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1820</a:t>
            </a:r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id="{9F453672-97A4-4BA6-B295-35DB16F99799}"/>
              </a:ext>
            </a:extLst>
          </p:cNvPr>
          <p:cNvSpPr txBox="1">
            <a:spLocks/>
          </p:cNvSpPr>
          <p:nvPr/>
        </p:nvSpPr>
        <p:spPr bwMode="auto">
          <a:xfrm>
            <a:off x="3206196" y="2840338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1821</a:t>
            </a:r>
          </a:p>
        </p:txBody>
      </p:sp>
      <p:sp>
        <p:nvSpPr>
          <p:cNvPr id="179" name="Title 1">
            <a:extLst>
              <a:ext uri="{FF2B5EF4-FFF2-40B4-BE49-F238E27FC236}">
                <a16:creationId xmlns:a16="http://schemas.microsoft.com/office/drawing/2014/main" id="{35E10643-587C-47EA-8D39-DC4C4C64A7BD}"/>
              </a:ext>
            </a:extLst>
          </p:cNvPr>
          <p:cNvSpPr txBox="1">
            <a:spLocks/>
          </p:cNvSpPr>
          <p:nvPr/>
        </p:nvSpPr>
        <p:spPr bwMode="auto">
          <a:xfrm>
            <a:off x="2605421" y="4134012"/>
            <a:ext cx="5107650" cy="199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Missouri joins    as slave state, #24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3BE43F38-778A-464A-A8A9-6F8763774065}"/>
              </a:ext>
            </a:extLst>
          </p:cNvPr>
          <p:cNvSpPr txBox="1">
            <a:spLocks/>
          </p:cNvSpPr>
          <p:nvPr/>
        </p:nvSpPr>
        <p:spPr bwMode="auto">
          <a:xfrm>
            <a:off x="1659758" y="3751987"/>
            <a:ext cx="6191745" cy="26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John Quincy Adams elected 6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President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2605CC9-3027-4228-BC50-DE06C4AC2256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3"/>
          <a:stretch/>
        </p:blipFill>
        <p:spPr>
          <a:xfrm>
            <a:off x="3594545" y="121627"/>
            <a:ext cx="2095500" cy="2552700"/>
          </a:xfrm>
          <a:prstGeom prst="rect">
            <a:avLst/>
          </a:prstGeom>
        </p:spPr>
      </p:pic>
      <p:sp>
        <p:nvSpPr>
          <p:cNvPr id="49" name="Title 1">
            <a:extLst>
              <a:ext uri="{FF2B5EF4-FFF2-40B4-BE49-F238E27FC236}">
                <a16:creationId xmlns:a16="http://schemas.microsoft.com/office/drawing/2014/main" id="{CD6A341F-21E1-441C-8DE9-42CB499BEDC9}"/>
              </a:ext>
            </a:extLst>
          </p:cNvPr>
          <p:cNvSpPr txBox="1">
            <a:spLocks/>
          </p:cNvSpPr>
          <p:nvPr/>
        </p:nvSpPr>
        <p:spPr bwMode="auto">
          <a:xfrm>
            <a:off x="3169935" y="2839062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1824</a:t>
            </a:r>
          </a:p>
        </p:txBody>
      </p:sp>
      <p:sp>
        <p:nvSpPr>
          <p:cNvPr id="180" name="Title 1">
            <a:extLst>
              <a:ext uri="{FF2B5EF4-FFF2-40B4-BE49-F238E27FC236}">
                <a16:creationId xmlns:a16="http://schemas.microsoft.com/office/drawing/2014/main" id="{59DF8BE7-9394-40A0-89E0-9F0567E26C96}"/>
              </a:ext>
            </a:extLst>
          </p:cNvPr>
          <p:cNvSpPr txBox="1">
            <a:spLocks/>
          </p:cNvSpPr>
          <p:nvPr/>
        </p:nvSpPr>
        <p:spPr bwMode="auto">
          <a:xfrm>
            <a:off x="1620427" y="4126754"/>
            <a:ext cx="6036671" cy="199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The state of New York abolishes slavery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84" name="Picture 183">
            <a:extLst>
              <a:ext uri="{FF2B5EF4-FFF2-40B4-BE49-F238E27FC236}">
                <a16:creationId xmlns:a16="http://schemas.microsoft.com/office/drawing/2014/main" id="{D75AE4C5-6039-4E63-AB34-E27243F83D27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564" y="212177"/>
            <a:ext cx="5273841" cy="2631647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0BA9E155-1AAF-466A-B109-CEA4F76AE0D2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289" y="1338262"/>
            <a:ext cx="906732" cy="908127"/>
          </a:xfrm>
          <a:prstGeom prst="rect">
            <a:avLst/>
          </a:prstGeom>
        </p:spPr>
      </p:pic>
      <p:sp>
        <p:nvSpPr>
          <p:cNvPr id="171" name="Title 1">
            <a:extLst>
              <a:ext uri="{FF2B5EF4-FFF2-40B4-BE49-F238E27FC236}">
                <a16:creationId xmlns:a16="http://schemas.microsoft.com/office/drawing/2014/main" id="{5056F657-81F7-48DD-8D8D-15A0381327F2}"/>
              </a:ext>
            </a:extLst>
          </p:cNvPr>
          <p:cNvSpPr txBox="1">
            <a:spLocks/>
          </p:cNvSpPr>
          <p:nvPr/>
        </p:nvSpPr>
        <p:spPr bwMode="auto">
          <a:xfrm>
            <a:off x="3129930" y="2843824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1827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9E56F524-9534-4F3F-9AA5-4AE48A68AA1B}"/>
              </a:ext>
            </a:extLst>
          </p:cNvPr>
          <p:cNvSpPr txBox="1">
            <a:spLocks/>
          </p:cNvSpPr>
          <p:nvPr/>
        </p:nvSpPr>
        <p:spPr bwMode="auto">
          <a:xfrm>
            <a:off x="1535396" y="3834983"/>
            <a:ext cx="6191745" cy="26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Andrew Jackson elected 7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President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815004EE-AA71-423E-AEB3-A2B62BAE58F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545" y="115274"/>
            <a:ext cx="2095500" cy="2540000"/>
          </a:xfrm>
          <a:prstGeom prst="rect">
            <a:avLst/>
          </a:prstGeom>
        </p:spPr>
      </p:pic>
      <p:sp>
        <p:nvSpPr>
          <p:cNvPr id="50" name="Title 1">
            <a:extLst>
              <a:ext uri="{FF2B5EF4-FFF2-40B4-BE49-F238E27FC236}">
                <a16:creationId xmlns:a16="http://schemas.microsoft.com/office/drawing/2014/main" id="{5DEC5860-D1C4-4B59-9458-945F9F0E2866}"/>
              </a:ext>
            </a:extLst>
          </p:cNvPr>
          <p:cNvSpPr txBox="1">
            <a:spLocks/>
          </p:cNvSpPr>
          <p:nvPr/>
        </p:nvSpPr>
        <p:spPr bwMode="auto">
          <a:xfrm>
            <a:off x="3162441" y="2839062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1828</a:t>
            </a: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12F5088F-EA9B-471C-8A75-552DCE6296C0}"/>
              </a:ext>
            </a:extLst>
          </p:cNvPr>
          <p:cNvSpPr txBox="1">
            <a:spLocks/>
          </p:cNvSpPr>
          <p:nvPr/>
        </p:nvSpPr>
        <p:spPr bwMode="auto">
          <a:xfrm>
            <a:off x="2289988" y="4042275"/>
            <a:ext cx="4770071" cy="219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Texas Declares Independence        from Mexico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E6B48319-1140-4BAB-9DA0-BD57E21D9C9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87" y="144462"/>
            <a:ext cx="3449638" cy="2464027"/>
          </a:xfrm>
          <a:prstGeom prst="rect">
            <a:avLst/>
          </a:prstGeom>
        </p:spPr>
      </p:pic>
      <p:sp>
        <p:nvSpPr>
          <p:cNvPr id="75" name="Title 1">
            <a:extLst>
              <a:ext uri="{FF2B5EF4-FFF2-40B4-BE49-F238E27FC236}">
                <a16:creationId xmlns:a16="http://schemas.microsoft.com/office/drawing/2014/main" id="{A7079C1F-B82D-47BE-921B-2EB7DCAFAF94}"/>
              </a:ext>
            </a:extLst>
          </p:cNvPr>
          <p:cNvSpPr txBox="1">
            <a:spLocks/>
          </p:cNvSpPr>
          <p:nvPr/>
        </p:nvSpPr>
        <p:spPr bwMode="auto">
          <a:xfrm>
            <a:off x="1463994" y="4049532"/>
            <a:ext cx="6191745" cy="219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Martin Van Buren elected 8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President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85" name="Title 1">
            <a:extLst>
              <a:ext uri="{FF2B5EF4-FFF2-40B4-BE49-F238E27FC236}">
                <a16:creationId xmlns:a16="http://schemas.microsoft.com/office/drawing/2014/main" id="{09D66B35-4964-43DC-962F-DFC0A0AF1B27}"/>
              </a:ext>
            </a:extLst>
          </p:cNvPr>
          <p:cNvSpPr txBox="1">
            <a:spLocks/>
          </p:cNvSpPr>
          <p:nvPr/>
        </p:nvSpPr>
        <p:spPr bwMode="auto">
          <a:xfrm>
            <a:off x="1635274" y="4149318"/>
            <a:ext cx="5484316" cy="199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Arkansas joins         as slave state, #25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E0DEE7CF-75DA-4C56-91B9-9830B6D11DC3}"/>
              </a:ext>
            </a:extLst>
          </p:cNvPr>
          <p:cNvPicPr>
            <a:picLocks noChangeAspect="1"/>
          </p:cNvPicPr>
          <p:nvPr/>
        </p:nvPicPr>
        <p:blipFill rotWithShape="1"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1"/>
          <a:stretch/>
        </p:blipFill>
        <p:spPr>
          <a:xfrm>
            <a:off x="3594545" y="222704"/>
            <a:ext cx="2095500" cy="2432570"/>
          </a:xfrm>
          <a:prstGeom prst="rect">
            <a:avLst/>
          </a:prstGeom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B1B779E6-9B82-4EAD-9061-0FEFFA11B7ED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76" y="164841"/>
            <a:ext cx="4062361" cy="2636211"/>
          </a:xfrm>
          <a:prstGeom prst="rect">
            <a:avLst/>
          </a:prstGeom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7CADC224-BEA4-4B9E-88A7-7271796A62F2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76" y="164841"/>
            <a:ext cx="4062361" cy="2642566"/>
          </a:xfrm>
          <a:prstGeom prst="rect">
            <a:avLst/>
          </a:prstGeom>
        </p:spPr>
      </p:pic>
      <p:sp>
        <p:nvSpPr>
          <p:cNvPr id="52" name="Title 1">
            <a:extLst>
              <a:ext uri="{FF2B5EF4-FFF2-40B4-BE49-F238E27FC236}">
                <a16:creationId xmlns:a16="http://schemas.microsoft.com/office/drawing/2014/main" id="{2F9E8DE2-AC79-4892-B675-7C2AF622B5C6}"/>
              </a:ext>
            </a:extLst>
          </p:cNvPr>
          <p:cNvSpPr txBox="1">
            <a:spLocks/>
          </p:cNvSpPr>
          <p:nvPr/>
        </p:nvSpPr>
        <p:spPr bwMode="auto">
          <a:xfrm>
            <a:off x="3478686" y="2823710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1836</a:t>
            </a:r>
          </a:p>
        </p:txBody>
      </p:sp>
      <p:sp>
        <p:nvSpPr>
          <p:cNvPr id="188" name="Title 1">
            <a:extLst>
              <a:ext uri="{FF2B5EF4-FFF2-40B4-BE49-F238E27FC236}">
                <a16:creationId xmlns:a16="http://schemas.microsoft.com/office/drawing/2014/main" id="{A149C49D-E80F-484E-AFC6-EAAEA9E3C4C6}"/>
              </a:ext>
            </a:extLst>
          </p:cNvPr>
          <p:cNvSpPr txBox="1">
            <a:spLocks/>
          </p:cNvSpPr>
          <p:nvPr/>
        </p:nvSpPr>
        <p:spPr bwMode="auto">
          <a:xfrm>
            <a:off x="1787674" y="4301718"/>
            <a:ext cx="5484316" cy="199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Michigan joins      as free state, #26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36" name="Title 1">
            <a:extLst>
              <a:ext uri="{FF2B5EF4-FFF2-40B4-BE49-F238E27FC236}">
                <a16:creationId xmlns:a16="http://schemas.microsoft.com/office/drawing/2014/main" id="{3B9B118C-87D0-4461-B3D9-68D0D251BBE8}"/>
              </a:ext>
            </a:extLst>
          </p:cNvPr>
          <p:cNvSpPr txBox="1">
            <a:spLocks/>
          </p:cNvSpPr>
          <p:nvPr/>
        </p:nvSpPr>
        <p:spPr bwMode="auto">
          <a:xfrm>
            <a:off x="3612036" y="2826221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1837</a:t>
            </a:r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707ADA13-ABC3-4E6D-BA2B-AE85C6657B3B}"/>
              </a:ext>
            </a:extLst>
          </p:cNvPr>
          <p:cNvSpPr txBox="1">
            <a:spLocks/>
          </p:cNvSpPr>
          <p:nvPr/>
        </p:nvSpPr>
        <p:spPr bwMode="auto">
          <a:xfrm>
            <a:off x="1232749" y="4056792"/>
            <a:ext cx="6678502" cy="219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William Henry Harrison elected 9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President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DC9F0C78-6E6C-45AE-94D0-9CBF6B6EF892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69" y="209997"/>
            <a:ext cx="2037432" cy="2432570"/>
          </a:xfrm>
          <a:prstGeom prst="rect">
            <a:avLst/>
          </a:pr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B6499F37-3991-4CB0-8B2A-C1F681BE2627}"/>
              </a:ext>
            </a:extLst>
          </p:cNvPr>
          <p:cNvSpPr txBox="1">
            <a:spLocks/>
          </p:cNvSpPr>
          <p:nvPr/>
        </p:nvSpPr>
        <p:spPr bwMode="auto">
          <a:xfrm>
            <a:off x="3751994" y="2820410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1840</a:t>
            </a: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4250DAD9-A936-40AA-9A86-ED7501F75AF9}"/>
              </a:ext>
            </a:extLst>
          </p:cNvPr>
          <p:cNvSpPr txBox="1">
            <a:spLocks/>
          </p:cNvSpPr>
          <p:nvPr/>
        </p:nvSpPr>
        <p:spPr bwMode="auto">
          <a:xfrm>
            <a:off x="1354705" y="4020506"/>
            <a:ext cx="6678502" cy="219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John Tyler sworn in       as 10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President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BF835255-635F-4D81-9FBB-5EF6CB99591F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5"/>
          <a:stretch/>
        </p:blipFill>
        <p:spPr>
          <a:xfrm>
            <a:off x="4148369" y="195278"/>
            <a:ext cx="2095500" cy="2432570"/>
          </a:xfrm>
          <a:prstGeom prst="rect">
            <a:avLst/>
          </a:prstGeom>
        </p:spPr>
      </p:pic>
      <p:sp>
        <p:nvSpPr>
          <p:cNvPr id="54" name="Title 1">
            <a:extLst>
              <a:ext uri="{FF2B5EF4-FFF2-40B4-BE49-F238E27FC236}">
                <a16:creationId xmlns:a16="http://schemas.microsoft.com/office/drawing/2014/main" id="{20F899E4-C60B-4EA4-94CA-19A7789343D4}"/>
              </a:ext>
            </a:extLst>
          </p:cNvPr>
          <p:cNvSpPr txBox="1">
            <a:spLocks/>
          </p:cNvSpPr>
          <p:nvPr/>
        </p:nvSpPr>
        <p:spPr bwMode="auto">
          <a:xfrm>
            <a:off x="3952399" y="2817357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1841</a:t>
            </a: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07D2BAAE-D2AB-464B-BA69-56F9E4864C28}"/>
              </a:ext>
            </a:extLst>
          </p:cNvPr>
          <p:cNvSpPr txBox="1">
            <a:spLocks/>
          </p:cNvSpPr>
          <p:nvPr/>
        </p:nvSpPr>
        <p:spPr bwMode="auto">
          <a:xfrm>
            <a:off x="1232749" y="3984220"/>
            <a:ext cx="6678502" cy="219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James Polk          elected 11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President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4CA1CB46-1CBF-4C95-8AFF-CFF3C030B594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27"/>
          <a:stretch/>
        </p:blipFill>
        <p:spPr>
          <a:xfrm>
            <a:off x="4572000" y="182571"/>
            <a:ext cx="2037432" cy="2432570"/>
          </a:xfrm>
          <a:prstGeom prst="rect">
            <a:avLst/>
          </a:prstGeom>
        </p:spPr>
      </p:pic>
      <p:sp>
        <p:nvSpPr>
          <p:cNvPr id="55" name="Title 1">
            <a:extLst>
              <a:ext uri="{FF2B5EF4-FFF2-40B4-BE49-F238E27FC236}">
                <a16:creationId xmlns:a16="http://schemas.microsoft.com/office/drawing/2014/main" id="{F81BDD14-7E5B-4694-82FF-A3C8C00370E6}"/>
              </a:ext>
            </a:extLst>
          </p:cNvPr>
          <p:cNvSpPr txBox="1">
            <a:spLocks/>
          </p:cNvSpPr>
          <p:nvPr/>
        </p:nvSpPr>
        <p:spPr bwMode="auto">
          <a:xfrm>
            <a:off x="4139227" y="2817899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1844</a:t>
            </a:r>
          </a:p>
        </p:txBody>
      </p:sp>
      <p:sp>
        <p:nvSpPr>
          <p:cNvPr id="193" name="Title 1">
            <a:extLst>
              <a:ext uri="{FF2B5EF4-FFF2-40B4-BE49-F238E27FC236}">
                <a16:creationId xmlns:a16="http://schemas.microsoft.com/office/drawing/2014/main" id="{18ADD59D-AAA7-4537-A05E-5E161DCBB85B}"/>
              </a:ext>
            </a:extLst>
          </p:cNvPr>
          <p:cNvSpPr txBox="1">
            <a:spLocks/>
          </p:cNvSpPr>
          <p:nvPr/>
        </p:nvSpPr>
        <p:spPr bwMode="auto">
          <a:xfrm>
            <a:off x="2327122" y="4134804"/>
            <a:ext cx="4489755" cy="199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Florida joins   as slave state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id="{BEF52DF4-F29B-474C-B681-9BB6B1EC73AA}"/>
              </a:ext>
            </a:extLst>
          </p:cNvPr>
          <p:cNvSpPr txBox="1">
            <a:spLocks/>
          </p:cNvSpPr>
          <p:nvPr/>
        </p:nvSpPr>
        <p:spPr bwMode="auto">
          <a:xfrm>
            <a:off x="1936041" y="4134487"/>
            <a:ext cx="5262394" cy="1888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Texas enters U.S. as slave state; #28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92" name="Picture 191">
            <a:extLst>
              <a:ext uri="{FF2B5EF4-FFF2-40B4-BE49-F238E27FC236}">
                <a16:creationId xmlns:a16="http://schemas.microsoft.com/office/drawing/2014/main" id="{6F586C9C-B78A-4F68-8FD7-84EE9C87212D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76" y="164841"/>
            <a:ext cx="4062361" cy="2642566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445A0B10-C3D0-478D-AAEF-445F25A44544}"/>
              </a:ext>
            </a:extLst>
          </p:cNvPr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76" y="164286"/>
            <a:ext cx="4062361" cy="2642566"/>
          </a:xfrm>
          <a:prstGeom prst="rect">
            <a:avLst/>
          </a:prstGeom>
        </p:spPr>
      </p:pic>
      <p:sp>
        <p:nvSpPr>
          <p:cNvPr id="56" name="Title 1">
            <a:extLst>
              <a:ext uri="{FF2B5EF4-FFF2-40B4-BE49-F238E27FC236}">
                <a16:creationId xmlns:a16="http://schemas.microsoft.com/office/drawing/2014/main" id="{47994A31-D9EA-4ACF-8524-BE2E54C0DD32}"/>
              </a:ext>
            </a:extLst>
          </p:cNvPr>
          <p:cNvSpPr txBox="1">
            <a:spLocks/>
          </p:cNvSpPr>
          <p:nvPr/>
        </p:nvSpPr>
        <p:spPr bwMode="auto">
          <a:xfrm>
            <a:off x="4324898" y="2819867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1845</a:t>
            </a:r>
          </a:p>
        </p:txBody>
      </p:sp>
      <p:sp>
        <p:nvSpPr>
          <p:cNvPr id="90" name="Title 1">
            <a:extLst>
              <a:ext uri="{FF2B5EF4-FFF2-40B4-BE49-F238E27FC236}">
                <a16:creationId xmlns:a16="http://schemas.microsoft.com/office/drawing/2014/main" id="{DC5550E6-F404-4124-A825-7D5ECD58A2F5}"/>
              </a:ext>
            </a:extLst>
          </p:cNvPr>
          <p:cNvSpPr txBox="1">
            <a:spLocks/>
          </p:cNvSpPr>
          <p:nvPr/>
        </p:nvSpPr>
        <p:spPr bwMode="auto">
          <a:xfrm>
            <a:off x="1940803" y="3998735"/>
            <a:ext cx="5262394" cy="219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U.S. Declares war on Mexico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38AEEA5C-D22B-4F6F-8687-1A2604345604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743" y="110964"/>
            <a:ext cx="4100739" cy="2799674"/>
          </a:xfrm>
          <a:prstGeom prst="rect">
            <a:avLst/>
          </a:prstGeom>
        </p:spPr>
      </p:pic>
      <p:sp>
        <p:nvSpPr>
          <p:cNvPr id="93" name="Title 1">
            <a:extLst>
              <a:ext uri="{FF2B5EF4-FFF2-40B4-BE49-F238E27FC236}">
                <a16:creationId xmlns:a16="http://schemas.microsoft.com/office/drawing/2014/main" id="{CE886544-9F8D-4CCA-BA5B-9CEA5185F422}"/>
              </a:ext>
            </a:extLst>
          </p:cNvPr>
          <p:cNvSpPr txBox="1">
            <a:spLocks/>
          </p:cNvSpPr>
          <p:nvPr/>
        </p:nvSpPr>
        <p:spPr bwMode="auto">
          <a:xfrm>
            <a:off x="1057381" y="3918906"/>
            <a:ext cx="7019714" cy="219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Iowa enters as free state – Dec 28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, 1846; # 29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76C1A19-E622-4EFF-B9E6-9D646E1A96C0}"/>
              </a:ext>
            </a:extLst>
          </p:cNvPr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76" y="164287"/>
            <a:ext cx="4062361" cy="2642566"/>
          </a:xfrm>
          <a:prstGeom prst="rect">
            <a:avLst/>
          </a:prstGeom>
        </p:spPr>
      </p:pic>
      <p:sp>
        <p:nvSpPr>
          <p:cNvPr id="57" name="Title 1">
            <a:extLst>
              <a:ext uri="{FF2B5EF4-FFF2-40B4-BE49-F238E27FC236}">
                <a16:creationId xmlns:a16="http://schemas.microsoft.com/office/drawing/2014/main" id="{CA621B3A-F6DB-45DD-A36E-3DF16C84A9E9}"/>
              </a:ext>
            </a:extLst>
          </p:cNvPr>
          <p:cNvSpPr txBox="1">
            <a:spLocks/>
          </p:cNvSpPr>
          <p:nvPr/>
        </p:nvSpPr>
        <p:spPr bwMode="auto">
          <a:xfrm>
            <a:off x="4519855" y="2816567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1846</a:t>
            </a:r>
          </a:p>
        </p:txBody>
      </p:sp>
      <p:sp>
        <p:nvSpPr>
          <p:cNvPr id="100" name="Title 1">
            <a:extLst>
              <a:ext uri="{FF2B5EF4-FFF2-40B4-BE49-F238E27FC236}">
                <a16:creationId xmlns:a16="http://schemas.microsoft.com/office/drawing/2014/main" id="{67B8D288-3E43-411F-9161-F026B39F5A75}"/>
              </a:ext>
            </a:extLst>
          </p:cNvPr>
          <p:cNvSpPr txBox="1">
            <a:spLocks/>
          </p:cNvSpPr>
          <p:nvPr/>
        </p:nvSpPr>
        <p:spPr bwMode="auto">
          <a:xfrm>
            <a:off x="2108497" y="3973850"/>
            <a:ext cx="5737254" cy="219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Mexican-American War ends – Feb 2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nd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6" name="Title 1">
            <a:extLst>
              <a:ext uri="{FF2B5EF4-FFF2-40B4-BE49-F238E27FC236}">
                <a16:creationId xmlns:a16="http://schemas.microsoft.com/office/drawing/2014/main" id="{74B65119-09EA-4103-AD51-F44B0BF3E8F6}"/>
              </a:ext>
            </a:extLst>
          </p:cNvPr>
          <p:cNvSpPr txBox="1">
            <a:spLocks/>
          </p:cNvSpPr>
          <p:nvPr/>
        </p:nvSpPr>
        <p:spPr bwMode="auto">
          <a:xfrm>
            <a:off x="1855773" y="4100334"/>
            <a:ext cx="5737254" cy="219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California Gold discovered – Jan. 24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01" name="Title 1">
            <a:extLst>
              <a:ext uri="{FF2B5EF4-FFF2-40B4-BE49-F238E27FC236}">
                <a16:creationId xmlns:a16="http://schemas.microsoft.com/office/drawing/2014/main" id="{5514FBA1-EF99-42B2-A5D7-23C2A765BCB8}"/>
              </a:ext>
            </a:extLst>
          </p:cNvPr>
          <p:cNvSpPr txBox="1">
            <a:spLocks/>
          </p:cNvSpPr>
          <p:nvPr/>
        </p:nvSpPr>
        <p:spPr bwMode="auto">
          <a:xfrm>
            <a:off x="1582090" y="3904392"/>
            <a:ext cx="6147580" cy="219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Zachary Taylor elected 12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President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3877615F-64D8-4674-83E2-545C1D5E30EA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56" y="131394"/>
            <a:ext cx="2393229" cy="335052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0053C2C-31D1-4ABC-BF94-77438DBA5BD8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76" y="167357"/>
            <a:ext cx="4062361" cy="2642566"/>
          </a:xfrm>
          <a:prstGeom prst="rect">
            <a:avLst/>
          </a:prstGeom>
        </p:spPr>
      </p:pic>
      <p:sp>
        <p:nvSpPr>
          <p:cNvPr id="58" name="Title 1">
            <a:extLst>
              <a:ext uri="{FF2B5EF4-FFF2-40B4-BE49-F238E27FC236}">
                <a16:creationId xmlns:a16="http://schemas.microsoft.com/office/drawing/2014/main" id="{19C9F335-7F40-4903-88CE-2B0FD4103DEB}"/>
              </a:ext>
            </a:extLst>
          </p:cNvPr>
          <p:cNvSpPr txBox="1">
            <a:spLocks/>
          </p:cNvSpPr>
          <p:nvPr/>
        </p:nvSpPr>
        <p:spPr bwMode="auto">
          <a:xfrm>
            <a:off x="4718476" y="2822975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1848</a:t>
            </a:r>
          </a:p>
        </p:txBody>
      </p:sp>
      <p:sp>
        <p:nvSpPr>
          <p:cNvPr id="186" name="Title 1">
            <a:extLst>
              <a:ext uri="{FF2B5EF4-FFF2-40B4-BE49-F238E27FC236}">
                <a16:creationId xmlns:a16="http://schemas.microsoft.com/office/drawing/2014/main" id="{CEE26244-CD55-45B8-B3F3-D22866056F9A}"/>
              </a:ext>
            </a:extLst>
          </p:cNvPr>
          <p:cNvSpPr txBox="1">
            <a:spLocks/>
          </p:cNvSpPr>
          <p:nvPr/>
        </p:nvSpPr>
        <p:spPr bwMode="auto">
          <a:xfrm>
            <a:off x="2083238" y="3995056"/>
            <a:ext cx="4977523" cy="219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Wisconsin joins as free state, #30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47ED02DE-A653-4688-8C53-FDEC09C0DA1E}"/>
              </a:ext>
            </a:extLst>
          </p:cNvPr>
          <p:cNvPicPr>
            <a:picLocks noChangeAspect="1"/>
          </p:cNvPicPr>
          <p:nvPr/>
        </p:nvPicPr>
        <p:blipFill rotWithShape="1"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7"/>
          <a:stretch/>
        </p:blipFill>
        <p:spPr>
          <a:xfrm>
            <a:off x="6776538" y="182571"/>
            <a:ext cx="1993745" cy="2432570"/>
          </a:xfrm>
          <a:prstGeom prst="rect">
            <a:avLst/>
          </a:prstGeom>
        </p:spPr>
      </p:pic>
      <p:sp>
        <p:nvSpPr>
          <p:cNvPr id="108" name="Title 1">
            <a:extLst>
              <a:ext uri="{FF2B5EF4-FFF2-40B4-BE49-F238E27FC236}">
                <a16:creationId xmlns:a16="http://schemas.microsoft.com/office/drawing/2014/main" id="{687B915B-CC86-4520-B239-1BFECF6F88A0}"/>
              </a:ext>
            </a:extLst>
          </p:cNvPr>
          <p:cNvSpPr txBox="1">
            <a:spLocks/>
          </p:cNvSpPr>
          <p:nvPr/>
        </p:nvSpPr>
        <p:spPr bwMode="auto">
          <a:xfrm>
            <a:off x="506487" y="4024873"/>
            <a:ext cx="8131025" cy="219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Last Compromise of 1850 – Allows voters in New Mexico and Utah to decide on slavery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07" name="Title 1">
            <a:extLst>
              <a:ext uri="{FF2B5EF4-FFF2-40B4-BE49-F238E27FC236}">
                <a16:creationId xmlns:a16="http://schemas.microsoft.com/office/drawing/2014/main" id="{77B84A7A-8F5E-41D2-BD56-01378776DBB4}"/>
              </a:ext>
            </a:extLst>
          </p:cNvPr>
          <p:cNvSpPr txBox="1">
            <a:spLocks/>
          </p:cNvSpPr>
          <p:nvPr/>
        </p:nvSpPr>
        <p:spPr bwMode="auto">
          <a:xfrm>
            <a:off x="427529" y="3838893"/>
            <a:ext cx="8279418" cy="275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Fugitive Slave Act of 1793 –                is modified and strengthened; makes Fed. Gov. responsible for returning fugitive slaves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04" name="Title 1">
            <a:extLst>
              <a:ext uri="{FF2B5EF4-FFF2-40B4-BE49-F238E27FC236}">
                <a16:creationId xmlns:a16="http://schemas.microsoft.com/office/drawing/2014/main" id="{C078DC65-8762-420C-97FA-12B42B93B0F5}"/>
              </a:ext>
            </a:extLst>
          </p:cNvPr>
          <p:cNvSpPr txBox="1">
            <a:spLocks/>
          </p:cNvSpPr>
          <p:nvPr/>
        </p:nvSpPr>
        <p:spPr bwMode="auto">
          <a:xfrm>
            <a:off x="1170196" y="4027764"/>
            <a:ext cx="7098299" cy="219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Millard Fillmore assumes presidency as 13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President – July 9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83" name="Title 1">
            <a:extLst>
              <a:ext uri="{FF2B5EF4-FFF2-40B4-BE49-F238E27FC236}">
                <a16:creationId xmlns:a16="http://schemas.microsoft.com/office/drawing/2014/main" id="{D95C1CDD-0BAD-4051-B4EB-5D989E747856}"/>
              </a:ext>
            </a:extLst>
          </p:cNvPr>
          <p:cNvSpPr txBox="1">
            <a:spLocks/>
          </p:cNvSpPr>
          <p:nvPr/>
        </p:nvSpPr>
        <p:spPr bwMode="auto">
          <a:xfrm>
            <a:off x="146998" y="3766416"/>
            <a:ext cx="8789252" cy="291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23,054,152 people including 3,200,600 slaves or 14%. Slaves not so much in north, but 58% in S.C. &amp; 51% in Mississippi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119510DC-F1A7-4503-95A3-36B97FAF062F}"/>
              </a:ext>
            </a:extLst>
          </p:cNvPr>
          <p:cNvPicPr>
            <a:picLocks noChangeAspect="1"/>
          </p:cNvPicPr>
          <p:nvPr/>
        </p:nvPicPr>
        <p:blipFill rotWithShape="1">
          <a:blip r:embed="rId6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" t="32954" r="36386" b="8749"/>
          <a:stretch/>
        </p:blipFill>
        <p:spPr>
          <a:xfrm>
            <a:off x="5452890" y="171557"/>
            <a:ext cx="3418966" cy="2476387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A95D3BF6-88D0-47EB-86A3-463A07DB3877}"/>
              </a:ext>
            </a:extLst>
          </p:cNvPr>
          <p:cNvPicPr>
            <a:picLocks noChangeAspect="1"/>
          </p:cNvPicPr>
          <p:nvPr/>
        </p:nvPicPr>
        <p:blipFill rotWithShape="1"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3"/>
          <a:stretch/>
        </p:blipFill>
        <p:spPr>
          <a:xfrm>
            <a:off x="5996696" y="229766"/>
            <a:ext cx="2037432" cy="2399902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6E07AD50-79B2-4A63-A14B-0C1266A8F555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0" y="173470"/>
            <a:ext cx="3268033" cy="242488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C8BB61-882E-4BBE-B234-A2B0AA44965D}"/>
              </a:ext>
            </a:extLst>
          </p:cNvPr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4" y="56261"/>
            <a:ext cx="2434756" cy="1583809"/>
          </a:xfrm>
          <a:prstGeom prst="rect">
            <a:avLst/>
          </a:prstGeom>
        </p:spPr>
      </p:pic>
      <p:sp>
        <p:nvSpPr>
          <p:cNvPr id="109" name="Title 1">
            <a:extLst>
              <a:ext uri="{FF2B5EF4-FFF2-40B4-BE49-F238E27FC236}">
                <a16:creationId xmlns:a16="http://schemas.microsoft.com/office/drawing/2014/main" id="{6243954C-2A45-4734-A2DF-51D96662A10D}"/>
              </a:ext>
            </a:extLst>
          </p:cNvPr>
          <p:cNvSpPr txBox="1">
            <a:spLocks/>
          </p:cNvSpPr>
          <p:nvPr/>
        </p:nvSpPr>
        <p:spPr bwMode="auto">
          <a:xfrm>
            <a:off x="1861474" y="3911649"/>
            <a:ext cx="5421052" cy="219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California becomes a free state; #31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62FED388-5452-4E70-AB1A-F1A7ED0B763D}"/>
              </a:ext>
            </a:extLst>
          </p:cNvPr>
          <p:cNvSpPr txBox="1">
            <a:spLocks/>
          </p:cNvSpPr>
          <p:nvPr/>
        </p:nvSpPr>
        <p:spPr bwMode="auto">
          <a:xfrm>
            <a:off x="4918865" y="2815105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1850</a:t>
            </a:r>
          </a:p>
        </p:txBody>
      </p:sp>
      <p:sp>
        <p:nvSpPr>
          <p:cNvPr id="114" name="Title 1">
            <a:extLst>
              <a:ext uri="{FF2B5EF4-FFF2-40B4-BE49-F238E27FC236}">
                <a16:creationId xmlns:a16="http://schemas.microsoft.com/office/drawing/2014/main" id="{56538085-962E-46C0-8BC9-7B1E14EE4743}"/>
              </a:ext>
            </a:extLst>
          </p:cNvPr>
          <p:cNvSpPr txBox="1">
            <a:spLocks/>
          </p:cNvSpPr>
          <p:nvPr/>
        </p:nvSpPr>
        <p:spPr bwMode="auto">
          <a:xfrm>
            <a:off x="2013874" y="4064049"/>
            <a:ext cx="5421052" cy="219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Know Nothings – Anti Catholics and Immigrants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70CAC04D-BFD1-486D-9731-98FBCACB8623}"/>
              </a:ext>
            </a:extLst>
          </p:cNvPr>
          <p:cNvSpPr txBox="1">
            <a:spLocks/>
          </p:cNvSpPr>
          <p:nvPr/>
        </p:nvSpPr>
        <p:spPr bwMode="auto">
          <a:xfrm>
            <a:off x="1250051" y="3830829"/>
            <a:ext cx="6643897" cy="219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Franklin Pierce    elected 14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President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3A704500-BE59-40A2-8275-96D2F37A1DCD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853" y="734382"/>
            <a:ext cx="1881419" cy="1881419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5E2DACA0-4EEF-4BDF-9E67-654804B81299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826" y="368071"/>
            <a:ext cx="1986999" cy="2432569"/>
          </a:xfrm>
          <a:prstGeom prst="rect">
            <a:avLst/>
          </a:prstGeom>
        </p:spPr>
      </p:pic>
      <p:sp>
        <p:nvSpPr>
          <p:cNvPr id="60" name="Title 1">
            <a:extLst>
              <a:ext uri="{FF2B5EF4-FFF2-40B4-BE49-F238E27FC236}">
                <a16:creationId xmlns:a16="http://schemas.microsoft.com/office/drawing/2014/main" id="{ECB554DC-8EA7-43C1-9D6C-01A544EDE79E}"/>
              </a:ext>
            </a:extLst>
          </p:cNvPr>
          <p:cNvSpPr txBox="1">
            <a:spLocks/>
          </p:cNvSpPr>
          <p:nvPr/>
        </p:nvSpPr>
        <p:spPr bwMode="auto">
          <a:xfrm>
            <a:off x="5145352" y="2816567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1852</a:t>
            </a:r>
          </a:p>
        </p:txBody>
      </p:sp>
      <p:sp>
        <p:nvSpPr>
          <p:cNvPr id="120" name="Title 1">
            <a:extLst>
              <a:ext uri="{FF2B5EF4-FFF2-40B4-BE49-F238E27FC236}">
                <a16:creationId xmlns:a16="http://schemas.microsoft.com/office/drawing/2014/main" id="{FD6911BB-CD0E-4962-88AF-07D152E963EE}"/>
              </a:ext>
            </a:extLst>
          </p:cNvPr>
          <p:cNvSpPr txBox="1">
            <a:spLocks/>
          </p:cNvSpPr>
          <p:nvPr/>
        </p:nvSpPr>
        <p:spPr bwMode="auto">
          <a:xfrm>
            <a:off x="948159" y="3978448"/>
            <a:ext cx="7247682" cy="219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Kansas-Nebraska Act – Stephen Douglas repeals the Missouri Compromise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00" name="Title 1">
            <a:extLst>
              <a:ext uri="{FF2B5EF4-FFF2-40B4-BE49-F238E27FC236}">
                <a16:creationId xmlns:a16="http://schemas.microsoft.com/office/drawing/2014/main" id="{0A64C920-6701-4132-A3A1-1C06DF43EA86}"/>
              </a:ext>
            </a:extLst>
          </p:cNvPr>
          <p:cNvSpPr txBox="1">
            <a:spLocks/>
          </p:cNvSpPr>
          <p:nvPr/>
        </p:nvSpPr>
        <p:spPr bwMode="auto">
          <a:xfrm>
            <a:off x="293189" y="3782503"/>
            <a:ext cx="8557622" cy="289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Republican Party (Whigs) forms on anti-slavery platform opposing Democratic Party policies</a:t>
            </a:r>
          </a:p>
        </p:txBody>
      </p:sp>
      <p:pic>
        <p:nvPicPr>
          <p:cNvPr id="174" name="Picture 173">
            <a:extLst>
              <a:ext uri="{FF2B5EF4-FFF2-40B4-BE49-F238E27FC236}">
                <a16:creationId xmlns:a16="http://schemas.microsoft.com/office/drawing/2014/main" id="{CF91AD0E-C473-4B3B-8D8F-7B9EEDDB0A97}"/>
              </a:ext>
            </a:extLst>
          </p:cNvPr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842" y="441778"/>
            <a:ext cx="2515058" cy="2184328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C79E0961-6621-4375-B6A7-75FC38F1B201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962" y="265408"/>
            <a:ext cx="2661108" cy="2198870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DB7B2BBF-FA60-4DF1-B137-9068ED6D03E7}"/>
              </a:ext>
            </a:extLst>
          </p:cNvPr>
          <p:cNvSpPr txBox="1">
            <a:spLocks/>
          </p:cNvSpPr>
          <p:nvPr/>
        </p:nvSpPr>
        <p:spPr bwMode="auto">
          <a:xfrm>
            <a:off x="5357839" y="2816361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1854</a:t>
            </a:r>
          </a:p>
        </p:txBody>
      </p:sp>
      <p:sp>
        <p:nvSpPr>
          <p:cNvPr id="125" name="Title 1">
            <a:extLst>
              <a:ext uri="{FF2B5EF4-FFF2-40B4-BE49-F238E27FC236}">
                <a16:creationId xmlns:a16="http://schemas.microsoft.com/office/drawing/2014/main" id="{AD07B6EB-2F17-44F2-A44D-13DBA1C70A52}"/>
              </a:ext>
            </a:extLst>
          </p:cNvPr>
          <p:cNvSpPr txBox="1">
            <a:spLocks/>
          </p:cNvSpPr>
          <p:nvPr/>
        </p:nvSpPr>
        <p:spPr bwMode="auto">
          <a:xfrm>
            <a:off x="1100559" y="4130848"/>
            <a:ext cx="7247682" cy="219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James Buchanan     elected 15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President </a:t>
            </a:r>
          </a:p>
        </p:txBody>
      </p:sp>
      <p:pic>
        <p:nvPicPr>
          <p:cNvPr id="124" name="Picture 123">
            <a:extLst>
              <a:ext uri="{FF2B5EF4-FFF2-40B4-BE49-F238E27FC236}">
                <a16:creationId xmlns:a16="http://schemas.microsoft.com/office/drawing/2014/main" id="{50EB967B-8847-4ED7-A2BE-583F8FCC7782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28" y="208194"/>
            <a:ext cx="2096848" cy="2349433"/>
          </a:xfrm>
          <a:prstGeom prst="rect">
            <a:avLst/>
          </a:prstGeom>
        </p:spPr>
      </p:pic>
      <p:sp>
        <p:nvSpPr>
          <p:cNvPr id="62" name="Title 1">
            <a:extLst>
              <a:ext uri="{FF2B5EF4-FFF2-40B4-BE49-F238E27FC236}">
                <a16:creationId xmlns:a16="http://schemas.microsoft.com/office/drawing/2014/main" id="{C691C37F-3206-4564-AD1E-107EF19F1F80}"/>
              </a:ext>
            </a:extLst>
          </p:cNvPr>
          <p:cNvSpPr txBox="1">
            <a:spLocks/>
          </p:cNvSpPr>
          <p:nvPr/>
        </p:nvSpPr>
        <p:spPr bwMode="auto">
          <a:xfrm>
            <a:off x="5587969" y="2815105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1856</a:t>
            </a:r>
          </a:p>
        </p:txBody>
      </p:sp>
      <p:sp>
        <p:nvSpPr>
          <p:cNvPr id="197" name="Title 1">
            <a:extLst>
              <a:ext uri="{FF2B5EF4-FFF2-40B4-BE49-F238E27FC236}">
                <a16:creationId xmlns:a16="http://schemas.microsoft.com/office/drawing/2014/main" id="{7A12132E-B9DC-405E-A840-EB1AB95CC3EF}"/>
              </a:ext>
            </a:extLst>
          </p:cNvPr>
          <p:cNvSpPr txBox="1">
            <a:spLocks/>
          </p:cNvSpPr>
          <p:nvPr/>
        </p:nvSpPr>
        <p:spPr bwMode="auto">
          <a:xfrm>
            <a:off x="681741" y="3995456"/>
            <a:ext cx="7780517" cy="219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Supreme Court rules in Scott v. Sandford that blacks are not U.S. citizens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9EEA9582-6ECF-49C7-89CE-EBDB92EDDE4C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269" y="216085"/>
            <a:ext cx="3071467" cy="1714307"/>
          </a:xfrm>
          <a:prstGeom prst="rect">
            <a:avLst/>
          </a:prstGeom>
        </p:spPr>
      </p:pic>
      <p:sp>
        <p:nvSpPr>
          <p:cNvPr id="139" name="Title 1">
            <a:extLst>
              <a:ext uri="{FF2B5EF4-FFF2-40B4-BE49-F238E27FC236}">
                <a16:creationId xmlns:a16="http://schemas.microsoft.com/office/drawing/2014/main" id="{47014BB5-F6EB-4865-9837-9000F0776923}"/>
              </a:ext>
            </a:extLst>
          </p:cNvPr>
          <p:cNvSpPr txBox="1">
            <a:spLocks/>
          </p:cNvSpPr>
          <p:nvPr/>
        </p:nvSpPr>
        <p:spPr bwMode="auto">
          <a:xfrm>
            <a:off x="5837133" y="2807364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1857</a:t>
            </a:r>
          </a:p>
        </p:txBody>
      </p:sp>
      <p:sp>
        <p:nvSpPr>
          <p:cNvPr id="129" name="Title 1">
            <a:extLst>
              <a:ext uri="{FF2B5EF4-FFF2-40B4-BE49-F238E27FC236}">
                <a16:creationId xmlns:a16="http://schemas.microsoft.com/office/drawing/2014/main" id="{2D28798B-6D00-4AB4-BDE9-3F03A702D55E}"/>
              </a:ext>
            </a:extLst>
          </p:cNvPr>
          <p:cNvSpPr txBox="1">
            <a:spLocks/>
          </p:cNvSpPr>
          <p:nvPr/>
        </p:nvSpPr>
        <p:spPr bwMode="auto">
          <a:xfrm>
            <a:off x="539394" y="3942163"/>
            <a:ext cx="8065212" cy="219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Lincoln Douglas Debates</a:t>
            </a: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29A60848-9C41-472C-B810-681B06BD9B7F}"/>
              </a:ext>
            </a:extLst>
          </p:cNvPr>
          <p:cNvSpPr txBox="1">
            <a:spLocks/>
          </p:cNvSpPr>
          <p:nvPr/>
        </p:nvSpPr>
        <p:spPr bwMode="auto">
          <a:xfrm>
            <a:off x="570625" y="4021991"/>
            <a:ext cx="8065212" cy="219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President Buchannan fails   to admit Kansas a slave state</a:t>
            </a: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FBDD1CEF-C199-4818-925B-9C43098AAB51}"/>
              </a:ext>
            </a:extLst>
          </p:cNvPr>
          <p:cNvPicPr>
            <a:picLocks noChangeAspect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085" y="85725"/>
            <a:ext cx="3720028" cy="2790021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99746341-A9A4-42B1-B727-DBE4A68C273A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34" y="116070"/>
            <a:ext cx="4513940" cy="2798643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F50600F6-F210-4957-BB72-361839578CB3}"/>
              </a:ext>
            </a:extLst>
          </p:cNvPr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5" y="56262"/>
            <a:ext cx="2434756" cy="1583808"/>
          </a:xfrm>
          <a:prstGeom prst="rect">
            <a:avLst/>
          </a:prstGeom>
        </p:spPr>
      </p:pic>
      <p:sp>
        <p:nvSpPr>
          <p:cNvPr id="198" name="Title 1">
            <a:extLst>
              <a:ext uri="{FF2B5EF4-FFF2-40B4-BE49-F238E27FC236}">
                <a16:creationId xmlns:a16="http://schemas.microsoft.com/office/drawing/2014/main" id="{E1031B18-52DB-4529-B4AC-39B12949EE4D}"/>
              </a:ext>
            </a:extLst>
          </p:cNvPr>
          <p:cNvSpPr txBox="1">
            <a:spLocks/>
          </p:cNvSpPr>
          <p:nvPr/>
        </p:nvSpPr>
        <p:spPr bwMode="auto">
          <a:xfrm>
            <a:off x="1734242" y="4133342"/>
            <a:ext cx="5675516" cy="183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Minnesota joins     as free state, #32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9EC403C2-9B4F-4DC4-B7FB-1CF68DCD90CF}"/>
              </a:ext>
            </a:extLst>
          </p:cNvPr>
          <p:cNvSpPr txBox="1">
            <a:spLocks/>
          </p:cNvSpPr>
          <p:nvPr/>
        </p:nvSpPr>
        <p:spPr bwMode="auto">
          <a:xfrm>
            <a:off x="6063715" y="2815083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1858</a:t>
            </a:r>
          </a:p>
        </p:txBody>
      </p:sp>
      <p:pic>
        <p:nvPicPr>
          <p:cNvPr id="175" name="Picture 174">
            <a:extLst>
              <a:ext uri="{FF2B5EF4-FFF2-40B4-BE49-F238E27FC236}">
                <a16:creationId xmlns:a16="http://schemas.microsoft.com/office/drawing/2014/main" id="{5D98B2F1-3E44-4085-B0BA-09EC906CBB0F}"/>
              </a:ext>
            </a:extLst>
          </p:cNvPr>
          <p:cNvPicPr>
            <a:picLocks noChangeAspect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5" y="56263"/>
            <a:ext cx="2434756" cy="158380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3F7D950-10F3-42E8-8F26-532DBA3F0937}"/>
              </a:ext>
            </a:extLst>
          </p:cNvPr>
          <p:cNvPicPr>
            <a:picLocks noChangeAspect="1"/>
          </p:cNvPicPr>
          <p:nvPr/>
        </p:nvPicPr>
        <p:blipFill>
          <a:blip r:embed="rId7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249" y="0"/>
            <a:ext cx="3993740" cy="2671368"/>
          </a:xfrm>
          <a:prstGeom prst="rect">
            <a:avLst/>
          </a:prstGeom>
        </p:spPr>
      </p:pic>
      <p:sp>
        <p:nvSpPr>
          <p:cNvPr id="199" name="Title 1">
            <a:extLst>
              <a:ext uri="{FF2B5EF4-FFF2-40B4-BE49-F238E27FC236}">
                <a16:creationId xmlns:a16="http://schemas.microsoft.com/office/drawing/2014/main" id="{7D83FC52-959B-4C55-8083-4EABCA29E1E0}"/>
              </a:ext>
            </a:extLst>
          </p:cNvPr>
          <p:cNvSpPr txBox="1">
            <a:spLocks/>
          </p:cNvSpPr>
          <p:nvPr/>
        </p:nvSpPr>
        <p:spPr bwMode="auto">
          <a:xfrm>
            <a:off x="1661676" y="4247437"/>
            <a:ext cx="5675516" cy="160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Oregon joins as  free state, #33</a:t>
            </a:r>
          </a:p>
        </p:txBody>
      </p:sp>
      <p:sp>
        <p:nvSpPr>
          <p:cNvPr id="142" name="Title 1">
            <a:extLst>
              <a:ext uri="{FF2B5EF4-FFF2-40B4-BE49-F238E27FC236}">
                <a16:creationId xmlns:a16="http://schemas.microsoft.com/office/drawing/2014/main" id="{3E05D8C2-B050-4304-ADA1-B15C6BA8557E}"/>
              </a:ext>
            </a:extLst>
          </p:cNvPr>
          <p:cNvSpPr txBox="1">
            <a:spLocks/>
          </p:cNvSpPr>
          <p:nvPr/>
        </p:nvSpPr>
        <p:spPr bwMode="auto">
          <a:xfrm>
            <a:off x="6315240" y="2821392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1859</a:t>
            </a: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id="{0C37DE7D-60FB-455B-9989-178C3E172765}"/>
              </a:ext>
            </a:extLst>
          </p:cNvPr>
          <p:cNvSpPr txBox="1">
            <a:spLocks/>
          </p:cNvSpPr>
          <p:nvPr/>
        </p:nvSpPr>
        <p:spPr bwMode="auto">
          <a:xfrm>
            <a:off x="404948" y="4036504"/>
            <a:ext cx="8334103" cy="219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Lincoln declares Federal Gov. has the power to halt the spread of slavery Feb 27, 1860</a:t>
            </a:r>
          </a:p>
        </p:txBody>
      </p:sp>
      <p:sp>
        <p:nvSpPr>
          <p:cNvPr id="133" name="Title 1">
            <a:extLst>
              <a:ext uri="{FF2B5EF4-FFF2-40B4-BE49-F238E27FC236}">
                <a16:creationId xmlns:a16="http://schemas.microsoft.com/office/drawing/2014/main" id="{2F4D368B-F088-4983-BD5B-49A34F7F1C87}"/>
              </a:ext>
            </a:extLst>
          </p:cNvPr>
          <p:cNvSpPr txBox="1">
            <a:spLocks/>
          </p:cNvSpPr>
          <p:nvPr/>
        </p:nvSpPr>
        <p:spPr bwMode="auto">
          <a:xfrm>
            <a:off x="1396108" y="3791627"/>
            <a:ext cx="6351784" cy="2843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Abraham Lincoln          elected 16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President  – 1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Republican to win the US Presidency.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AECE1108-48EF-4C28-AC61-6D7070806426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72" y="193448"/>
            <a:ext cx="1961248" cy="2460475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9FC5B64F-6C1C-4037-A8F6-89E10E67F7B0}"/>
              </a:ext>
            </a:extLst>
          </p:cNvPr>
          <p:cNvPicPr>
            <a:picLocks noChangeAspect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812" y="295277"/>
            <a:ext cx="1615182" cy="2512506"/>
          </a:xfrm>
          <a:prstGeom prst="rect">
            <a:avLst/>
          </a:prstGeom>
        </p:spPr>
      </p:pic>
      <p:sp>
        <p:nvSpPr>
          <p:cNvPr id="64" name="Title 1">
            <a:extLst>
              <a:ext uri="{FF2B5EF4-FFF2-40B4-BE49-F238E27FC236}">
                <a16:creationId xmlns:a16="http://schemas.microsoft.com/office/drawing/2014/main" id="{10E687D5-E545-4F81-8A5F-58E084DE7459}"/>
              </a:ext>
            </a:extLst>
          </p:cNvPr>
          <p:cNvSpPr txBox="1">
            <a:spLocks/>
          </p:cNvSpPr>
          <p:nvPr/>
        </p:nvSpPr>
        <p:spPr bwMode="auto">
          <a:xfrm>
            <a:off x="6528914" y="2814113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1860</a:t>
            </a:r>
          </a:p>
        </p:txBody>
      </p:sp>
      <p:sp>
        <p:nvSpPr>
          <p:cNvPr id="138" name="Title 1">
            <a:extLst>
              <a:ext uri="{FF2B5EF4-FFF2-40B4-BE49-F238E27FC236}">
                <a16:creationId xmlns:a16="http://schemas.microsoft.com/office/drawing/2014/main" id="{DD5095FB-15DA-4AE5-BDBF-D378A08A9D8B}"/>
              </a:ext>
            </a:extLst>
          </p:cNvPr>
          <p:cNvSpPr txBox="1">
            <a:spLocks/>
          </p:cNvSpPr>
          <p:nvPr/>
        </p:nvSpPr>
        <p:spPr bwMode="auto">
          <a:xfrm>
            <a:off x="561674" y="3856943"/>
            <a:ext cx="8020651" cy="219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Southern states start seceding December 1860 – February 1861</a:t>
            </a:r>
          </a:p>
        </p:txBody>
      </p:sp>
      <p:sp>
        <p:nvSpPr>
          <p:cNvPr id="140" name="Title 1">
            <a:extLst>
              <a:ext uri="{FF2B5EF4-FFF2-40B4-BE49-F238E27FC236}">
                <a16:creationId xmlns:a16="http://schemas.microsoft.com/office/drawing/2014/main" id="{80183FA9-A80A-4F25-B4BE-0B75A639174B}"/>
              </a:ext>
            </a:extLst>
          </p:cNvPr>
          <p:cNvSpPr txBox="1">
            <a:spLocks/>
          </p:cNvSpPr>
          <p:nvPr/>
        </p:nvSpPr>
        <p:spPr bwMode="auto">
          <a:xfrm>
            <a:off x="1093697" y="3793798"/>
            <a:ext cx="6852316" cy="255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Jefferson Davis elected Confederate President           February 18, 1861</a:t>
            </a:r>
          </a:p>
        </p:txBody>
      </p:sp>
      <p:sp>
        <p:nvSpPr>
          <p:cNvPr id="141" name="Title 1">
            <a:extLst>
              <a:ext uri="{FF2B5EF4-FFF2-40B4-BE49-F238E27FC236}">
                <a16:creationId xmlns:a16="http://schemas.microsoft.com/office/drawing/2014/main" id="{ADFB63E5-725A-4FFC-87CF-FE5108967F63}"/>
              </a:ext>
            </a:extLst>
          </p:cNvPr>
          <p:cNvSpPr txBox="1">
            <a:spLocks/>
          </p:cNvSpPr>
          <p:nvPr/>
        </p:nvSpPr>
        <p:spPr bwMode="auto">
          <a:xfrm>
            <a:off x="822931" y="4193301"/>
            <a:ext cx="7270930" cy="1650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Lincoln inaugurated – March 4, 1861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5315738-51E2-4404-95D3-F48443FC883F}"/>
              </a:ext>
            </a:extLst>
          </p:cNvPr>
          <p:cNvPicPr>
            <a:picLocks noChangeAspect="1"/>
          </p:cNvPicPr>
          <p:nvPr/>
        </p:nvPicPr>
        <p:blipFill>
          <a:blip r:embed="rId7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405" y="334879"/>
            <a:ext cx="4305300" cy="2286000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8E4ACA4A-E274-4FCE-AD03-AC407A98AC2A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943" y="406317"/>
            <a:ext cx="2143125" cy="2143125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97D67DEF-B2F0-40B2-A789-FEE1503A6023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86" y="326482"/>
            <a:ext cx="3349171" cy="2256039"/>
          </a:xfrm>
          <a:prstGeom prst="rect">
            <a:avLst/>
          </a:prstGeom>
        </p:spPr>
      </p:pic>
      <p:pic>
        <p:nvPicPr>
          <p:cNvPr id="181" name="Picture 180">
            <a:extLst>
              <a:ext uri="{FF2B5EF4-FFF2-40B4-BE49-F238E27FC236}">
                <a16:creationId xmlns:a16="http://schemas.microsoft.com/office/drawing/2014/main" id="{9971BC94-3865-4DCA-928E-7B619B023CB6}"/>
              </a:ext>
            </a:extLst>
          </p:cNvPr>
          <p:cNvPicPr>
            <a:picLocks noChangeAspect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43" y="56263"/>
            <a:ext cx="2434756" cy="1583809"/>
          </a:xfrm>
          <a:prstGeom prst="rect">
            <a:avLst/>
          </a:prstGeom>
        </p:spPr>
      </p:pic>
      <p:sp>
        <p:nvSpPr>
          <p:cNvPr id="223" name="Star: 5 Points 222">
            <a:extLst>
              <a:ext uri="{FF2B5EF4-FFF2-40B4-BE49-F238E27FC236}">
                <a16:creationId xmlns:a16="http://schemas.microsoft.com/office/drawing/2014/main" id="{1E595176-DCA0-4712-B610-281132CE32B9}"/>
              </a:ext>
            </a:extLst>
          </p:cNvPr>
          <p:cNvSpPr/>
          <p:nvPr/>
        </p:nvSpPr>
        <p:spPr>
          <a:xfrm rot="17165096" flipH="1">
            <a:off x="2267020" y="1116120"/>
            <a:ext cx="45719" cy="45719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2" name="Title 1">
            <a:extLst>
              <a:ext uri="{FF2B5EF4-FFF2-40B4-BE49-F238E27FC236}">
                <a16:creationId xmlns:a16="http://schemas.microsoft.com/office/drawing/2014/main" id="{D030BEA1-D934-4F1D-AFB0-70674A8E3C26}"/>
              </a:ext>
            </a:extLst>
          </p:cNvPr>
          <p:cNvSpPr txBox="1">
            <a:spLocks/>
          </p:cNvSpPr>
          <p:nvPr/>
        </p:nvSpPr>
        <p:spPr bwMode="auto">
          <a:xfrm>
            <a:off x="975331" y="4345701"/>
            <a:ext cx="7270930" cy="1650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Kansas joins as free state - January 29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, #34 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05C72BAD-A2D1-4FAC-9F6E-895484A8AEBF}"/>
              </a:ext>
            </a:extLst>
          </p:cNvPr>
          <p:cNvSpPr txBox="1">
            <a:spLocks/>
          </p:cNvSpPr>
          <p:nvPr/>
        </p:nvSpPr>
        <p:spPr bwMode="auto">
          <a:xfrm>
            <a:off x="6745877" y="2806568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1861</a:t>
            </a:r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C1ADF68C-1C8C-46F5-AB22-2A683564D040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24" y="4300714"/>
            <a:ext cx="3478827" cy="2331900"/>
          </a:xfrm>
          <a:prstGeom prst="rect">
            <a:avLst/>
          </a:prstGeom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5B4ECDD5-1073-4D21-843B-6629CB4EABFF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9" y="78810"/>
            <a:ext cx="4839514" cy="30672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22A90E-9AB0-4879-99C1-A735632E7D94}"/>
              </a:ext>
            </a:extLst>
          </p:cNvPr>
          <p:cNvSpPr txBox="1"/>
          <p:nvPr/>
        </p:nvSpPr>
        <p:spPr>
          <a:xfrm>
            <a:off x="2934168" y="6132656"/>
            <a:ext cx="3275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udy Stout" panose="0202090407030B020401" pitchFamily="18" charset="0"/>
                <a:ea typeface="+mn-ea"/>
                <a:cs typeface="+mn-cs"/>
              </a:rPr>
              <a:t>Fort Sumter</a:t>
            </a:r>
          </a:p>
        </p:txBody>
      </p:sp>
      <p:sp>
        <p:nvSpPr>
          <p:cNvPr id="213" name="Title 1">
            <a:extLst>
              <a:ext uri="{FF2B5EF4-FFF2-40B4-BE49-F238E27FC236}">
                <a16:creationId xmlns:a16="http://schemas.microsoft.com/office/drawing/2014/main" id="{E781D75D-9EED-4DF2-BDDB-65F47FB7AB22}"/>
              </a:ext>
            </a:extLst>
          </p:cNvPr>
          <p:cNvSpPr txBox="1">
            <a:spLocks/>
          </p:cNvSpPr>
          <p:nvPr/>
        </p:nvSpPr>
        <p:spPr bwMode="auto">
          <a:xfrm>
            <a:off x="227352" y="3757870"/>
            <a:ext cx="8689295" cy="290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Emancipation Proclamation Pres. Abraham Lincoln decrees that all slaves in Rebel territory are free on January 1, 1863</a:t>
            </a:r>
          </a:p>
        </p:txBody>
      </p:sp>
      <p:pic>
        <p:nvPicPr>
          <p:cNvPr id="225" name="Picture 224">
            <a:extLst>
              <a:ext uri="{FF2B5EF4-FFF2-40B4-BE49-F238E27FC236}">
                <a16:creationId xmlns:a16="http://schemas.microsoft.com/office/drawing/2014/main" id="{3404E3DE-8604-40A8-AD47-3E5E75B5ABDD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311" y="199114"/>
            <a:ext cx="3695336" cy="2463557"/>
          </a:xfrm>
          <a:prstGeom prst="rect">
            <a:avLst/>
          </a:prstGeom>
        </p:spPr>
      </p:pic>
      <p:sp>
        <p:nvSpPr>
          <p:cNvPr id="143" name="Title 1">
            <a:extLst>
              <a:ext uri="{FF2B5EF4-FFF2-40B4-BE49-F238E27FC236}">
                <a16:creationId xmlns:a16="http://schemas.microsoft.com/office/drawing/2014/main" id="{3418B0DB-5396-42A7-B602-4D443854239D}"/>
              </a:ext>
            </a:extLst>
          </p:cNvPr>
          <p:cNvSpPr txBox="1">
            <a:spLocks/>
          </p:cNvSpPr>
          <p:nvPr/>
        </p:nvSpPr>
        <p:spPr bwMode="auto">
          <a:xfrm>
            <a:off x="7139739" y="2811119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1863</a:t>
            </a:r>
          </a:p>
        </p:txBody>
      </p:sp>
      <p:pic>
        <p:nvPicPr>
          <p:cNvPr id="234" name="Picture 233">
            <a:extLst>
              <a:ext uri="{FF2B5EF4-FFF2-40B4-BE49-F238E27FC236}">
                <a16:creationId xmlns:a16="http://schemas.microsoft.com/office/drawing/2014/main" id="{B6738062-C111-4009-BCCD-80397D630127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399" y="218766"/>
            <a:ext cx="2143125" cy="2143125"/>
          </a:xfrm>
          <a:prstGeom prst="rect">
            <a:avLst/>
          </a:prstGeom>
        </p:spPr>
      </p:pic>
      <p:pic>
        <p:nvPicPr>
          <p:cNvPr id="227" name="Picture 226">
            <a:extLst>
              <a:ext uri="{FF2B5EF4-FFF2-40B4-BE49-F238E27FC236}">
                <a16:creationId xmlns:a16="http://schemas.microsoft.com/office/drawing/2014/main" id="{70EF74C5-2B01-4D33-ABEA-DBBE2CEA166C}"/>
              </a:ext>
            </a:extLst>
          </p:cNvPr>
          <p:cNvPicPr>
            <a:picLocks noChangeAspect="1"/>
          </p:cNvPicPr>
          <p:nvPr/>
        </p:nvPicPr>
        <p:blipFill>
          <a:blip r:embed="rId8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6" y="56263"/>
            <a:ext cx="2434756" cy="1583809"/>
          </a:xfrm>
          <a:prstGeom prst="rect">
            <a:avLst/>
          </a:prstGeom>
        </p:spPr>
      </p:pic>
      <p:pic>
        <p:nvPicPr>
          <p:cNvPr id="229" name="Picture 228">
            <a:extLst>
              <a:ext uri="{FF2B5EF4-FFF2-40B4-BE49-F238E27FC236}">
                <a16:creationId xmlns:a16="http://schemas.microsoft.com/office/drawing/2014/main" id="{92299701-4A79-453A-9178-B81E90E7935A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38" y="1788762"/>
            <a:ext cx="2578705" cy="1634444"/>
          </a:xfrm>
          <a:prstGeom prst="rect">
            <a:avLst/>
          </a:prstGeom>
        </p:spPr>
      </p:pic>
      <p:pic>
        <p:nvPicPr>
          <p:cNvPr id="231" name="Picture 230">
            <a:extLst>
              <a:ext uri="{FF2B5EF4-FFF2-40B4-BE49-F238E27FC236}">
                <a16:creationId xmlns:a16="http://schemas.microsoft.com/office/drawing/2014/main" id="{978410E8-D6B0-4283-8721-CD5C22E19D80}"/>
              </a:ext>
            </a:extLst>
          </p:cNvPr>
          <p:cNvPicPr>
            <a:picLocks noChangeAspect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150" y="686446"/>
            <a:ext cx="4478289" cy="2746684"/>
          </a:xfrm>
          <a:prstGeom prst="rect">
            <a:avLst/>
          </a:prstGeom>
        </p:spPr>
      </p:pic>
      <p:sp>
        <p:nvSpPr>
          <p:cNvPr id="214" name="Title 1">
            <a:extLst>
              <a:ext uri="{FF2B5EF4-FFF2-40B4-BE49-F238E27FC236}">
                <a16:creationId xmlns:a16="http://schemas.microsoft.com/office/drawing/2014/main" id="{08BCCC02-DD27-44F2-9579-088D2CA30B64}"/>
              </a:ext>
            </a:extLst>
          </p:cNvPr>
          <p:cNvSpPr txBox="1">
            <a:spLocks/>
          </p:cNvSpPr>
          <p:nvPr/>
        </p:nvSpPr>
        <p:spPr bwMode="auto">
          <a:xfrm>
            <a:off x="1895304" y="4240811"/>
            <a:ext cx="5353391" cy="1692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Lincoln reelected as President</a:t>
            </a:r>
          </a:p>
        </p:txBody>
      </p:sp>
      <p:sp>
        <p:nvSpPr>
          <p:cNvPr id="232" name="Title 1">
            <a:extLst>
              <a:ext uri="{FF2B5EF4-FFF2-40B4-BE49-F238E27FC236}">
                <a16:creationId xmlns:a16="http://schemas.microsoft.com/office/drawing/2014/main" id="{C9806460-73CC-4A68-B15A-D035E6C2F778}"/>
              </a:ext>
            </a:extLst>
          </p:cNvPr>
          <p:cNvSpPr txBox="1">
            <a:spLocks/>
          </p:cNvSpPr>
          <p:nvPr/>
        </p:nvSpPr>
        <p:spPr bwMode="auto">
          <a:xfrm>
            <a:off x="1466537" y="4277097"/>
            <a:ext cx="6210925" cy="1692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Nevada joins as a free state October 31, 1864</a:t>
            </a:r>
          </a:p>
        </p:txBody>
      </p:sp>
      <p:sp>
        <p:nvSpPr>
          <p:cNvPr id="144" name="Title 1">
            <a:extLst>
              <a:ext uri="{FF2B5EF4-FFF2-40B4-BE49-F238E27FC236}">
                <a16:creationId xmlns:a16="http://schemas.microsoft.com/office/drawing/2014/main" id="{3F398B63-3B23-4DB5-B90A-697800EDEA42}"/>
              </a:ext>
            </a:extLst>
          </p:cNvPr>
          <p:cNvSpPr txBox="1">
            <a:spLocks/>
          </p:cNvSpPr>
          <p:nvPr/>
        </p:nvSpPr>
        <p:spPr bwMode="auto">
          <a:xfrm>
            <a:off x="7278793" y="2808949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1864</a:t>
            </a:r>
          </a:p>
        </p:txBody>
      </p:sp>
      <p:sp>
        <p:nvSpPr>
          <p:cNvPr id="215" name="Title 1">
            <a:extLst>
              <a:ext uri="{FF2B5EF4-FFF2-40B4-BE49-F238E27FC236}">
                <a16:creationId xmlns:a16="http://schemas.microsoft.com/office/drawing/2014/main" id="{012F72F2-45B5-4E01-8726-60878B6D8E8A}"/>
              </a:ext>
            </a:extLst>
          </p:cNvPr>
          <p:cNvSpPr txBox="1">
            <a:spLocks/>
          </p:cNvSpPr>
          <p:nvPr/>
        </p:nvSpPr>
        <p:spPr bwMode="auto">
          <a:xfrm>
            <a:off x="222475" y="3939296"/>
            <a:ext cx="8689295" cy="254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April 9, 1865 American Civil War 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Ends at Appomattox Courthouse where General Robert E. Lee surrenders his army to General Ulysses S. Grant</a:t>
            </a:r>
          </a:p>
        </p:txBody>
      </p:sp>
      <p:sp>
        <p:nvSpPr>
          <p:cNvPr id="217" name="Title 1">
            <a:extLst>
              <a:ext uri="{FF2B5EF4-FFF2-40B4-BE49-F238E27FC236}">
                <a16:creationId xmlns:a16="http://schemas.microsoft.com/office/drawing/2014/main" id="{218FBFE5-22A1-450A-B3D2-E4CF9BB9B61D}"/>
              </a:ext>
            </a:extLst>
          </p:cNvPr>
          <p:cNvSpPr txBox="1">
            <a:spLocks/>
          </p:cNvSpPr>
          <p:nvPr/>
        </p:nvSpPr>
        <p:spPr bwMode="auto">
          <a:xfrm>
            <a:off x="128568" y="3939296"/>
            <a:ext cx="8689295" cy="161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April 14, 1865 Abraham Lincoln assassinated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18" name="Title 1">
            <a:extLst>
              <a:ext uri="{FF2B5EF4-FFF2-40B4-BE49-F238E27FC236}">
                <a16:creationId xmlns:a16="http://schemas.microsoft.com/office/drawing/2014/main" id="{11090177-3AD9-493A-B184-4F6770459CFC}"/>
              </a:ext>
            </a:extLst>
          </p:cNvPr>
          <p:cNvSpPr txBox="1">
            <a:spLocks/>
          </p:cNvSpPr>
          <p:nvPr/>
        </p:nvSpPr>
        <p:spPr bwMode="auto">
          <a:xfrm>
            <a:off x="181323" y="3966402"/>
            <a:ext cx="8805164" cy="2659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April 15, 1865 Democrat Andrew Johnson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is sworn in.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Does not give protection to former slaves and later acquitted from impeachment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by one vote</a:t>
            </a:r>
          </a:p>
        </p:txBody>
      </p:sp>
      <p:sp>
        <p:nvSpPr>
          <p:cNvPr id="220" name="Title 1">
            <a:extLst>
              <a:ext uri="{FF2B5EF4-FFF2-40B4-BE49-F238E27FC236}">
                <a16:creationId xmlns:a16="http://schemas.microsoft.com/office/drawing/2014/main" id="{2710CE35-5913-4C9E-BF9B-AE6A0DA3A046}"/>
              </a:ext>
            </a:extLst>
          </p:cNvPr>
          <p:cNvSpPr txBox="1">
            <a:spLocks/>
          </p:cNvSpPr>
          <p:nvPr/>
        </p:nvSpPr>
        <p:spPr bwMode="auto">
          <a:xfrm>
            <a:off x="219659" y="3964405"/>
            <a:ext cx="8689295" cy="254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November 6, 1865 The last Confederate surrender when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the warship CSS Shenandoah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surrendered at Liverpool, England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16" name="Title 1">
            <a:extLst>
              <a:ext uri="{FF2B5EF4-FFF2-40B4-BE49-F238E27FC236}">
                <a16:creationId xmlns:a16="http://schemas.microsoft.com/office/drawing/2014/main" id="{141E2355-9695-42A0-BE83-CAA67167B4C4}"/>
              </a:ext>
            </a:extLst>
          </p:cNvPr>
          <p:cNvSpPr txBox="1">
            <a:spLocks/>
          </p:cNvSpPr>
          <p:nvPr/>
        </p:nvSpPr>
        <p:spPr bwMode="auto">
          <a:xfrm>
            <a:off x="169418" y="3920839"/>
            <a:ext cx="8689295" cy="254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December 6, Slavery Abolished The 13th Amendment to the United States Constitution outlaws slavery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36" name="Picture 235">
            <a:extLst>
              <a:ext uri="{FF2B5EF4-FFF2-40B4-BE49-F238E27FC236}">
                <a16:creationId xmlns:a16="http://schemas.microsoft.com/office/drawing/2014/main" id="{5598A26A-68F5-4CD2-A3A4-1A76A13D3078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714" y="275874"/>
            <a:ext cx="4733010" cy="3113822"/>
          </a:xfrm>
          <a:prstGeom prst="rect">
            <a:avLst/>
          </a:prstGeom>
        </p:spPr>
      </p:pic>
      <p:pic>
        <p:nvPicPr>
          <p:cNvPr id="224" name="Picture 223">
            <a:extLst>
              <a:ext uri="{FF2B5EF4-FFF2-40B4-BE49-F238E27FC236}">
                <a16:creationId xmlns:a16="http://schemas.microsoft.com/office/drawing/2014/main" id="{582B379C-68E2-4393-A67F-43D3A283FB07}"/>
              </a:ext>
            </a:extLst>
          </p:cNvPr>
          <p:cNvPicPr>
            <a:picLocks noChangeAspect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52" y="286877"/>
            <a:ext cx="4720071" cy="3091815"/>
          </a:xfrm>
          <a:prstGeom prst="rect">
            <a:avLst/>
          </a:prstGeom>
        </p:spPr>
      </p:pic>
      <p:pic>
        <p:nvPicPr>
          <p:cNvPr id="228" name="Picture 227">
            <a:extLst>
              <a:ext uri="{FF2B5EF4-FFF2-40B4-BE49-F238E27FC236}">
                <a16:creationId xmlns:a16="http://schemas.microsoft.com/office/drawing/2014/main" id="{B0708D3A-F876-4807-88C6-0EF884FEF9D2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714" y="286877"/>
            <a:ext cx="4733010" cy="3109465"/>
          </a:xfrm>
          <a:prstGeom prst="rect">
            <a:avLst/>
          </a:prstGeom>
        </p:spPr>
      </p:pic>
      <p:pic>
        <p:nvPicPr>
          <p:cNvPr id="233" name="Picture 232">
            <a:extLst>
              <a:ext uri="{FF2B5EF4-FFF2-40B4-BE49-F238E27FC236}">
                <a16:creationId xmlns:a16="http://schemas.microsoft.com/office/drawing/2014/main" id="{C7F432C3-9DD7-4408-8D3E-28DF2CC51DF2}"/>
              </a:ext>
            </a:extLst>
          </p:cNvPr>
          <p:cNvPicPr>
            <a:picLocks noChangeAspect="1"/>
          </p:cNvPicPr>
          <p:nvPr/>
        </p:nvPicPr>
        <p:blipFill rotWithShape="1"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"/>
          <a:stretch/>
        </p:blipFill>
        <p:spPr>
          <a:xfrm>
            <a:off x="2770651" y="275873"/>
            <a:ext cx="4733010" cy="3102818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BB449C96-30F8-400B-AE9C-049BB0E2F471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84" y="61947"/>
            <a:ext cx="4706677" cy="3316744"/>
          </a:xfrm>
          <a:prstGeom prst="rect">
            <a:avLst/>
          </a:prstGeom>
        </p:spPr>
      </p:pic>
      <p:sp>
        <p:nvSpPr>
          <p:cNvPr id="146" name="Title 1">
            <a:extLst>
              <a:ext uri="{FF2B5EF4-FFF2-40B4-BE49-F238E27FC236}">
                <a16:creationId xmlns:a16="http://schemas.microsoft.com/office/drawing/2014/main" id="{E872A01F-C8C4-43C2-9DAD-B3C9DFB29719}"/>
              </a:ext>
            </a:extLst>
          </p:cNvPr>
          <p:cNvSpPr txBox="1">
            <a:spLocks/>
          </p:cNvSpPr>
          <p:nvPr/>
        </p:nvSpPr>
        <p:spPr bwMode="auto">
          <a:xfrm>
            <a:off x="7447182" y="2798676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1865</a:t>
            </a:r>
          </a:p>
        </p:txBody>
      </p:sp>
      <p:sp>
        <p:nvSpPr>
          <p:cNvPr id="222" name="Title 1">
            <a:extLst>
              <a:ext uri="{FF2B5EF4-FFF2-40B4-BE49-F238E27FC236}">
                <a16:creationId xmlns:a16="http://schemas.microsoft.com/office/drawing/2014/main" id="{916A03DD-FFC2-4D80-875F-27AA05C83C1E}"/>
              </a:ext>
            </a:extLst>
          </p:cNvPr>
          <p:cNvSpPr txBox="1">
            <a:spLocks/>
          </p:cNvSpPr>
          <p:nvPr/>
        </p:nvSpPr>
        <p:spPr bwMode="auto">
          <a:xfrm>
            <a:off x="227352" y="3861548"/>
            <a:ext cx="8689295" cy="254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August 20, 1866 President Johnson formally declared the end of the war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39" name="Picture 238">
            <a:extLst>
              <a:ext uri="{FF2B5EF4-FFF2-40B4-BE49-F238E27FC236}">
                <a16:creationId xmlns:a16="http://schemas.microsoft.com/office/drawing/2014/main" id="{5508BB3E-5EC1-4DCE-9F26-F264D86C75A5}"/>
              </a:ext>
            </a:extLst>
          </p:cNvPr>
          <p:cNvPicPr>
            <a:picLocks noChangeAspect="1"/>
          </p:cNvPicPr>
          <p:nvPr/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9244" y="0"/>
            <a:ext cx="2434756" cy="1770740"/>
          </a:xfrm>
          <a:prstGeom prst="rect">
            <a:avLst/>
          </a:prstGeom>
        </p:spPr>
      </p:pic>
      <p:sp>
        <p:nvSpPr>
          <p:cNvPr id="173" name="Title 1">
            <a:extLst>
              <a:ext uri="{FF2B5EF4-FFF2-40B4-BE49-F238E27FC236}">
                <a16:creationId xmlns:a16="http://schemas.microsoft.com/office/drawing/2014/main" id="{99AEEDDE-ACED-458A-BBFF-52B412B5FA0B}"/>
              </a:ext>
            </a:extLst>
          </p:cNvPr>
          <p:cNvSpPr txBox="1">
            <a:spLocks/>
          </p:cNvSpPr>
          <p:nvPr/>
        </p:nvSpPr>
        <p:spPr bwMode="auto">
          <a:xfrm>
            <a:off x="7508829" y="2808278"/>
            <a:ext cx="1468828" cy="8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1866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1454C6F1-4862-49B8-9416-73AA9D018406}"/>
              </a:ext>
            </a:extLst>
          </p:cNvPr>
          <p:cNvSpPr txBox="1"/>
          <p:nvPr/>
        </p:nvSpPr>
        <p:spPr>
          <a:xfrm>
            <a:off x="2430722" y="4615286"/>
            <a:ext cx="4333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Northwest Ordinance No Slaves N. Ohio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06CAA9-ABF4-44B4-8C11-96C3B8B2F3A9}"/>
              </a:ext>
            </a:extLst>
          </p:cNvPr>
          <p:cNvSpPr txBox="1"/>
          <p:nvPr/>
        </p:nvSpPr>
        <p:spPr>
          <a:xfrm>
            <a:off x="1899912" y="4779081"/>
            <a:ext cx="554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Congress Ends Slave Trade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E28EEAF1-A826-461D-BB71-85B6241F4A79}"/>
              </a:ext>
            </a:extLst>
          </p:cNvPr>
          <p:cNvSpPr txBox="1"/>
          <p:nvPr/>
        </p:nvSpPr>
        <p:spPr>
          <a:xfrm>
            <a:off x="2513546" y="4802599"/>
            <a:ext cx="4075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Louisiana Purchase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4D3AD166-72F9-4710-8153-5655FCFDF8B2}"/>
              </a:ext>
            </a:extLst>
          </p:cNvPr>
          <p:cNvSpPr txBox="1"/>
          <p:nvPr/>
        </p:nvSpPr>
        <p:spPr>
          <a:xfrm>
            <a:off x="2315606" y="4787341"/>
            <a:ext cx="5849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Importing slaves/outlawed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3135095D-FD45-46BD-B56E-D05DCB8CD97D}"/>
              </a:ext>
            </a:extLst>
          </p:cNvPr>
          <p:cNvSpPr txBox="1"/>
          <p:nvPr/>
        </p:nvSpPr>
        <p:spPr>
          <a:xfrm>
            <a:off x="2752908" y="4790190"/>
            <a:ext cx="4490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Missouri Compromise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441CDBEB-07EF-4D8F-8177-D522F7174FDD}"/>
              </a:ext>
            </a:extLst>
          </p:cNvPr>
          <p:cNvSpPr txBox="1"/>
          <p:nvPr/>
        </p:nvSpPr>
        <p:spPr>
          <a:xfrm>
            <a:off x="3327146" y="4803572"/>
            <a:ext cx="4384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Slave Trade as Piracy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8347769E-0E50-4D2E-B23D-497C47513C01}"/>
              </a:ext>
            </a:extLst>
          </p:cNvPr>
          <p:cNvSpPr txBox="1"/>
          <p:nvPr/>
        </p:nvSpPr>
        <p:spPr>
          <a:xfrm>
            <a:off x="4281330" y="4822518"/>
            <a:ext cx="3414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War with Mexico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A7D89557-1AE3-4A9A-A626-B4B34410E7C1}"/>
              </a:ext>
            </a:extLst>
          </p:cNvPr>
          <p:cNvSpPr txBox="1"/>
          <p:nvPr/>
        </p:nvSpPr>
        <p:spPr>
          <a:xfrm>
            <a:off x="5145352" y="4814377"/>
            <a:ext cx="3854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Fugitive Slave Act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3167CF04-BF0D-4DB2-949C-901F4B680601}"/>
              </a:ext>
            </a:extLst>
          </p:cNvPr>
          <p:cNvSpPr txBox="1"/>
          <p:nvPr/>
        </p:nvSpPr>
        <p:spPr>
          <a:xfrm>
            <a:off x="5145352" y="4820771"/>
            <a:ext cx="367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Last Compromise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427AFA9F-2024-4DCB-B0C9-DAEAD96C22C0}"/>
              </a:ext>
            </a:extLst>
          </p:cNvPr>
          <p:cNvSpPr txBox="1"/>
          <p:nvPr/>
        </p:nvSpPr>
        <p:spPr>
          <a:xfrm>
            <a:off x="4786788" y="5937369"/>
            <a:ext cx="4053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 Comp. repealed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C293617D-4D62-4199-BB31-9564125B50C4}"/>
              </a:ext>
            </a:extLst>
          </p:cNvPr>
          <p:cNvSpPr txBox="1"/>
          <p:nvPr/>
        </p:nvSpPr>
        <p:spPr>
          <a:xfrm>
            <a:off x="4128177" y="6056405"/>
            <a:ext cx="4771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Blacks not U.S. citizens</a:t>
            </a:r>
          </a:p>
        </p:txBody>
      </p:sp>
      <p:sp>
        <p:nvSpPr>
          <p:cNvPr id="238" name="Title 1">
            <a:extLst>
              <a:ext uri="{FF2B5EF4-FFF2-40B4-BE49-F238E27FC236}">
                <a16:creationId xmlns:a16="http://schemas.microsoft.com/office/drawing/2014/main" id="{51F93120-8FFA-4298-9293-CA170691001D}"/>
              </a:ext>
            </a:extLst>
          </p:cNvPr>
          <p:cNvSpPr txBox="1">
            <a:spLocks/>
          </p:cNvSpPr>
          <p:nvPr/>
        </p:nvSpPr>
        <p:spPr bwMode="auto">
          <a:xfrm>
            <a:off x="4346214" y="236503"/>
            <a:ext cx="4545106" cy="82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2700">
                  <a:solidFill>
                    <a:srgbClr val="FFFFFF"/>
                  </a:solidFill>
                  <a:prstDash val="solid"/>
                </a:ln>
                <a:blipFill dpi="0" rotWithShape="1">
                  <a:blip r:embed="rId9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5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000000"/>
                  </a:glow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Quick Summary</a:t>
            </a:r>
          </a:p>
        </p:txBody>
      </p:sp>
      <p:pic>
        <p:nvPicPr>
          <p:cNvPr id="245" name="Picture 244">
            <a:extLst>
              <a:ext uri="{FF2B5EF4-FFF2-40B4-BE49-F238E27FC236}">
                <a16:creationId xmlns:a16="http://schemas.microsoft.com/office/drawing/2014/main" id="{CAA463E0-D44D-4BC8-960E-220B94C73678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716" y="3879667"/>
            <a:ext cx="2913942" cy="2828534"/>
          </a:xfrm>
          <a:prstGeom prst="rect">
            <a:avLst/>
          </a:prstGeom>
        </p:spPr>
      </p:pic>
      <p:sp>
        <p:nvSpPr>
          <p:cNvPr id="235" name="Rectangle 2">
            <a:extLst>
              <a:ext uri="{FF2B5EF4-FFF2-40B4-BE49-F238E27FC236}">
                <a16:creationId xmlns:a16="http://schemas.microsoft.com/office/drawing/2014/main" id="{0906359F-2ADB-4E46-898D-784E8087B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1003" y="2633030"/>
            <a:ext cx="5212373" cy="150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"/>
            </a:scene3d>
            <a:sp3d extrusionH="57150" prstMaterial="plastic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 eaLnBrk="1" hangingPunct="1">
              <a:defRPr/>
            </a:pPr>
            <a:r>
              <a:rPr lang="en-US" altLang="en-US" sz="6600" b="1" ker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>
                  <a:gsLst>
                    <a:gs pos="40000">
                      <a:srgbClr val="002060"/>
                    </a:gs>
                    <a:gs pos="53000">
                      <a:schemeClr val="accent1">
                        <a:lumMod val="45000"/>
                        <a:lumOff val="55000"/>
                      </a:schemeClr>
                    </a:gs>
                    <a:gs pos="71000">
                      <a:srgbClr val="FF0000"/>
                    </a:gs>
                  </a:gsLst>
                  <a:lin ang="5400000" scaled="1"/>
                </a:gradFill>
                <a:effectLst>
                  <a:glow rad="101600">
                    <a:srgbClr val="000000"/>
                  </a:glow>
                  <a:outerShdw blurRad="50800" algn="tl" rotWithShape="0">
                    <a:srgbClr val="000000"/>
                  </a:outerShdw>
                </a:effectLst>
                <a:latin typeface="Calibri" panose="020F0502020204030204" pitchFamily="34" charset="0"/>
              </a:rPr>
              <a:t>Light of God</a:t>
            </a:r>
            <a:endParaRPr lang="en-US" altLang="en-US" sz="6600" b="1" kern="0" dirty="0">
              <a:ln w="3175" cmpd="sng">
                <a:solidFill>
                  <a:srgbClr val="FFFFFF"/>
                </a:solidFill>
                <a:prstDash val="solid"/>
                <a:miter lim="800000"/>
              </a:ln>
              <a:gradFill>
                <a:gsLst>
                  <a:gs pos="40000">
                    <a:srgbClr val="002060"/>
                  </a:gs>
                  <a:gs pos="53000">
                    <a:schemeClr val="accent1">
                      <a:lumMod val="45000"/>
                      <a:lumOff val="55000"/>
                    </a:schemeClr>
                  </a:gs>
                  <a:gs pos="71000">
                    <a:srgbClr val="FF0000"/>
                  </a:gs>
                </a:gsLst>
                <a:lin ang="5400000" scaled="1"/>
              </a:gradFill>
              <a:effectLst>
                <a:glow rad="101600">
                  <a:srgbClr val="000000"/>
                </a:glow>
                <a:outerShdw blurRad="50800" algn="tl" rotWithShape="0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cxnSp>
        <p:nvCxnSpPr>
          <p:cNvPr id="247" name="Straight Connector 4">
            <a:extLst>
              <a:ext uri="{FF2B5EF4-FFF2-40B4-BE49-F238E27FC236}">
                <a16:creationId xmlns:a16="http://schemas.microsoft.com/office/drawing/2014/main" id="{4B3BD544-ABD9-4615-BBAB-240035FD8ECD}"/>
              </a:ext>
            </a:extLst>
          </p:cNvPr>
          <p:cNvCxnSpPr>
            <a:cxnSpLocks/>
          </p:cNvCxnSpPr>
          <p:nvPr/>
        </p:nvCxnSpPr>
        <p:spPr>
          <a:xfrm>
            <a:off x="3790102" y="3076748"/>
            <a:ext cx="1212904" cy="0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8" name="!!Light">
            <a:extLst>
              <a:ext uri="{FF2B5EF4-FFF2-40B4-BE49-F238E27FC236}">
                <a16:creationId xmlns:a16="http://schemas.microsoft.com/office/drawing/2014/main" id="{D73A79EF-E9E9-4165-9249-FED69F25C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5393" y="2822699"/>
            <a:ext cx="2492795" cy="112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"/>
            </a:scene3d>
            <a:sp3d extrusionH="57150" prstMaterial="plastic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 eaLnBrk="1" hangingPunct="1">
              <a:defRPr/>
            </a:pPr>
            <a:r>
              <a:rPr lang="en-US" altLang="en-US" sz="6600" b="1" kern="0" dirty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>
                  <a:gsLst>
                    <a:gs pos="40000">
                      <a:srgbClr val="002060"/>
                    </a:gs>
                    <a:gs pos="53000">
                      <a:schemeClr val="accent1">
                        <a:lumMod val="45000"/>
                        <a:lumOff val="55000"/>
                      </a:schemeClr>
                    </a:gs>
                    <a:gs pos="71000">
                      <a:srgbClr val="FF0000"/>
                    </a:gs>
                  </a:gsLst>
                  <a:lin ang="5400000" scaled="1"/>
                </a:gradFill>
                <a:effectLst>
                  <a:glow rad="101600">
                    <a:srgbClr val="000000"/>
                  </a:glow>
                  <a:outerShdw blurRad="50800" algn="tl" rotWithShape="0">
                    <a:srgbClr val="000000"/>
                  </a:outerShdw>
                </a:effectLst>
                <a:latin typeface="Calibri" panose="020F0502020204030204" pitchFamily="34" charset="0"/>
              </a:rPr>
              <a:t>Light</a:t>
            </a:r>
          </a:p>
        </p:txBody>
      </p:sp>
      <p:sp>
        <p:nvSpPr>
          <p:cNvPr id="249" name="!!Of">
            <a:extLst>
              <a:ext uri="{FF2B5EF4-FFF2-40B4-BE49-F238E27FC236}">
                <a16:creationId xmlns:a16="http://schemas.microsoft.com/office/drawing/2014/main" id="{90EE0D7A-259B-46AC-B68D-BCF86FD9C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8443" y="2820317"/>
            <a:ext cx="985063" cy="1134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"/>
            </a:scene3d>
            <a:sp3d extrusionH="57150" prstMaterial="plastic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 eaLnBrk="1" hangingPunct="1">
              <a:defRPr/>
            </a:pPr>
            <a:r>
              <a:rPr lang="en-US" altLang="en-US" sz="6600" b="1" kern="0" dirty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>
                  <a:gsLst>
                    <a:gs pos="40000">
                      <a:srgbClr val="002060"/>
                    </a:gs>
                    <a:gs pos="53000">
                      <a:schemeClr val="accent1">
                        <a:lumMod val="45000"/>
                        <a:lumOff val="55000"/>
                      </a:schemeClr>
                    </a:gs>
                    <a:gs pos="71000">
                      <a:srgbClr val="FF0000"/>
                    </a:gs>
                  </a:gsLst>
                  <a:lin ang="5400000" scaled="1"/>
                </a:gradFill>
                <a:effectLst>
                  <a:glow rad="101600">
                    <a:srgbClr val="000000"/>
                  </a:glow>
                  <a:outerShdw blurRad="50800" algn="tl" rotWithShape="0">
                    <a:srgbClr val="000000"/>
                  </a:outerShdw>
                </a:effectLst>
                <a:latin typeface="Calibri" panose="020F0502020204030204" pitchFamily="34" charset="0"/>
              </a:rPr>
              <a:t>of</a:t>
            </a:r>
          </a:p>
        </p:txBody>
      </p:sp>
      <p:sp>
        <p:nvSpPr>
          <p:cNvPr id="250" name="!!God">
            <a:extLst>
              <a:ext uri="{FF2B5EF4-FFF2-40B4-BE49-F238E27FC236}">
                <a16:creationId xmlns:a16="http://schemas.microsoft.com/office/drawing/2014/main" id="{B371E35E-72CC-4F7D-8BD6-B2C0F78B5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5378" y="2811682"/>
            <a:ext cx="1795004" cy="114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"/>
            </a:scene3d>
            <a:sp3d extrusionH="57150" prstMaterial="plastic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 eaLnBrk="1" hangingPunct="1">
              <a:defRPr/>
            </a:pPr>
            <a:r>
              <a:rPr lang="en-US" altLang="en-US" sz="6600" b="1" kern="0" dirty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>
                  <a:gsLst>
                    <a:gs pos="40000">
                      <a:srgbClr val="002060"/>
                    </a:gs>
                    <a:gs pos="53000">
                      <a:schemeClr val="accent1">
                        <a:lumMod val="45000"/>
                        <a:lumOff val="55000"/>
                      </a:schemeClr>
                    </a:gs>
                    <a:gs pos="71000">
                      <a:srgbClr val="FF0000"/>
                    </a:gs>
                  </a:gsLst>
                  <a:lin ang="5400000" scaled="1"/>
                </a:gradFill>
                <a:effectLst>
                  <a:glow rad="101600">
                    <a:srgbClr val="000000"/>
                  </a:glow>
                  <a:outerShdw blurRad="50800" algn="tl" rotWithShape="0">
                    <a:srgbClr val="000000"/>
                  </a:outerShdw>
                </a:effectLst>
                <a:latin typeface="Calibri" panose="020F0502020204030204" pitchFamily="34" charset="0"/>
              </a:rPr>
              <a:t>God</a:t>
            </a:r>
          </a:p>
        </p:txBody>
      </p:sp>
      <p:sp>
        <p:nvSpPr>
          <p:cNvPr id="251" name="Rectangle 2">
            <a:extLst>
              <a:ext uri="{FF2B5EF4-FFF2-40B4-BE49-F238E27FC236}">
                <a16:creationId xmlns:a16="http://schemas.microsoft.com/office/drawing/2014/main" id="{9A4AF805-51BF-4D50-B1C0-317FA7C2D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931" y="1814507"/>
            <a:ext cx="7344137" cy="322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"/>
            </a:scene3d>
            <a:sp3d extrusionH="57150" prstMaterial="plastic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 dirty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>
                  <a:gsLst>
                    <a:gs pos="40000">
                      <a:srgbClr val="002060"/>
                    </a:gs>
                    <a:gs pos="53000">
                      <a:srgbClr val="BBE0E3">
                        <a:lumMod val="45000"/>
                        <a:lumOff val="55000"/>
                      </a:srgbClr>
                    </a:gs>
                    <a:gs pos="71000">
                      <a:srgbClr val="FF0000"/>
                    </a:gs>
                  </a:gsLst>
                  <a:lin ang="5400000" scaled="1"/>
                </a:gradFill>
                <a:effectLst>
                  <a:glow rad="127000">
                    <a:srgbClr val="000000"/>
                  </a:glow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At great cost freedom has been fought for. Let not prejudice and bigotry return us to a time dreaded by all.</a:t>
            </a:r>
          </a:p>
        </p:txBody>
      </p:sp>
    </p:spTree>
    <p:extLst>
      <p:ext uri="{BB962C8B-B14F-4D97-AF65-F5344CB8AC3E}">
        <p14:creationId xmlns:p14="http://schemas.microsoft.com/office/powerpoint/2010/main" val="29635065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666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7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xit" presetSubtype="0" ac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7.40741E-7 L -0.35625 -0.30556 " pathEditMode="relative" rAng="0" ptsTypes="AA">
                                      <p:cBhvr>
                                        <p:cTn id="52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12" y="-1520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85185E-6 L -0.29652 0.23704 " pathEditMode="relative" rAng="0" ptsTypes="AA">
                                      <p:cBhvr>
                                        <p:cTn id="58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30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3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7.40741E-7 L -0.35625 -0.30556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7" y="-1532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7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80" dur="7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75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5" dur="7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97" dur="7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75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2" dur="7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8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21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75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4" dur="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3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7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9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-0.12344 -0.3588 " pathEditMode="relative" rAng="0" ptsTypes="AA">
                                      <p:cBhvr>
                                        <p:cTn id="1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1" y="-17940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81481E-6 L -0.17569 -0.02061 " pathEditMode="relative" rAng="0" ptsTypes="AA">
                                      <p:cBhvr>
                                        <p:cTn id="1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5" y="-1042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60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85185E-6 L -0.47344 0.10046 " pathEditMode="relative" rAng="0" ptsTypes="AA">
                                      <p:cBhvr>
                                        <p:cTn id="1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81" y="5023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8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81481E-6 L 0.19375 0.18472 " pathEditMode="relative" rAng="0" ptsTypes="AA">
                                      <p:cBhvr>
                                        <p:cTn id="1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1.85185E-6 L -0.23108 0.26736 " pathEditMode="relative" rAng="0" ptsTypes="AA">
                                      <p:cBhvr>
                                        <p:cTn id="187" dur="1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63" y="13356"/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3.33333E-6 L -0.28784 -0.27732 " pathEditMode="relative" rAng="0" ptsTypes="AA">
                                      <p:cBhvr>
                                        <p:cTn id="189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92" y="-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33333E-6 L -0.27326 -0.27593 " pathEditMode="relative" rAng="0" ptsTypes="AA">
                                      <p:cBhvr>
                                        <p:cTn id="19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63" y="-13796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-0.30556 0.11342 " pathEditMode="relative" rAng="0" ptsTypes="AA">
                                      <p:cBhvr>
                                        <p:cTn id="1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8" y="5671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1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00"/>
                            </p:stCondLst>
                            <p:childTnLst>
                              <p:par>
                                <p:cTn id="20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1 -0.28982 " pathEditMode="relative" rAng="0" ptsTypes="AA">
                                      <p:cBhvr>
                                        <p:cTn id="212" dur="1000" spd="-100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14491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-0.16858 0.25694 " pathEditMode="relative" rAng="0" ptsTypes="AA">
                                      <p:cBhvr>
                                        <p:cTn id="214" dur="1000" spd="-100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8" y="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-0.16858 0.25694 " pathEditMode="relative" rAng="0" ptsTypes="AA">
                                      <p:cBhvr>
                                        <p:cTn id="218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8" y="12847"/>
                                    </p:animMotion>
                                  </p:childTnLst>
                                </p:cTn>
                              </p:par>
                              <p:par>
                                <p:cTn id="21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1 -0.28982 " pathEditMode="relative" rAng="0" ptsTypes="AA">
                                      <p:cBhvr>
                                        <p:cTn id="220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14491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000"/>
                            </p:stCondLst>
                            <p:childTnLst>
                              <p:par>
                                <p:cTn id="2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75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7" dur="7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-0.39618 0.21644 " pathEditMode="relative" rAng="0" ptsTypes="AA">
                                      <p:cBhvr>
                                        <p:cTn id="243" dur="1000" spd="-100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74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25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258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40741E-7 L -0.22761 -0.05486 " pathEditMode="relative" rAng="0" ptsTypes="AA">
                                      <p:cBhvr>
                                        <p:cTn id="2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89" y="-2755"/>
                                    </p:animMotion>
                                  </p:childTnLst>
                                </p:cTn>
                              </p:par>
                              <p:par>
                                <p:cTn id="2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40741E-7 L -0.12743 -0.3632 " pathEditMode="relative" rAng="0" ptsTypes="AA">
                                      <p:cBhvr>
                                        <p:cTn id="2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72" y="-18171"/>
                                    </p:animMotion>
                                  </p:childTnLst>
                                </p:cTn>
                              </p:par>
                              <p:par>
                                <p:cTn id="2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56 0.11342 L -0.45781 0.21574 " pathEditMode="relative" rAng="0" ptsTypes="AA">
                                      <p:cBhvr>
                                        <p:cTn id="2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22" y="5116"/>
                                    </p:animMotion>
                                  </p:childTnLst>
                                </p:cTn>
                              </p:par>
                              <p:par>
                                <p:cTn id="2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-0.54791 0.19352 " pathEditMode="relative" rAng="0" ptsTypes="AA">
                                      <p:cBhvr>
                                        <p:cTn id="265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96" y="9676"/>
                                    </p:animMotion>
                                  </p:childTnLst>
                                </p:cTn>
                              </p:par>
                              <p:par>
                                <p:cTn id="26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1" dur="75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272" dur="7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1000"/>
                            </p:stCondLst>
                            <p:childTnLst>
                              <p:par>
                                <p:cTn id="28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9" dur="75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75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7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7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1.85185E-6 L -0.26771 -0.2794 " pathEditMode="relative" rAng="0" ptsTypes="AA">
                                      <p:cBhvr>
                                        <p:cTn id="300" dur="1000" spd="-100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26771 -0.2794 " pathEditMode="relative" rAng="0" ptsTypes="AA">
                                      <p:cBhvr>
                                        <p:cTn id="304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-14005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2" presetClass="exit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0" dur="1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1" dur="1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" presetClass="exit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4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5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6 -4.44444E-6 L -0.27031 0.24676 " pathEditMode="relative" rAng="0" ptsTypes="AA">
                                      <p:cBhvr>
                                        <p:cTn id="32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12222"/>
                                    </p:animMotion>
                                  </p:childTnLst>
                                </p:cTn>
                              </p:par>
                              <p:par>
                                <p:cTn id="327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2.59259E-6 L -0.26719 -0.28495 " pathEditMode="relative" rAng="0" ptsTypes="AA">
                                      <p:cBhvr>
                                        <p:cTn id="328" dur="1000" spd="-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68" y="-1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3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4" dur="1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33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41632 -0.33797 " pathEditMode="relative" rAng="0" ptsTypes="AA">
                                      <p:cBhvr>
                                        <p:cTn id="33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16" y="-16898"/>
                                    </p:animMotion>
                                  </p:childTnLst>
                                </p:cTn>
                              </p:par>
                              <p:par>
                                <p:cTn id="33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0.15017 -0.0537 " pathEditMode="relative" rAng="0" ptsTypes="AA">
                                      <p:cBhvr>
                                        <p:cTn id="33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17" y="-2685"/>
                                    </p:animMotion>
                                  </p:childTnLst>
                                </p:cTn>
                              </p:par>
                              <p:par>
                                <p:cTn id="3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41979 0.19329 " pathEditMode="relative" rAng="0" ptsTypes="AA">
                                      <p:cBhvr>
                                        <p:cTn id="3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90" y="9653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00"/>
                            </p:stCondLst>
                            <p:childTnLst>
                              <p:par>
                                <p:cTn id="35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2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8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38889E-6 1.85185E-6 L -0.25886 0.25949 " pathEditMode="relative" rAng="0" ptsTypes="AA">
                                      <p:cBhvr>
                                        <p:cTn id="363" dur="1000" spd="-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4" y="12986"/>
                                    </p:animMotion>
                                  </p:childTnLst>
                                </p:cTn>
                              </p:par>
                              <p:par>
                                <p:cTn id="364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209 0.00185 L -0.24358 -0.27523 " pathEditMode="relative" rAng="0" ptsTypes="AA">
                                      <p:cBhvr>
                                        <p:cTn id="365" dur="1000" spd="-100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-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500"/>
                            </p:stCondLst>
                            <p:childTnLst>
                              <p:par>
                                <p:cTn id="3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4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250"/>
                            </p:stCondLst>
                            <p:childTnLst>
                              <p:par>
                                <p:cTn id="3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000"/>
                            </p:stCondLst>
                            <p:childTnLst>
                              <p:par>
                                <p:cTn id="3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1.11022E-16 L -0.2566 -0.27963 " pathEditMode="relative" rAng="0" ptsTypes="AA">
                                      <p:cBhvr>
                                        <p:cTn id="38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82" y="-13981"/>
                                    </p:animMotion>
                                  </p:childTnLst>
                                </p:cTn>
                              </p:par>
                              <p:par>
                                <p:cTn id="390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3.33333E-6 L -0.2566 -0.27963 " pathEditMode="relative" rAng="0" ptsTypes="AA">
                                      <p:cBhvr>
                                        <p:cTn id="39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82" y="-13981"/>
                                    </p:animMotion>
                                  </p:childTnLst>
                                </p:cTn>
                              </p:par>
                              <p:par>
                                <p:cTn id="396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7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7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6" presetID="22" presetClass="exit" presetSubtype="8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7" dur="6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6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presetID="42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0209 0.00185 L -0.25659 -0.27963 " pathEditMode="relative" rAng="0" ptsTypes="AA">
                                      <p:cBhvr>
                                        <p:cTn id="414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0" y="-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750"/>
                            </p:stCondLst>
                            <p:childTnLst>
                              <p:par>
                                <p:cTn id="4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8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4250"/>
                            </p:stCondLst>
                            <p:childTnLst>
                              <p:par>
                                <p:cTn id="4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7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428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7 L -0.14288 -0.05301 " pathEditMode="relative" rAng="0" ptsTypes="AA">
                                      <p:cBhvr>
                                        <p:cTn id="4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3" y="-2662"/>
                                    </p:animMotion>
                                  </p:childTnLst>
                                </p:cTn>
                              </p:par>
                              <p:par>
                                <p:cTn id="43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1.11022E-16 L -0.39792 -0.33032 " pathEditMode="relative" rAng="0" ptsTypes="AA">
                                      <p:cBhvr>
                                        <p:cTn id="4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-16528"/>
                                    </p:animMotion>
                                  </p:childTnLst>
                                </p:cTn>
                              </p:par>
                              <p:par>
                                <p:cTn id="4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-0.35122 -0.075 " pathEditMode="relative" rAng="0" ptsTypes="AA">
                                      <p:cBhvr>
                                        <p:cTn id="4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69" y="-3750"/>
                                    </p:animMotion>
                                  </p:childTnLst>
                                </p:cTn>
                              </p:par>
                              <p:par>
                                <p:cTn id="4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5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36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4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-0.26371 0.26574 " pathEditMode="relative" rAng="0" ptsTypes="AA">
                                      <p:cBhvr>
                                        <p:cTn id="455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60" y="13287"/>
                                    </p:animMotion>
                                  </p:childTnLst>
                                </p:cTn>
                              </p:par>
                              <p:par>
                                <p:cTn id="4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-0.25504 -0.27569 " pathEditMode="relative" rAng="0" ptsTypes="AA">
                                      <p:cBhvr>
                                        <p:cTn id="457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8" fill="hold">
                      <p:stCondLst>
                        <p:cond delay="indefinite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1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4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-0.38542 0.14166 " pathEditMode="relative" rAng="0" ptsTypes="AA">
                                      <p:cBhvr>
                                        <p:cTn id="4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1" y="7083"/>
                                    </p:animMotion>
                                  </p:childTnLst>
                                </p:cTn>
                              </p:par>
                              <p:par>
                                <p:cTn id="46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-0.25503 -0.27569 " pathEditMode="relative" rAng="0" ptsTypes="AA">
                                      <p:cBhvr>
                                        <p:cTn id="4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1" y="-13773"/>
                                    </p:animMotion>
                                  </p:childTnLst>
                                </p:cTn>
                              </p:par>
                              <p:par>
                                <p:cTn id="466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000"/>
                            </p:stCondLst>
                            <p:childTnLst>
                              <p:par>
                                <p:cTn id="4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3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5987E-17 2.22222E-6 L -0.25608 -0.27153 " pathEditMode="relative" rAng="0" ptsTypes="AA">
                                      <p:cBhvr>
                                        <p:cTn id="476" dur="1000" spd="-100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8" y="-13519"/>
                                    </p:animMotion>
                                  </p:childTnLst>
                                </p:cTn>
                              </p:par>
                              <p:par>
                                <p:cTn id="4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122 -0.075 L -7.15573E-17 -7.40741E-7 " pathEditMode="relative" rAng="0" ptsTypes="AA">
                                      <p:cBhvr>
                                        <p:cTn id="47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3681"/>
                                    </p:animMotion>
                                  </p:childTnLst>
                                </p:cTn>
                              </p:par>
                              <p:par>
                                <p:cTn id="4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5" dur="1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250"/>
                            </p:stCondLst>
                            <p:childTnLst>
                              <p:par>
                                <p:cTn id="4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4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495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-0.11979 -0.05347 " pathEditMode="relative" rAng="0" ptsTypes="AA">
                                      <p:cBhvr>
                                        <p:cTn id="4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-2685"/>
                                    </p:animMotion>
                                  </p:childTnLst>
                                </p:cTn>
                              </p:par>
                              <p:par>
                                <p:cTn id="49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69 L -0.39635 -0.32199 " pathEditMode="relative" rAng="0" ptsTypes="AA">
                                      <p:cBhvr>
                                        <p:cTn id="49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-16134"/>
                                    </p:animMotion>
                                  </p:childTnLst>
                                </p:cTn>
                              </p:par>
                              <p:par>
                                <p:cTn id="499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0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000"/>
                            </p:stCondLst>
                            <p:childTnLst>
                              <p:par>
                                <p:cTn id="50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6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7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1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2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4" presetID="9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3750"/>
                            </p:stCondLst>
                            <p:childTnLst>
                              <p:par>
                                <p:cTn id="5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0" fill="hold">
                      <p:stCondLst>
                        <p:cond delay="indefinite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0.15747 -0.34491 " pathEditMode="relative" rAng="0" ptsTypes="AA">
                                      <p:cBhvr>
                                        <p:cTn id="523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-17245"/>
                                    </p:animMotion>
                                  </p:childTnLst>
                                </p:cTn>
                              </p:par>
                              <p:par>
                                <p:cTn id="5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1.48148E-6 L 0.16215 -0.62986 " pathEditMode="relative" rAng="0" ptsTypes="AA">
                                      <p:cBhvr>
                                        <p:cTn id="525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31505"/>
                                    </p:animMotion>
                                  </p:childTnLst>
                                </p:cTn>
                              </p:par>
                              <p:par>
                                <p:cTn id="526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1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000"/>
                            </p:stCondLst>
                            <p:childTnLst>
                              <p:par>
                                <p:cTn id="5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-0.35122 -0.075 " pathEditMode="relative" rAng="0" ptsTypes="AA">
                                      <p:cBhvr>
                                        <p:cTn id="5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69" y="-3750"/>
                                    </p:animMotion>
                                  </p:childTnLst>
                                </p:cTn>
                              </p:par>
                              <p:par>
                                <p:cTn id="5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8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2000"/>
                            </p:stCondLst>
                            <p:childTnLst>
                              <p:par>
                                <p:cTn id="54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4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8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2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3.7037E-7 L -0.26563 -0.25718 " pathEditMode="relative" rAng="0" ptsTypes="AA">
                                      <p:cBhvr>
                                        <p:cTn id="553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64" y="-12963"/>
                                    </p:animMotion>
                                  </p:childTnLst>
                                </p:cTn>
                              </p:par>
                              <p:par>
                                <p:cTn id="55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1.85185E-6 L -0.26545 0.26806 " pathEditMode="relative" rAng="0" ptsTypes="AA">
                                      <p:cBhvr>
                                        <p:cTn id="555" dur="1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64" y="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1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562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L -0.09843 -0.05578 " pathEditMode="relative" rAng="0" ptsTypes="AA">
                                      <p:cBhvr>
                                        <p:cTn id="5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-2801"/>
                                    </p:animMotion>
                                  </p:childTnLst>
                                </p:cTn>
                              </p:par>
                              <p:par>
                                <p:cTn id="56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7 L -0.36319 -0.31227 " pathEditMode="relative" rAng="0" ptsTypes="AA">
                                      <p:cBhvr>
                                        <p:cTn id="5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60" y="-15625"/>
                                    </p:animMotion>
                                  </p:childTnLst>
                                </p:cTn>
                              </p:par>
                              <p:par>
                                <p:cTn id="566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1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5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1.85185E-6 L -0.36441 0.07199 " pathEditMode="relative" rAng="0" ptsTypes="AA">
                                      <p:cBhvr>
                                        <p:cTn id="5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16" y="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000"/>
                            </p:stCondLst>
                            <p:childTnLst>
                              <p:par>
                                <p:cTn id="57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7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6 -3.7037E-6 L -0.26805 -0.29745 " pathEditMode="relative" rAng="0" ptsTypes="AA">
                                      <p:cBhvr>
                                        <p:cTn id="588" dur="1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03" y="-14884"/>
                                    </p:animMotion>
                                  </p:childTnLst>
                                </p:cTn>
                              </p:par>
                              <p:par>
                                <p:cTn id="58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3854 0.00232 L -0.24288 0.25556 " pathEditMode="relative" rAng="0" ptsTypes="AA">
                                      <p:cBhvr>
                                        <p:cTn id="590" dur="10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0.24236 -0.27754 " pathEditMode="relative" rAng="0" ptsTypes="AA">
                                      <p:cBhvr>
                                        <p:cTn id="5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18" y="-13889"/>
                                    </p:animMotion>
                                  </p:childTnLst>
                                </p:cTn>
                              </p:par>
                              <p:par>
                                <p:cTn id="5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06 0.00301 L -0.24288 0.25556 " pathEditMode="relative" rAng="0" ptsTypes="AA">
                                      <p:cBhvr>
                                        <p:cTn id="5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97" y="12616"/>
                                    </p:animMotion>
                                  </p:childTnLst>
                                </p:cTn>
                              </p:par>
                              <p:par>
                                <p:cTn id="597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9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2.59259E-6 L -0.24288 -0.27986 " pathEditMode="relative" rAng="0" ptsTypes="AA">
                                      <p:cBhvr>
                                        <p:cTn id="610" dur="1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1" y="-14051"/>
                                    </p:animMotion>
                                  </p:childTnLst>
                                </p:cTn>
                              </p:par>
                              <p:par>
                                <p:cTn id="61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05556E-6 3.33333E-6 L -0.35017 -0.07523 " pathEditMode="relative" rAng="0" ptsTypes="AA">
                                      <p:cBhvr>
                                        <p:cTn id="612" dur="100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52" y="-3750"/>
                                    </p:animMotion>
                                  </p:childTnLst>
                                </p:cTn>
                              </p:par>
                              <p:par>
                                <p:cTn id="61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14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1500"/>
                            </p:stCondLst>
                            <p:childTnLst>
                              <p:par>
                                <p:cTn id="616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8" dur="1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3250"/>
                            </p:stCondLst>
                            <p:childTnLst>
                              <p:par>
                                <p:cTn id="6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2" fill="hold">
                      <p:stCondLst>
                        <p:cond delay="indefinite"/>
                      </p:stCondLst>
                      <p:childTnLst>
                        <p:par>
                          <p:cTn id="623" fill="hold">
                            <p:stCondLst>
                              <p:cond delay="0"/>
                            </p:stCondLst>
                            <p:childTnLst>
                              <p:par>
                                <p:cTn id="62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24288 -0.27986 " pathEditMode="relative" rAng="0" ptsTypes="AA">
                                      <p:cBhvr>
                                        <p:cTn id="6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1" y="-14051"/>
                                    </p:animMotion>
                                  </p:childTnLst>
                                </p:cTn>
                              </p:par>
                              <p:par>
                                <p:cTn id="626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>
                            <p:stCondLst>
                              <p:cond delay="1000"/>
                            </p:stCondLst>
                            <p:childTnLst>
                              <p:par>
                                <p:cTn id="6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3" dur="7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4" presetID="22" presetClass="exit" presetSubtype="8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5" dur="6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6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9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1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2.96296E-6 L -0.24288 -0.27986 " pathEditMode="relative" rAng="0" ptsTypes="AA">
                                      <p:cBhvr>
                                        <p:cTn id="642" dur="1000" spd="-100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3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2750"/>
                            </p:stCondLst>
                            <p:childTnLst>
                              <p:par>
                                <p:cTn id="644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6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4250"/>
                            </p:stCondLst>
                            <p:childTnLst>
                              <p:par>
                                <p:cTn id="6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0" fill="hold">
                      <p:stCondLst>
                        <p:cond delay="indefinite"/>
                      </p:stCondLst>
                      <p:childTnLst>
                        <p:par>
                          <p:cTn id="651" fill="hold">
                            <p:stCondLst>
                              <p:cond delay="0"/>
                            </p:stCondLst>
                            <p:childTnLst>
                              <p:par>
                                <p:cTn id="65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53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5" dur="1000" fill="hold"/>
                                        <p:tgtEl>
                                          <p:spTgt spid="165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6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7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-0.34861 -0.07523 " pathEditMode="relative" rAng="0" ptsTypes="AA">
                                      <p:cBhvr>
                                        <p:cTn id="6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1" y="-3773"/>
                                    </p:animMotion>
                                  </p:childTnLst>
                                </p:cTn>
                              </p:par>
                              <p:par>
                                <p:cTn id="660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-0.08993 -0.05486 " pathEditMode="relative" rAng="0" ptsTypes="AA">
                                      <p:cBhvr>
                                        <p:cTn id="661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7" y="-2755"/>
                                    </p:animMotion>
                                  </p:childTnLst>
                                </p:cTn>
                              </p:par>
                              <p:par>
                                <p:cTn id="66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33247 -0.32801 " pathEditMode="relative" rAng="0" ptsTypes="AA">
                                      <p:cBhvr>
                                        <p:cTn id="663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-16412"/>
                                    </p:animMotion>
                                  </p:childTnLst>
                                </p:cTn>
                              </p:par>
                              <p:par>
                                <p:cTn id="664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5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6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6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1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2.59259E-6 L -0.22327 -0.27199 " pathEditMode="relative" rAng="0" ptsTypes="AA">
                                      <p:cBhvr>
                                        <p:cTn id="682" dur="1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13611"/>
                                    </p:animMotion>
                                  </p:childTnLst>
                                </p:cTn>
                              </p:par>
                              <p:par>
                                <p:cTn id="68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111E-6 3.7037E-6 L -0.23143 0.26181 " pathEditMode="relative" rAng="0" ptsTypes="AA">
                                      <p:cBhvr>
                                        <p:cTn id="684" dur="10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58" y="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5" fill="hold">
                      <p:stCondLst>
                        <p:cond delay="indefinite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2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9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1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1.48148E-6 L -0.22378 -0.28565 " pathEditMode="relative" rAng="0" ptsTypes="AA">
                                      <p:cBhvr>
                                        <p:cTn id="692" dur="1000" spd="-100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63" y="-14282"/>
                                    </p:animMotion>
                                  </p:childTnLst>
                                </p:cTn>
                              </p:par>
                              <p:par>
                                <p:cTn id="69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3.7037E-6 L -0.22708 0.24791 " pathEditMode="relative" rAng="0" ptsTypes="AA">
                                      <p:cBhvr>
                                        <p:cTn id="698" dur="10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12384"/>
                                    </p:animMotion>
                                  </p:childTnLst>
                                </p:cTn>
                              </p:par>
                              <p:par>
                                <p:cTn id="69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22327 -0.27222 " pathEditMode="relative" rAng="0" ptsTypes="AA">
                                      <p:cBhvr>
                                        <p:cTn id="70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1" y="-13611"/>
                                    </p:animMotion>
                                  </p:childTnLst>
                                </p:cTn>
                              </p:par>
                              <p:par>
                                <p:cTn id="701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6 L -0.32292 0.13842 " pathEditMode="relative" rAng="0" ptsTypes="AA">
                                      <p:cBhvr>
                                        <p:cTn id="7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6921"/>
                                    </p:animMotion>
                                  </p:childTnLst>
                                </p:cTn>
                              </p:par>
                              <p:par>
                                <p:cTn id="7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8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9" fill="hold">
                      <p:stCondLst>
                        <p:cond delay="indefinite"/>
                      </p:stCondLst>
                      <p:childTnLst>
                        <p:par>
                          <p:cTn id="710" fill="hold">
                            <p:stCondLst>
                              <p:cond delay="0"/>
                            </p:stCondLst>
                            <p:childTnLst>
                              <p:par>
                                <p:cTn id="71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7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4" dur="1000" fill="hold"/>
                                        <p:tgtEl>
                                          <p:spTgt spid="35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715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7 L -0.08733 -0.0537 " pathEditMode="relative" rAng="0" ptsTypes="AA">
                                      <p:cBhvr>
                                        <p:cTn id="7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-2685"/>
                                    </p:animMotion>
                                  </p:childTnLst>
                                </p:cTn>
                              </p:par>
                              <p:par>
                                <p:cTn id="7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3099 -0.33889 " pathEditMode="relative" rAng="0" ptsTypes="AA">
                                      <p:cBhvr>
                                        <p:cTn id="71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3" y="-16944"/>
                                    </p:animMotion>
                                  </p:childTnLst>
                                </p:cTn>
                              </p:par>
                              <p:par>
                                <p:cTn id="7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30747 0.18889 " pathEditMode="relative" rAng="0" ptsTypes="AA">
                                      <p:cBhvr>
                                        <p:cTn id="7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82" y="9444"/>
                                    </p:animMotion>
                                  </p:childTnLst>
                                </p:cTn>
                              </p:par>
                              <p:par>
                                <p:cTn id="721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2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3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9" fill="hold">
                            <p:stCondLst>
                              <p:cond delay="1000"/>
                            </p:stCondLst>
                            <p:childTnLst>
                              <p:par>
                                <p:cTn id="73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2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3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6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8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111E-6 -4.81481E-6 L -0.15972 -0.26944 " pathEditMode="relative" rAng="0" ptsTypes="AA">
                                      <p:cBhvr>
                                        <p:cTn id="739" dur="1000" spd="-100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8" y="-13472"/>
                                    </p:animMotion>
                                  </p:childTnLst>
                                </p:cTn>
                              </p:par>
                              <p:par>
                                <p:cTn id="74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38889E-6 3.7037E-7 L -0.34809 -0.07454 " pathEditMode="relative" rAng="0" ptsTypes="AA">
                                      <p:cBhvr>
                                        <p:cTn id="741" dur="1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13" y="-3727"/>
                                    </p:animMotion>
                                  </p:childTnLst>
                                </p:cTn>
                              </p:par>
                              <p:par>
                                <p:cTn id="74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43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2500"/>
                            </p:stCondLst>
                            <p:childTnLst>
                              <p:par>
                                <p:cTn id="74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7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4250"/>
                            </p:stCondLst>
                            <p:childTnLst>
                              <p:par>
                                <p:cTn id="7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1" fill="hold">
                      <p:stCondLst>
                        <p:cond delay="indefinite"/>
                      </p:stCondLst>
                      <p:childTnLst>
                        <p:par>
                          <p:cTn id="752" fill="hold">
                            <p:stCondLst>
                              <p:cond delay="0"/>
                            </p:stCondLst>
                            <p:childTnLst>
                              <p:par>
                                <p:cTn id="75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75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6" dur="1000" fill="hold"/>
                                        <p:tgtEl>
                                          <p:spTgt spid="121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75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-0.12483 -0.05393 " pathEditMode="relative" rAng="0" ptsTypes="AA">
                                      <p:cBhvr>
                                        <p:cTn id="75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2708"/>
                                    </p:animMotion>
                                  </p:childTnLst>
                                </p:cTn>
                              </p:par>
                              <p:par>
                                <p:cTn id="7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0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-0.34653 -0.07454 " pathEditMode="relative" rAng="0" ptsTypes="AA">
                                      <p:cBhvr>
                                        <p:cTn id="7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6" y="-3727"/>
                                    </p:animMotion>
                                  </p:childTnLst>
                                </p:cTn>
                              </p:par>
                              <p:par>
                                <p:cTn id="76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81481E-6 L -0.30504 -0.32314 " pathEditMode="relative" rAng="0" ptsTypes="AA">
                                      <p:cBhvr>
                                        <p:cTn id="76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60" y="-16157"/>
                                    </p:animMotion>
                                  </p:childTnLst>
                                </p:cTn>
                              </p:par>
                              <p:par>
                                <p:cTn id="765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6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7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7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4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8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2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7.40741E-7 L -0.16181 -0.27569 " pathEditMode="relative" rAng="0" ptsTypes="AA">
                                      <p:cBhvr>
                                        <p:cTn id="783" dur="1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8" y="-13819"/>
                                    </p:animMotion>
                                  </p:childTnLst>
                                </p:cTn>
                              </p:par>
                              <p:par>
                                <p:cTn id="78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7 3.7037E-6 L -0.16997 0.26227 " pathEditMode="relative" rAng="0" ptsTypes="AA">
                                      <p:cBhvr>
                                        <p:cTn id="785" dur="1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7" y="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6" fill="hold">
                      <p:stCondLst>
                        <p:cond delay="indefinite"/>
                      </p:stCondLst>
                      <p:childTnLst>
                        <p:par>
                          <p:cTn id="787" fill="hold">
                            <p:stCondLst>
                              <p:cond delay="0"/>
                            </p:stCondLst>
                            <p:childTnLst>
                              <p:par>
                                <p:cTn id="788" presetID="2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2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11111E-6 -3.7037E-6 L -0.1618 -0.27569 " pathEditMode="relative" rAng="0" ptsTypes="AA">
                                      <p:cBhvr>
                                        <p:cTn id="793" dur="1000" spd="-100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0" y="-13796"/>
                                    </p:animMotion>
                                  </p:childTnLst>
                                </p:cTn>
                              </p:par>
                              <p:par>
                                <p:cTn id="794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95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96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38889E-6 3.7037E-7 L -0.34583 -0.07454 " pathEditMode="relative" rAng="0" ptsTypes="AA">
                                      <p:cBhvr>
                                        <p:cTn id="797" dur="1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92" y="-3727"/>
                                    </p:animMotion>
                                  </p:childTnLst>
                                </p:cTn>
                              </p:par>
                              <p:par>
                                <p:cTn id="7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9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80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L -0.2816 0.07037 " pathEditMode="relative" rAng="0" ptsTypes="AA">
                                      <p:cBhvr>
                                        <p:cTn id="80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80" y="3519"/>
                                    </p:animMotion>
                                  </p:childTnLst>
                                </p:cTn>
                              </p:par>
                              <p:par>
                                <p:cTn id="80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26962 -0.46759 " pathEditMode="relative" rAng="0" ptsTypes="AA">
                                      <p:cBhvr>
                                        <p:cTn id="80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90" y="-23380"/>
                                    </p:animMotion>
                                  </p:childTnLst>
                                </p:cTn>
                              </p:par>
                              <p:par>
                                <p:cTn id="804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2000"/>
                            </p:stCondLst>
                            <p:childTnLst>
                              <p:par>
                                <p:cTn id="8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1" dur="1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>
                            <p:stCondLst>
                              <p:cond delay="3250"/>
                            </p:stCondLst>
                            <p:childTnLst>
                              <p:par>
                                <p:cTn id="8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5" fill="hold">
                      <p:stCondLst>
                        <p:cond delay="indefinite"/>
                      </p:stCondLst>
                      <p:childTnLst>
                        <p:par>
                          <p:cTn id="816" fill="hold">
                            <p:stCondLst>
                              <p:cond delay="0"/>
                            </p:stCondLst>
                            <p:childTnLst>
                              <p:par>
                                <p:cTn id="81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0" dur="1000" fill="hold"/>
                                        <p:tgtEl>
                                          <p:spTgt spid="41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82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-0.27986 -0.33009 " pathEditMode="relative" rAng="0" ptsTypes="AA">
                                      <p:cBhvr>
                                        <p:cTn id="822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93" y="-16505"/>
                                    </p:animMotion>
                                  </p:childTnLst>
                                </p:cTn>
                              </p:par>
                              <p:par>
                                <p:cTn id="823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6 L -0.10382 -0.05556 " pathEditMode="relative" rAng="0" ptsTypes="AA">
                                      <p:cBhvr>
                                        <p:cTn id="8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1" y="-2778"/>
                                    </p:animMotion>
                                  </p:childTnLst>
                                </p:cTn>
                              </p:par>
                              <p:par>
                                <p:cTn id="825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6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7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1000"/>
                            </p:stCondLst>
                            <p:childTnLst>
                              <p:par>
                                <p:cTn id="83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2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3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4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8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4.07407E-6 L -0.16579 -0.25301 " pathEditMode="relative" rAng="0" ptsTypes="AA">
                                      <p:cBhvr>
                                        <p:cTn id="839" dur="1000" spd="-100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29" y="-12685"/>
                                    </p:animMotion>
                                  </p:childTnLst>
                                </p:cTn>
                              </p:par>
                              <p:par>
                                <p:cTn id="840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2" dur="1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3" fill="hold">
                            <p:stCondLst>
                              <p:cond delay="4250"/>
                            </p:stCondLst>
                            <p:childTnLst>
                              <p:par>
                                <p:cTn id="8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6" fill="hold">
                      <p:stCondLst>
                        <p:cond delay="indefinite"/>
                      </p:stCondLst>
                      <p:childTnLst>
                        <p:par>
                          <p:cTn id="847" fill="hold">
                            <p:stCondLst>
                              <p:cond delay="0"/>
                            </p:stCondLst>
                            <p:childTnLst>
                              <p:par>
                                <p:cTn id="848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1658 -0.25301 " pathEditMode="relative" rAng="0" ptsTypes="AA">
                                      <p:cBhvr>
                                        <p:cTn id="84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8" y="-12685"/>
                                    </p:animMotion>
                                  </p:childTnLst>
                                </p:cTn>
                              </p:par>
                              <p:par>
                                <p:cTn id="850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1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2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6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7" presetID="22" presetClass="exit" presetSubtype="8" fill="hold" grpId="1" nodeType="withEffect">
                                  <p:stCondLst>
                                    <p:cond delay="78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8" dur="74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0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2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3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4" presetID="42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-4.07407E-6 L -0.16267 -0.25301 " pathEditMode="relative" rAng="0" ptsTypes="AA">
                                      <p:cBhvr>
                                        <p:cTn id="865" dur="1000" spd="-100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8" y="-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6" fill="hold">
                            <p:stCondLst>
                              <p:cond delay="2500"/>
                            </p:stCondLst>
                            <p:childTnLst>
                              <p:par>
                                <p:cTn id="86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9" dur="1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0" fill="hold">
                            <p:stCondLst>
                              <p:cond delay="4250"/>
                            </p:stCondLst>
                            <p:childTnLst>
                              <p:par>
                                <p:cTn id="8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3" fill="hold">
                      <p:stCondLst>
                        <p:cond delay="indefinite"/>
                      </p:stCondLst>
                      <p:childTnLst>
                        <p:par>
                          <p:cTn id="874" fill="hold">
                            <p:stCondLst>
                              <p:cond delay="0"/>
                            </p:stCondLst>
                            <p:childTnLst>
                              <p:par>
                                <p:cTn id="875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19427 -0.25208 " pathEditMode="relative" rAng="0" ptsTypes="AA">
                                      <p:cBhvr>
                                        <p:cTn id="876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2" y="-12616"/>
                                    </p:animMotion>
                                  </p:childTnLst>
                                </p:cTn>
                              </p:par>
                              <p:par>
                                <p:cTn id="877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8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9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3" dur="7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4" presetID="22" presetClass="exit" presetSubtype="8" fill="hold" grpId="1" nodeType="withEffect">
                                  <p:stCondLst>
                                    <p:cond delay="78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85" dur="74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7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9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0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1" presetID="42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77778E-7 -4.07407E-6 L -0.16181 -0.27569 " pathEditMode="relative" rAng="0" ptsTypes="AA">
                                      <p:cBhvr>
                                        <p:cTn id="892" dur="1000" spd="-100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0" y="-13796"/>
                                    </p:animMotion>
                                  </p:childTnLst>
                                </p:cTn>
                              </p:par>
                              <p:par>
                                <p:cTn id="893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5" dur="1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6" fill="hold">
                            <p:stCondLst>
                              <p:cond delay="4250"/>
                            </p:stCondLst>
                            <p:childTnLst>
                              <p:par>
                                <p:cTn id="8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9" fill="hold">
                      <p:stCondLst>
                        <p:cond delay="indefinite"/>
                      </p:stCondLst>
                      <p:childTnLst>
                        <p:par>
                          <p:cTn id="900" fill="hold">
                            <p:stCondLst>
                              <p:cond delay="0"/>
                            </p:stCondLst>
                            <p:childTnLst>
                              <p:par>
                                <p:cTn id="90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90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4" dur="1000" fill="hold"/>
                                        <p:tgtEl>
                                          <p:spTgt spid="130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9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6" dur="1000" fill="hold"/>
                                        <p:tgtEl>
                                          <p:spTgt spid="16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7 L -0.34097 -0.08079 " pathEditMode="relative" rAng="0" ptsTypes="AA">
                                      <p:cBhvr>
                                        <p:cTn id="908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49" y="-4051"/>
                                    </p:animMotion>
                                  </p:childTnLst>
                                </p:cTn>
                              </p:par>
                              <p:par>
                                <p:cTn id="90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07407E-6 L -0.25399 -0.30671 " pathEditMode="relative" rAng="0" ptsTypes="AA">
                                      <p:cBhvr>
                                        <p:cTn id="910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8" y="-15347"/>
                                    </p:animMotion>
                                  </p:childTnLst>
                                </p:cTn>
                              </p:par>
                              <p:par>
                                <p:cTn id="911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33333E-6 L -0.0842 -0.05602 " pathEditMode="relative" rAng="0" ptsTypes="AA">
                                      <p:cBhvr>
                                        <p:cTn id="91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-2801"/>
                                    </p:animMotion>
                                  </p:childTnLst>
                                </p:cTn>
                              </p:par>
                              <p:par>
                                <p:cTn id="913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4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5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7" fill="hold">
                            <p:stCondLst>
                              <p:cond delay="1000"/>
                            </p:stCondLst>
                            <p:childTnLst>
                              <p:par>
                                <p:cTn id="9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2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4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5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38889E-6 -3.7037E-7 L -0.14774 0.25717 " pathEditMode="relative" rAng="0" ptsTypes="AA">
                                      <p:cBhvr>
                                        <p:cTn id="931" dur="1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12199"/>
                                    </p:animMotion>
                                  </p:childTnLst>
                                </p:cTn>
                              </p:par>
                              <p:par>
                                <p:cTn id="932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3.7037E-7 L -0.14792 -0.27708 " pathEditMode="relative" rAng="0" ptsTypes="AA">
                                      <p:cBhvr>
                                        <p:cTn id="933" dur="1000" spd="-100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-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4" fill="hold">
                      <p:stCondLst>
                        <p:cond delay="indefinite"/>
                      </p:stCondLst>
                      <p:childTnLst>
                        <p:par>
                          <p:cTn id="935" fill="hold">
                            <p:stCondLst>
                              <p:cond delay="0"/>
                            </p:stCondLst>
                            <p:childTnLst>
                              <p:par>
                                <p:cTn id="9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7 L -0.14774 0.25718 " pathEditMode="relative" rAng="0" ptsTypes="AA">
                                      <p:cBhvr>
                                        <p:cTn id="9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5" y="13102"/>
                                    </p:animMotion>
                                  </p:childTnLst>
                                </p:cTn>
                              </p:par>
                              <p:par>
                                <p:cTn id="93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-0.14792 -0.27708 " pathEditMode="relative" rAng="0" ptsTypes="AA">
                                      <p:cBhvr>
                                        <p:cTn id="939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-13611"/>
                                    </p:animMotion>
                                  </p:childTnLst>
                                </p:cTn>
                              </p:par>
                              <p:par>
                                <p:cTn id="940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1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2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8" fill="hold">
                            <p:stCondLst>
                              <p:cond delay="1000"/>
                            </p:stCondLst>
                            <p:childTnLst>
                              <p:par>
                                <p:cTn id="9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0.14809 -0.24422 " pathEditMode="relative" rAng="0" ptsTypes="AA">
                                      <p:cBhvr>
                                        <p:cTn id="958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13" y="-12222"/>
                                    </p:animMotion>
                                  </p:childTnLst>
                                </p:cTn>
                              </p:par>
                              <p:par>
                                <p:cTn id="9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8148E-6 L -0.20885 0.20833 " pathEditMode="relative" rAng="0" ptsTypes="AA">
                                      <p:cBhvr>
                                        <p:cTn id="960" dur="10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1" fill="hold">
                      <p:stCondLst>
                        <p:cond delay="indefinite"/>
                      </p:stCondLst>
                      <p:childTnLst>
                        <p:par>
                          <p:cTn id="962" fill="hold">
                            <p:stCondLst>
                              <p:cond delay="0"/>
                            </p:stCondLst>
                            <p:childTnLst>
                              <p:par>
                                <p:cTn id="96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0.14827 -0.28287 " pathEditMode="relative" rAng="0" ptsTypes="AA">
                                      <p:cBhvr>
                                        <p:cTn id="9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8" y="-14190"/>
                                    </p:animMotion>
                                  </p:childTnLst>
                                </p:cTn>
                              </p:par>
                              <p:par>
                                <p:cTn id="9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8148E-6 L -0.20903 0.20857 " pathEditMode="relative" rAng="0" ptsTypes="AA">
                                      <p:cBhvr>
                                        <p:cTn id="9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10440"/>
                                    </p:animMotion>
                                  </p:childTnLst>
                                </p:cTn>
                              </p:par>
                              <p:par>
                                <p:cTn id="967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6" dur="1000" fill="hold"/>
                                        <p:tgtEl>
                                          <p:spTgt spid="16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27 0.00046 L -0.34062 -0.07963 " pathEditMode="relative" rAng="0" ptsTypes="AA">
                                      <p:cBhvr>
                                        <p:cTn id="978" dur="1000" spd="-100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44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9" fill="hold">
                            <p:stCondLst>
                              <p:cond delay="1000"/>
                            </p:stCondLst>
                            <p:childTnLst>
                              <p:par>
                                <p:cTn id="98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2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1563 -0.28287 " pathEditMode="relative" rAng="0" ptsTypes="AA">
                                      <p:cBhvr>
                                        <p:cTn id="985" dur="1000" spd="-100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47" y="-1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6" fill="hold">
                            <p:stCondLst>
                              <p:cond delay="2000"/>
                            </p:stCondLst>
                            <p:childTnLst>
                              <p:par>
                                <p:cTn id="98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9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0" fill="hold">
                            <p:stCondLst>
                              <p:cond delay="3750"/>
                            </p:stCondLst>
                            <p:childTnLst>
                              <p:par>
                                <p:cTn id="9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3" fill="hold">
                      <p:stCondLst>
                        <p:cond delay="indefinite"/>
                      </p:stCondLst>
                      <p:childTnLst>
                        <p:par>
                          <p:cTn id="994" fill="hold">
                            <p:stCondLst>
                              <p:cond delay="0"/>
                            </p:stCondLst>
                            <p:childTnLst>
                              <p:par>
                                <p:cTn id="99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99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7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8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99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96 -0.33889 " pathEditMode="relative" rAng="0" ptsTypes="AA">
                                      <p:cBhvr>
                                        <p:cTn id="1000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09" y="-16944"/>
                                    </p:animMotion>
                                  </p:childTnLst>
                                </p:cTn>
                              </p:par>
                              <p:par>
                                <p:cTn id="1001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08021 -0.05695 " pathEditMode="relative" rAng="0" ptsTypes="AA">
                                      <p:cBhvr>
                                        <p:cTn id="100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-2847"/>
                                    </p:animMotion>
                                  </p:childTnLst>
                                </p:cTn>
                              </p:par>
                              <p:par>
                                <p:cTn id="1003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4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5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0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2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4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5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6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88889E-6 3.7037E-7 L -0.13333 -0.27593 " pathEditMode="relative" rAng="0" ptsTypes="AA">
                                      <p:cBhvr>
                                        <p:cTn id="1017" dur="1000" spd="-100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4" y="-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1" dur="1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2" fill="hold">
                            <p:stCondLst>
                              <p:cond delay="4250"/>
                            </p:stCondLst>
                            <p:childTnLst>
                              <p:par>
                                <p:cTn id="10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5" fill="hold">
                      <p:stCondLst>
                        <p:cond delay="indefinite"/>
                      </p:stCondLst>
                      <p:childTnLst>
                        <p:par>
                          <p:cTn id="1026" fill="hold">
                            <p:stCondLst>
                              <p:cond delay="0"/>
                            </p:stCondLst>
                            <p:childTnLst>
                              <p:par>
                                <p:cTn id="102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02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03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7 L -0.26789 -0.33426 " pathEditMode="relative" rAng="0" ptsTypes="AA">
                                      <p:cBhvr>
                                        <p:cTn id="103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03" y="-16713"/>
                                    </p:animMotion>
                                  </p:childTnLst>
                                </p:cTn>
                              </p:par>
                              <p:par>
                                <p:cTn id="1033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L -0.13507 -0.05833 " pathEditMode="relative" rAng="0" ptsTypes="AA">
                                      <p:cBhvr>
                                        <p:cTn id="103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3" y="-2917"/>
                                    </p:animMotion>
                                  </p:childTnLst>
                                </p:cTn>
                              </p:par>
                              <p:par>
                                <p:cTn id="10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11111E-6 L -0.3816 -0.08842 " pathEditMode="relative" rAng="0" ptsTypes="AA">
                                      <p:cBhvr>
                                        <p:cTn id="103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80" y="-4421"/>
                                    </p:animMotion>
                                  </p:childTnLst>
                                </p:cTn>
                              </p:par>
                              <p:par>
                                <p:cTn id="10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8" dur="1000" fill="hold"/>
                                        <p:tgtEl>
                                          <p:spTgt spid="10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39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0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1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8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2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111E-6 4.81481E-6 L -0.08073 0.26829 " pathEditMode="relative" rAng="0" ptsTypes="AA">
                                      <p:cBhvr>
                                        <p:cTn id="1057" dur="100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13310"/>
                                    </p:animMotion>
                                  </p:childTnLst>
                                </p:cTn>
                              </p:par>
                              <p:par>
                                <p:cTn id="1058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111E-6 0 L -0.09323 -0.26528 " pathEditMode="relative" rAng="0" ptsTypes="AA">
                                      <p:cBhvr>
                                        <p:cTn id="1059" dur="1000" spd="-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3" y="-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0" fill="hold">
                      <p:stCondLst>
                        <p:cond delay="indefinite"/>
                      </p:stCondLst>
                      <p:childTnLst>
                        <p:par>
                          <p:cTn id="1061" fill="hold">
                            <p:stCondLst>
                              <p:cond delay="0"/>
                            </p:stCondLst>
                            <p:childTnLst>
                              <p:par>
                                <p:cTn id="106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06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5" dur="1000" fill="hold"/>
                                        <p:tgtEl>
                                          <p:spTgt spid="68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106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7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06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 L -0.20295 -0.32361 " pathEditMode="relative" rAng="0" ptsTypes="AA">
                                      <p:cBhvr>
                                        <p:cTn id="106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6181"/>
                                    </p:animMotion>
                                  </p:childTnLst>
                                </p:cTn>
                              </p:par>
                              <p:par>
                                <p:cTn id="10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81481E-6 L -0.19497 0.14282 " pathEditMode="relative" rAng="0" ptsTypes="AA">
                                      <p:cBhvr>
                                        <p:cTn id="107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7" y="7130"/>
                                    </p:animMotion>
                                  </p:childTnLst>
                                </p:cTn>
                              </p:par>
                              <p:par>
                                <p:cTn id="1072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22222E-6 L -0.11076 -0.05833 " pathEditMode="relative" rAng="0" ptsTypes="AA">
                                      <p:cBhvr>
                                        <p:cTn id="107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38" y="-2917"/>
                                    </p:animMotion>
                                  </p:childTnLst>
                                </p:cTn>
                              </p:par>
                              <p:par>
                                <p:cTn id="1074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5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1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8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5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6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9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0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6 4.81481E-6 L -0.24254 0.25023 " pathEditMode="relative" rAng="0" ptsTypes="AA">
                                      <p:cBhvr>
                                        <p:cTn id="1092" dur="1000" spd="-100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12384"/>
                                    </p:animMotion>
                                  </p:childTnLst>
                                </p:cTn>
                              </p:par>
                              <p:par>
                                <p:cTn id="1093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-3.7037E-6 L -0.08472 -0.27454 " pathEditMode="relative" rAng="0" ptsTypes="AA">
                                      <p:cBhvr>
                                        <p:cTn id="1094" dur="1000" spd="-100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1" y="-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5" fill="hold">
                      <p:stCondLst>
                        <p:cond delay="indefinite"/>
                      </p:stCondLst>
                      <p:childTnLst>
                        <p:par>
                          <p:cTn id="1096" fill="hold">
                            <p:stCondLst>
                              <p:cond delay="0"/>
                            </p:stCondLst>
                            <p:childTnLst>
                              <p:par>
                                <p:cTn id="109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0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1" fill="hold">
                      <p:stCondLst>
                        <p:cond delay="indefinite"/>
                      </p:stCondLst>
                      <p:childTnLst>
                        <p:par>
                          <p:cTn id="1102" fill="hold">
                            <p:stCondLst>
                              <p:cond delay="0"/>
                            </p:stCondLst>
                            <p:childTnLst>
                              <p:par>
                                <p:cTn id="110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104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6" dur="1000" fill="hold"/>
                                        <p:tgtEl>
                                          <p:spTgt spid="171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0.32274 0.19189 " pathEditMode="relative" rAng="0" ptsTypes="AA">
                                      <p:cBhvr>
                                        <p:cTn id="110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9583"/>
                                    </p:animMotion>
                                  </p:childTnLst>
                                </p:cTn>
                              </p:par>
                              <p:par>
                                <p:cTn id="1109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33333E-6 L -0.08576 -0.0588 " pathEditMode="relative" rAng="0" ptsTypes="AA">
                                      <p:cBhvr>
                                        <p:cTn id="1110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-2940"/>
                                    </p:animMotion>
                                  </p:childTnLst>
                                </p:cTn>
                              </p:par>
                              <p:par>
                                <p:cTn id="111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0.00139 L -0.16441 -0.33287 " pathEditMode="relative" rAng="0" ptsTypes="AA">
                                      <p:cBhvr>
                                        <p:cTn id="1112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85" y="-16713"/>
                                    </p:animMotion>
                                  </p:childTnLst>
                                </p:cTn>
                              </p:par>
                              <p:par>
                                <p:cTn id="1113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4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5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8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9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2" dur="1000" fill="hold"/>
                                        <p:tgtEl>
                                          <p:spTgt spid="18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59259E-6 L -0.40608 -0.20023 " pathEditMode="relative" rAng="0" ptsTypes="AA">
                                      <p:cBhvr>
                                        <p:cTn id="1124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3" y="-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6" presetID="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dissolve">
                                      <p:cBhvr>
                                        <p:cTn id="1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1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4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4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61111E-6 2.96296E-6 L -0.08038 -0.27731 " pathEditMode="relative" rAng="0" ptsTypes="AA">
                                      <p:cBhvr>
                                        <p:cTn id="1145" dur="10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8" y="-13912"/>
                                    </p:animMotion>
                                  </p:childTnLst>
                                </p:cTn>
                              </p:par>
                              <p:par>
                                <p:cTn id="114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111E-6 -3.33333E-6 L -0.08159 0.27014 " pathEditMode="relative" rAng="0" ptsTypes="AA">
                                      <p:cBhvr>
                                        <p:cTn id="1147" dur="10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0" y="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8" fill="hold">
                      <p:stCondLst>
                        <p:cond delay="indefinite"/>
                      </p:stCondLst>
                      <p:childTnLst>
                        <p:par>
                          <p:cTn id="1149" fill="hold">
                            <p:stCondLst>
                              <p:cond delay="0"/>
                            </p:stCondLst>
                            <p:childTnLst>
                              <p:par>
                                <p:cTn id="115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1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53" dur="1000" fill="hold"/>
                                        <p:tgtEl>
                                          <p:spTgt spid="50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1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55" dur="1000" fill="hold"/>
                                        <p:tgtEl>
                                          <p:spTgt spid="71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115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-0.15 -0.33565 " pathEditMode="relative" rAng="0" ptsTypes="AA">
                                      <p:cBhvr>
                                        <p:cTn id="11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16782"/>
                                    </p:animMotion>
                                  </p:childTnLst>
                                </p:cTn>
                              </p:par>
                              <p:par>
                                <p:cTn id="11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-0.15486 0.05903 " pathEditMode="relative" rAng="0" ptsTypes="AA">
                                      <p:cBhvr>
                                        <p:cTn id="115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3" y="2940"/>
                                    </p:animMotion>
                                  </p:childTnLst>
                                </p:cTn>
                              </p:par>
                              <p:par>
                                <p:cTn id="1160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07014 -0.05833 " pathEditMode="relative" rAng="0" ptsTypes="AA">
                                      <p:cBhvr>
                                        <p:cTn id="11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7" y="-2917"/>
                                    </p:animMotion>
                                  </p:childTnLst>
                                </p:cTn>
                              </p:par>
                              <p:par>
                                <p:cTn id="1162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3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1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-4.44444E-6 L -0.17153 0.26944 " pathEditMode="relative" rAng="0" ptsTypes="AA">
                                      <p:cBhvr>
                                        <p:cTn id="1180" dur="10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13472"/>
                                    </p:animMotion>
                                  </p:childTnLst>
                                </p:cTn>
                              </p:par>
                              <p:par>
                                <p:cTn id="1181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2222E-6 2.96296E-6 L -0.0894 -0.27917 " pathEditMode="relative" rAng="0" ptsTypes="AA">
                                      <p:cBhvr>
                                        <p:cTn id="1182" dur="10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-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3" fill="hold">
                      <p:stCondLst>
                        <p:cond delay="indefinite"/>
                      </p:stCondLst>
                      <p:childTnLst>
                        <p:par>
                          <p:cTn id="1184" fill="hold">
                            <p:stCondLst>
                              <p:cond delay="0"/>
                            </p:stCondLst>
                            <p:childTnLst>
                              <p:par>
                                <p:cTn id="1185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0.08836 -0.2794 " pathEditMode="relative" rAng="0" ptsTypes="AA">
                                      <p:cBhvr>
                                        <p:cTn id="118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-13981"/>
                                    </p:animMotion>
                                  </p:childTnLst>
                                </p:cTn>
                              </p:par>
                              <p:par>
                                <p:cTn id="11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17153 0.26945 " pathEditMode="relative" rAng="0" ptsTypes="AA">
                                      <p:cBhvr>
                                        <p:cTn id="11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11" y="13426"/>
                                    </p:animMotion>
                                  </p:childTnLst>
                                </p:cTn>
                              </p:par>
                              <p:par>
                                <p:cTn id="1189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1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5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1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5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11111E-6 -4.44444E-6 L -0.03785 -0.28056 " pathEditMode="relative" rAng="0" ptsTypes="AA">
                                      <p:cBhvr>
                                        <p:cTn id="1206" dur="100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4028"/>
                                    </p:animMotion>
                                  </p:childTnLst>
                                </p:cTn>
                              </p:par>
                              <p:par>
                                <p:cTn id="120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111E-6 -2.22222E-6 L -0.04722 0.26042 " pathEditMode="relative" rAng="0" ptsTypes="AA">
                                      <p:cBhvr>
                                        <p:cTn id="1208" dur="10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" y="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9" fill="hold">
                      <p:stCondLst>
                        <p:cond delay="indefinite"/>
                      </p:stCondLst>
                      <p:childTnLst>
                        <p:par>
                          <p:cTn id="1210" fill="hold">
                            <p:stCondLst>
                              <p:cond delay="0"/>
                            </p:stCondLst>
                            <p:childTnLst>
                              <p:par>
                                <p:cTn id="12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2" dur="1000" fill="hold"/>
                                        <p:tgtEl>
                                          <p:spTgt spid="77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12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22222E-6 L -0.13472 0.12431 " pathEditMode="relative" rAng="0" ptsTypes="AA">
                                      <p:cBhvr>
                                        <p:cTn id="12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6" y="6204"/>
                                    </p:animMotion>
                                  </p:childTnLst>
                                </p:cTn>
                              </p:par>
                              <p:par>
                                <p:cTn id="121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4.44444E-6 L -0.03785 -0.28056 " pathEditMode="relative" rAng="0" ptsTypes="AA">
                                      <p:cBhvr>
                                        <p:cTn id="121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14028"/>
                                    </p:animMotion>
                                  </p:childTnLst>
                                </p:cTn>
                              </p:par>
                              <p:par>
                                <p:cTn id="1217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9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1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3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4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5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6 -4.44444E-6 L -0.04775 -0.27825 " pathEditMode="relative" rAng="0" ptsTypes="AA">
                                      <p:cBhvr>
                                        <p:cTn id="1226" dur="1000" spd="-100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-13981"/>
                                    </p:animMotion>
                                  </p:childTnLst>
                                </p:cTn>
                              </p:par>
                              <p:par>
                                <p:cTn id="122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0486 0.00556 L -0.38142 -0.08704 " pathEditMode="relative" rAng="0" ptsTypes="AA">
                                      <p:cBhvr>
                                        <p:cTn id="1228" dur="1000" spd="-10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-4630"/>
                                    </p:animMotion>
                                  </p:childTnLst>
                                </p:cTn>
                              </p:par>
                              <p:par>
                                <p:cTn id="1229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230" dur="1000" fill="hold"/>
                                        <p:tgtEl>
                                          <p:spTgt spid="10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1" fill="hold">
                      <p:stCondLst>
                        <p:cond delay="indefinite"/>
                      </p:stCondLst>
                      <p:childTnLst>
                        <p:par>
                          <p:cTn id="1232" fill="hold">
                            <p:stCondLst>
                              <p:cond delay="0"/>
                            </p:stCondLst>
                            <p:childTnLst>
                              <p:par>
                                <p:cTn id="12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5" dur="12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6" fill="hold">
                            <p:stCondLst>
                              <p:cond delay="1250"/>
                            </p:stCondLst>
                            <p:childTnLst>
                              <p:par>
                                <p:cTn id="12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9" fill="hold">
                      <p:stCondLst>
                        <p:cond delay="indefinite"/>
                      </p:stCondLst>
                      <p:childTnLst>
                        <p:par>
                          <p:cTn id="1240" fill="hold">
                            <p:stCondLst>
                              <p:cond delay="0"/>
                            </p:stCondLst>
                            <p:childTnLst>
                              <p:par>
                                <p:cTn id="124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2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4" dur="1000" fill="hold"/>
                                        <p:tgtEl>
                                          <p:spTgt spid="52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24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-0.14775 -0.33588 " pathEditMode="relative" rAng="0" ptsTypes="AA">
                                      <p:cBhvr>
                                        <p:cTn id="1246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-16806"/>
                                    </p:animMotion>
                                  </p:childTnLst>
                                </p:cTn>
                              </p:par>
                              <p:par>
                                <p:cTn id="124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-0.08489 -0.05625 " pathEditMode="relative" rAng="0" ptsTypes="AA">
                                      <p:cBhvr>
                                        <p:cTn id="12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3" y="-2824"/>
                                    </p:animMotion>
                                  </p:childTnLst>
                                </p:cTn>
                              </p:par>
                              <p:par>
                                <p:cTn id="1249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0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1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6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8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0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1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2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3.33333E-6 L -0.01997 -0.30255 " pathEditMode="relative" rAng="0" ptsTypes="AA">
                                      <p:cBhvr>
                                        <p:cTn id="1263" dur="1000" spd="-100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7" dur="1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8" fill="hold">
                            <p:stCondLst>
                              <p:cond delay="4250"/>
                            </p:stCondLst>
                            <p:childTnLst>
                              <p:par>
                                <p:cTn id="12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1" fill="hold">
                      <p:stCondLst>
                        <p:cond delay="indefinite"/>
                      </p:stCondLst>
                      <p:childTnLst>
                        <p:par>
                          <p:cTn id="1272" fill="hold">
                            <p:stCondLst>
                              <p:cond delay="0"/>
                            </p:stCondLst>
                            <p:childTnLst>
                              <p:par>
                                <p:cTn id="127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27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6" dur="1000" fill="hold"/>
                                        <p:tgtEl>
                                          <p:spTgt spid="136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27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0.121 -0.35834 " pathEditMode="relative" rAng="0" ptsTypes="AA">
                                      <p:cBhvr>
                                        <p:cTn id="1278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17917"/>
                                    </p:animMotion>
                                  </p:childTnLst>
                                </p:cTn>
                              </p:par>
                              <p:par>
                                <p:cTn id="1279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-0.07917 -0.05718 " pathEditMode="relative" rAng="0" ptsTypes="AA">
                                      <p:cBhvr>
                                        <p:cTn id="1280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-2870"/>
                                    </p:animMotion>
                                  </p:childTnLst>
                                </p:cTn>
                              </p:par>
                              <p:par>
                                <p:cTn id="12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2" dur="1000" fill="hold"/>
                                        <p:tgtEl>
                                          <p:spTgt spid="19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33333E-6 L -0.58628 -0.09491 " pathEditMode="relative" rAng="0" ptsTypes="AA">
                                      <p:cBhvr>
                                        <p:cTn id="1284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-4745"/>
                                    </p:animMotion>
                                  </p:childTnLst>
                                </p:cTn>
                              </p:par>
                              <p:par>
                                <p:cTn id="1285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6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7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4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8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6 -3.7037E-7 L -0.07447 0.2618 " pathEditMode="relative" rAng="0" ptsTypes="AA">
                                      <p:cBhvr>
                                        <p:cTn id="1303" dur="1000" spd="-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3" y="12986"/>
                                    </p:animMotion>
                                  </p:childTnLst>
                                </p:cTn>
                              </p:par>
                              <p:par>
                                <p:cTn id="1304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1.85185E-6 L -0.00938 -0.28217 " pathEditMode="relative" rAng="0" ptsTypes="AA">
                                      <p:cBhvr>
                                        <p:cTn id="1305" dur="100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" y="-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6" fill="hold">
                      <p:stCondLst>
                        <p:cond delay="indefinite"/>
                      </p:stCondLst>
                      <p:childTnLst>
                        <p:par>
                          <p:cTn id="1307" fill="hold">
                            <p:stCondLst>
                              <p:cond delay="0"/>
                            </p:stCondLst>
                            <p:childTnLst>
                              <p:par>
                                <p:cTn id="130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30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11" dur="1000" fill="hold"/>
                                        <p:tgtEl>
                                          <p:spTgt spid="53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3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13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131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8368 -0.33796 " pathEditMode="relative" rAng="0" ptsTypes="AA">
                                      <p:cBhvr>
                                        <p:cTn id="13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4" y="-16898"/>
                                    </p:animMotion>
                                  </p:childTnLst>
                                </p:cTn>
                              </p:par>
                              <p:par>
                                <p:cTn id="1316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07518 -0.05579 " pathEditMode="relative" rAng="0" ptsTypes="AA">
                                      <p:cBhvr>
                                        <p:cTn id="131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7" y="-2801"/>
                                    </p:animMotion>
                                  </p:childTnLst>
                                </p:cTn>
                              </p:par>
                              <p:par>
                                <p:cTn id="13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-0.15486 0.05694 " pathEditMode="relative" rAng="0" ptsTypes="AA">
                                      <p:cBhvr>
                                        <p:cTn id="131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3" y="2847"/>
                                    </p:animMotion>
                                  </p:childTnLst>
                                </p:cTn>
                              </p:par>
                              <p:par>
                                <p:cTn id="1320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1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2.96296E-6 L -0.05504 0.26343 " pathEditMode="relative" rAng="0" ptsTypes="AA">
                                      <p:cBhvr>
                                        <p:cTn id="1338" dur="1000" spd="-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3" y="13148"/>
                                    </p:animMotion>
                                  </p:childTnLst>
                                </p:cTn>
                              </p:par>
                              <p:par>
                                <p:cTn id="1339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44444E-6 2.22222E-6 L -1.08529E-16 -0.27732 " pathEditMode="relative" rAng="0" ptsTypes="AA">
                                      <p:cBhvr>
                                        <p:cTn id="1340" dur="100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1" fill="hold">
                      <p:stCondLst>
                        <p:cond delay="indefinite"/>
                      </p:stCondLst>
                      <p:childTnLst>
                        <p:par>
                          <p:cTn id="1342" fill="hold">
                            <p:stCondLst>
                              <p:cond delay="0"/>
                            </p:stCondLst>
                            <p:childTnLst>
                              <p:par>
                                <p:cTn id="134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3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6" dur="1000" fill="hold"/>
                                        <p:tgtEl>
                                          <p:spTgt spid="54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3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8" dur="1000" fill="hold"/>
                                        <p:tgtEl>
                                          <p:spTgt spid="82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1349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2.96296E-6 L -0.07517 -0.05578 " pathEditMode="relative" rAng="0" ptsTypes="AA">
                                      <p:cBhvr>
                                        <p:cTn id="13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7" y="-2801"/>
                                    </p:animMotion>
                                  </p:childTnLst>
                                </p:cTn>
                              </p:par>
                              <p:par>
                                <p:cTn id="135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2222E-6 L -0.10972 -0.32917 " pathEditMode="relative" rAng="0" ptsTypes="AA">
                                      <p:cBhvr>
                                        <p:cTn id="135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6" y="-16458"/>
                                    </p:animMotion>
                                  </p:childTnLst>
                                </p:cTn>
                              </p:par>
                              <p:par>
                                <p:cTn id="13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-0.13281 0.14953 " pathEditMode="relative" rAng="0" ptsTypes="AA">
                                      <p:cBhvr>
                                        <p:cTn id="135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9" y="7477"/>
                                    </p:animMotion>
                                  </p:childTnLst>
                                </p:cTn>
                              </p:par>
                              <p:par>
                                <p:cTn id="1355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7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4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8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2222E-6 4.81481E-6 L -0.0783 0.26528 " pathEditMode="relative" rAng="0" ptsTypes="AA">
                                      <p:cBhvr>
                                        <p:cTn id="1373" dur="1000" spd="-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72" y="13171"/>
                                    </p:animMotion>
                                  </p:childTnLst>
                                </p:cTn>
                              </p:par>
                              <p:par>
                                <p:cTn id="1374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3.7037E-6 L 0.03299 -0.27199 " pathEditMode="relative" rAng="0" ptsTypes="AA">
                                      <p:cBhvr>
                                        <p:cTn id="1375" dur="1000" spd="-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2" y="-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6" fill="hold">
                      <p:stCondLst>
                        <p:cond delay="indefinite"/>
                      </p:stCondLst>
                      <p:childTnLst>
                        <p:par>
                          <p:cTn id="1377" fill="hold">
                            <p:stCondLst>
                              <p:cond delay="0"/>
                            </p:stCondLst>
                            <p:childTnLst>
                              <p:par>
                                <p:cTn id="137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37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81" dur="1000" fill="hold"/>
                                        <p:tgtEl>
                                          <p:spTgt spid="55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3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83" dur="1000" fill="hold"/>
                                        <p:tgtEl>
                                          <p:spTgt spid="86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1384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-0.07518 -0.05578 " pathEditMode="relative" rAng="0" ptsTypes="AA">
                                      <p:cBhvr>
                                        <p:cTn id="138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7" y="-2801"/>
                                    </p:animMotion>
                                  </p:childTnLst>
                                </p:cTn>
                              </p:par>
                              <p:par>
                                <p:cTn id="138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0.04219 -0.32824 " pathEditMode="relative" rAng="0" ptsTypes="AA">
                                      <p:cBhvr>
                                        <p:cTn id="138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" y="-16412"/>
                                    </p:animMotion>
                                  </p:childTnLst>
                                </p:cTn>
                              </p:par>
                              <p:par>
                                <p:cTn id="13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81481E-6 L -0.16059 -0.00325 " pathEditMode="relative" rAng="0" ptsTypes="AA">
                                      <p:cBhvr>
                                        <p:cTn id="138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8" y="-162"/>
                                    </p:animMotion>
                                  </p:childTnLst>
                                </p:cTn>
                              </p:par>
                              <p:par>
                                <p:cTn id="1390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2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33333E-6 L -0.58559 -0.09375 " pathEditMode="relative" rAng="0" ptsTypes="AA">
                                      <p:cBhvr>
                                        <p:cTn id="1400" dur="1000" spd="-100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88" y="-4699"/>
                                    </p:animMotion>
                                  </p:childTnLst>
                                </p:cTn>
                              </p:par>
                              <p:par>
                                <p:cTn id="14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2" dur="1000" fill="hold"/>
                                        <p:tgtEl>
                                          <p:spTgt spid="19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40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5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6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7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1.11111E-6 L 0.0533 -0.27917 " pathEditMode="relative" rAng="0" ptsTypes="AA">
                                      <p:cBhvr>
                                        <p:cTn id="1408" dur="1000" spd="-100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5" y="-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10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2" dur="1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3" fill="hold">
                            <p:stCondLst>
                              <p:cond delay="4250"/>
                            </p:stCondLst>
                            <p:childTnLst>
                              <p:par>
                                <p:cTn id="14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6" fill="hold">
                      <p:stCondLst>
                        <p:cond delay="indefinite"/>
                      </p:stCondLst>
                      <p:childTnLst>
                        <p:par>
                          <p:cTn id="1417" fill="hold">
                            <p:stCondLst>
                              <p:cond delay="0"/>
                            </p:stCondLst>
                            <p:childTnLst>
                              <p:par>
                                <p:cTn id="1418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0533 -0.27917 " pathEditMode="relative" rAng="0" ptsTypes="AA">
                                      <p:cBhvr>
                                        <p:cTn id="1419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8" y="-13912"/>
                                    </p:animMotion>
                                  </p:childTnLst>
                                </p:cTn>
                              </p:par>
                              <p:par>
                                <p:cTn id="1420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1" dur="10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2" dur="10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05382 -0.27107 " pathEditMode="relative" rAng="0" ptsTypes="AA">
                                      <p:cBhvr>
                                        <p:cTn id="1430" dur="1000" spd="-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-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2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4" dur="1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5" fill="hold">
                            <p:stCondLst>
                              <p:cond delay="3500"/>
                            </p:stCondLst>
                            <p:childTnLst>
                              <p:par>
                                <p:cTn id="14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8" fill="hold">
                      <p:stCondLst>
                        <p:cond delay="indefinite"/>
                      </p:stCondLst>
                      <p:childTnLst>
                        <p:par>
                          <p:cTn id="1439" fill="hold">
                            <p:stCondLst>
                              <p:cond delay="0"/>
                            </p:stCondLst>
                            <p:childTnLst>
                              <p:par>
                                <p:cTn id="144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44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43" dur="1000" fill="hold"/>
                                        <p:tgtEl>
                                          <p:spTgt spid="56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444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L -0.07517 -0.05578 " pathEditMode="relative" rAng="0" ptsTypes="AA">
                                      <p:cBhvr>
                                        <p:cTn id="144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7" y="-2801"/>
                                    </p:animMotion>
                                  </p:childTnLst>
                                </p:cTn>
                              </p:par>
                              <p:par>
                                <p:cTn id="144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02969 -0.32407 " pathEditMode="relative" rAng="0" ptsTypes="AA">
                                      <p:cBhvr>
                                        <p:cTn id="144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" y="-16204"/>
                                    </p:animMotion>
                                  </p:childTnLst>
                                </p:cTn>
                              </p:par>
                              <p:par>
                                <p:cTn id="1448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9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0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0.58541 -0.09561 " pathEditMode="relative" rAng="0" ptsTypes="AA">
                                      <p:cBhvr>
                                        <p:cTn id="1458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71" y="-4792"/>
                                    </p:animMotion>
                                  </p:childTnLst>
                                </p:cTn>
                              </p:par>
                              <p:par>
                                <p:cTn id="14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0" dur="1000" fill="hold"/>
                                        <p:tgtEl>
                                          <p:spTgt spid="19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61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9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2.96296E-6 L 0.07448 -0.27431 " pathEditMode="relative" rAng="0" ptsTypes="AA">
                                      <p:cBhvr>
                                        <p:cTn id="1470" dur="1000" spd="-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5" y="-13704"/>
                                    </p:animMotion>
                                  </p:childTnLst>
                                </p:cTn>
                              </p:par>
                              <p:par>
                                <p:cTn id="147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61111E-6 1.11111E-6 L -0.1566 0.24884 " pathEditMode="relative" rAng="0" ptsTypes="AA">
                                      <p:cBhvr>
                                        <p:cTn id="1472" dur="1000" spd="-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0" y="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3" fill="hold">
                      <p:stCondLst>
                        <p:cond delay="indefinite"/>
                      </p:stCondLst>
                      <p:childTnLst>
                        <p:par>
                          <p:cTn id="1474" fill="hold">
                            <p:stCondLst>
                              <p:cond delay="0"/>
                            </p:stCondLst>
                            <p:childTnLst>
                              <p:par>
                                <p:cTn id="14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1.11111E-6 L -0.15608 0.2493 " pathEditMode="relative" rAng="0" ptsTypes="AA">
                                      <p:cBhvr>
                                        <p:cTn id="147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7" y="12454"/>
                                    </p:animMotion>
                                  </p:childTnLst>
                                </p:cTn>
                              </p:par>
                              <p:par>
                                <p:cTn id="147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23 L 0.07447 -0.27431 " pathEditMode="relative" rAng="0" ptsTypes="AA">
                                      <p:cBhvr>
                                        <p:cTn id="147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1" y="-13681"/>
                                    </p:animMotion>
                                  </p:childTnLst>
                                </p:cTn>
                              </p:par>
                              <p:par>
                                <p:cTn id="1479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0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1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4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5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7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1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8.33333E-7 -2.96296E-6 L 0.075 -0.26273 " pathEditMode="relative" rAng="0" ptsTypes="AA">
                                      <p:cBhvr>
                                        <p:cTn id="1492" dur="1000" spd="-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13171"/>
                                    </p:animMotion>
                                  </p:childTnLst>
                                </p:cTn>
                              </p:par>
                              <p:par>
                                <p:cTn id="149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94" dur="1000" fill="hold"/>
                                        <p:tgtEl>
                                          <p:spTgt spid="19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49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61111E-6 4.81481E-6 L -0.58507 -0.09676 " pathEditMode="relative" rAng="0" ptsTypes="AA">
                                      <p:cBhvr>
                                        <p:cTn id="1496" dur="1000" spd="-100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53" y="-4838"/>
                                    </p:animMotion>
                                  </p:childTnLst>
                                </p:cTn>
                              </p:par>
                              <p:par>
                                <p:cTn id="1497" presetID="9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9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5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3" fill="hold">
                      <p:stCondLst>
                        <p:cond delay="indefinite"/>
                      </p:stCondLst>
                      <p:childTnLst>
                        <p:par>
                          <p:cTn id="1504" fill="hold">
                            <p:stCondLst>
                              <p:cond delay="0"/>
                            </p:stCondLst>
                            <p:childTnLst>
                              <p:par>
                                <p:cTn id="150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50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7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8" dur="1000" fill="hold"/>
                                        <p:tgtEl>
                                          <p:spTgt spid="57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509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07517 -0.05579 " pathEditMode="relative" rAng="0" ptsTypes="AA">
                                      <p:cBhvr>
                                        <p:cTn id="151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7" y="-2801"/>
                                    </p:animMotion>
                                  </p:childTnLst>
                                </p:cTn>
                              </p:par>
                              <p:par>
                                <p:cTn id="151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-0.00764 -0.31111 " pathEditMode="relative" rAng="0" ptsTypes="AA">
                                      <p:cBhvr>
                                        <p:cTn id="151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-15556"/>
                                    </p:animMotion>
                                  </p:childTnLst>
                                </p:cTn>
                              </p:par>
                              <p:par>
                                <p:cTn id="15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14" dur="1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0.58472 -0.09491 " pathEditMode="relative" rAng="0" ptsTypes="AA">
                                      <p:cBhvr>
                                        <p:cTn id="15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36" y="-4745"/>
                                    </p:animMotion>
                                  </p:childTnLst>
                                </p:cTn>
                              </p:par>
                              <p:par>
                                <p:cTn id="1517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8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9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4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-1.85185E-6 L 0.07968 -0.2882 " pathEditMode="relative" rAng="0" ptsTypes="AA">
                                      <p:cBhvr>
                                        <p:cTn id="1535" dur="1000" spd="-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6" y="-14306"/>
                                    </p:animMotion>
                                  </p:childTnLst>
                                </p:cTn>
                              </p:par>
                              <p:par>
                                <p:cTn id="153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4.07407E-6 L -0.24896 0.20648 " pathEditMode="relative" rAng="0" ptsTypes="AA">
                                      <p:cBhvr>
                                        <p:cTn id="1537" dur="1000" spd="-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83" y="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8" fill="hold">
                      <p:stCondLst>
                        <p:cond delay="indefinite"/>
                      </p:stCondLst>
                      <p:childTnLst>
                        <p:par>
                          <p:cTn id="1539" fill="hold">
                            <p:stCondLst>
                              <p:cond delay="0"/>
                            </p:stCondLst>
                            <p:childTnLst>
                              <p:par>
                                <p:cTn id="1540" presetID="2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4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354 0.03727 L 0.05208 -0.26968 " pathEditMode="relative" rAng="0" ptsTypes="AA">
                                      <p:cBhvr>
                                        <p:cTn id="1545" dur="1000" spd="-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9" y="-15417"/>
                                    </p:animMotion>
                                  </p:childTnLst>
                                </p:cTn>
                              </p:par>
                              <p:par>
                                <p:cTn id="154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7969 -0.2882 " pathEditMode="relative" rAng="0" ptsTypes="AA">
                                      <p:cBhvr>
                                        <p:cTn id="154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-14444"/>
                                    </p:animMotion>
                                  </p:childTnLst>
                                </p:cTn>
                              </p:par>
                              <p:par>
                                <p:cTn id="1548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9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0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2" fill="hold">
                      <p:stCondLst>
                        <p:cond delay="indefinite"/>
                      </p:stCondLst>
                      <p:childTnLst>
                        <p:par>
                          <p:cTn id="1553" fill="hold">
                            <p:stCondLst>
                              <p:cond delay="0"/>
                            </p:stCondLst>
                            <p:childTnLst>
                              <p:par>
                                <p:cTn id="155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2 0.03982 L 0.05208 -0.26968 " pathEditMode="relative" rAng="0" ptsTypes="AA">
                                      <p:cBhvr>
                                        <p:cTn id="155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6" y="-15532"/>
                                    </p:animMotion>
                                  </p:childTnLst>
                                </p:cTn>
                              </p:par>
                              <p:par>
                                <p:cTn id="1556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7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8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24895 0.20648 " pathEditMode="relative" rAng="0" ptsTypes="AA">
                                      <p:cBhvr>
                                        <p:cTn id="15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1" y="10417"/>
                                    </p:animMotion>
                                  </p:childTnLst>
                                </p:cTn>
                              </p:par>
                              <p:par>
                                <p:cTn id="156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3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4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67" dur="1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5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0.58333 -0.09561 " pathEditMode="relative" rAng="0" ptsTypes="AA">
                                      <p:cBhvr>
                                        <p:cTn id="1569" dur="10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67" y="-4792"/>
                                    </p:animMotion>
                                  </p:childTnLst>
                                </p:cTn>
                              </p:par>
                              <p:par>
                                <p:cTn id="1570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2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3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4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-4.07407E-6 L 0.09636 -0.27292 " pathEditMode="relative" rAng="0" ptsTypes="AA">
                                      <p:cBhvr>
                                        <p:cTn id="1575" dur="1000" spd="-100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6" fill="hold">
                            <p:stCondLst>
                              <p:cond delay="1750"/>
                            </p:stCondLst>
                            <p:childTnLst>
                              <p:par>
                                <p:cTn id="157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9" dur="1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0" fill="hold">
                            <p:stCondLst>
                              <p:cond delay="3500"/>
                            </p:stCondLst>
                            <p:childTnLst>
                              <p:par>
                                <p:cTn id="15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3" fill="hold">
                      <p:stCondLst>
                        <p:cond delay="indefinite"/>
                      </p:stCondLst>
                      <p:childTnLst>
                        <p:par>
                          <p:cTn id="1584" fill="hold">
                            <p:stCondLst>
                              <p:cond delay="0"/>
                            </p:stCondLst>
                            <p:childTnLst>
                              <p:par>
                                <p:cTn id="1585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09636 -0.27292 " pathEditMode="relative" rAng="0" ptsTypes="AA">
                                      <p:cBhvr>
                                        <p:cTn id="1586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-13681"/>
                                    </p:animMotion>
                                  </p:childTnLst>
                                </p:cTn>
                              </p:par>
                              <p:par>
                                <p:cTn id="1587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8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9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2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5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185E-6 L -0.59895 -0.09375 " pathEditMode="relative" rAng="0" ptsTypes="AA">
                                      <p:cBhvr>
                                        <p:cTn id="159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48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7 L 0.08715 -0.25972 " pathEditMode="relative" rAng="0" ptsTypes="AA">
                                      <p:cBhvr>
                                        <p:cTn id="1605" dur="1000" spd="-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12894"/>
                                    </p:animMotion>
                                  </p:childTnLst>
                                </p:cTn>
                              </p:par>
                              <p:par>
                                <p:cTn id="160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0.25382 0.26597 " pathEditMode="relative" rAng="0" ptsTypes="AA">
                                      <p:cBhvr>
                                        <p:cTn id="1607" dur="1000" spd="-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74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8" fill="hold">
                      <p:stCondLst>
                        <p:cond delay="indefinite"/>
                      </p:stCondLst>
                      <p:childTnLst>
                        <p:par>
                          <p:cTn id="1609" fill="hold">
                            <p:stCondLst>
                              <p:cond delay="0"/>
                            </p:stCondLst>
                            <p:childTnLst>
                              <p:par>
                                <p:cTn id="161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6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3" dur="1000" fill="hold"/>
                                        <p:tgtEl>
                                          <p:spTgt spid="58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6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5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161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7 L 0.00556 -0.30532 " pathEditMode="relative" rAng="0" ptsTypes="AA">
                                      <p:cBhvr>
                                        <p:cTn id="161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15278"/>
                                    </p:animMotion>
                                  </p:childTnLst>
                                </p:cTn>
                              </p:par>
                              <p:par>
                                <p:cTn id="16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0.3342 0.14884 " pathEditMode="relative" rAng="0" ptsTypes="AA">
                                      <p:cBhvr>
                                        <p:cTn id="161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7431"/>
                                    </p:animMotion>
                                  </p:childTnLst>
                                </p:cTn>
                              </p:par>
                              <p:par>
                                <p:cTn id="1620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0.07534 -0.05648 " pathEditMode="relative" rAng="0" ptsTypes="AA">
                                      <p:cBhvr>
                                        <p:cTn id="16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7" y="-2824"/>
                                    </p:animMotion>
                                  </p:childTnLst>
                                </p:cTn>
                              </p:par>
                              <p:par>
                                <p:cTn id="1622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3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4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1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5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9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3.7037E-6 L 0.10209 -0.27871 " pathEditMode="relative" rAng="0" ptsTypes="AA">
                                      <p:cBhvr>
                                        <p:cTn id="1640" dur="1000" spd="-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9" y="-13935"/>
                                    </p:animMotion>
                                  </p:childTnLst>
                                </p:cTn>
                              </p:par>
                              <p:par>
                                <p:cTn id="164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-3.33333E-6 L -0.14896 0.26041 " pathEditMode="relative" rAng="0" ptsTypes="AA">
                                      <p:cBhvr>
                                        <p:cTn id="1642" dur="1000" spd="-100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8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3" fill="hold">
                      <p:stCondLst>
                        <p:cond delay="indefinite"/>
                      </p:stCondLst>
                      <p:childTnLst>
                        <p:par>
                          <p:cTn id="1644" fill="hold">
                            <p:stCondLst>
                              <p:cond delay="0"/>
                            </p:stCondLst>
                            <p:childTnLst>
                              <p:par>
                                <p:cTn id="16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46" dur="1000" fill="hold"/>
                                        <p:tgtEl>
                                          <p:spTgt spid="106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164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10208 -0.27871 " pathEditMode="relative" rAng="0" ptsTypes="AA">
                                      <p:cBhvr>
                                        <p:cTn id="164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7" y="-13912"/>
                                    </p:animMotion>
                                  </p:childTnLst>
                                </p:cTn>
                              </p:par>
                              <p:par>
                                <p:cTn id="16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22934 0.06366 " pathEditMode="relative" rAng="0" ptsTypes="AA">
                                      <p:cBhvr>
                                        <p:cTn id="165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6" y="3171"/>
                                    </p:animMotion>
                                  </p:childTnLst>
                                </p:cTn>
                              </p:par>
                              <p:par>
                                <p:cTn id="1651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2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3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5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9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-3.33333E-6 L -0.18403 0.2669 " pathEditMode="relative" rAng="0" ptsTypes="AA">
                                      <p:cBhvr>
                                        <p:cTn id="1664" dur="1000" spd="-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1" y="13333"/>
                                    </p:animMotion>
                                  </p:childTnLst>
                                </p:cTn>
                              </p:par>
                              <p:par>
                                <p:cTn id="1665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1.85185E-6 L 0.11875 -0.2919 " pathEditMode="relative" rAng="0" ptsTypes="AA">
                                      <p:cBhvr>
                                        <p:cTn id="1666" dur="1000" spd="-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-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7" fill="hold">
                      <p:stCondLst>
                        <p:cond delay="indefinite"/>
                      </p:stCondLst>
                      <p:childTnLst>
                        <p:par>
                          <p:cTn id="1668" fill="hold">
                            <p:stCondLst>
                              <p:cond delay="0"/>
                            </p:stCondLst>
                            <p:childTnLst>
                              <p:par>
                                <p:cTn id="16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15677 0.26667 " pathEditMode="relative" rAng="0" ptsTypes="AA">
                                      <p:cBhvr>
                                        <p:cTn id="167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7" y="13380"/>
                                    </p:animMotion>
                                  </p:childTnLst>
                                </p:cTn>
                              </p:par>
                              <p:par>
                                <p:cTn id="167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2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3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11875 -0.2919 " pathEditMode="relative" rAng="0" ptsTypes="AA">
                                      <p:cBhvr>
                                        <p:cTn id="167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7" y="-14560"/>
                                    </p:animMotion>
                                  </p:childTnLst>
                                </p:cTn>
                              </p:par>
                              <p:par>
                                <p:cTn id="1677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1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5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9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-7.40741E-7 L 0.11822 -0.27825 " pathEditMode="relative" rAng="0" ptsTypes="AA">
                                      <p:cBhvr>
                                        <p:cTn id="1690" dur="1000" spd="-100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1" y="-13889"/>
                                    </p:animMotion>
                                  </p:childTnLst>
                                </p:cTn>
                              </p:par>
                              <p:par>
                                <p:cTn id="1691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4.44444E-6 L -0.1651 0.26319 " pathEditMode="relative" rAng="0" ptsTypes="AA">
                                      <p:cBhvr>
                                        <p:cTn id="1692" dur="1000" spd="-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4" y="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3" fill="hold">
                      <p:stCondLst>
                        <p:cond delay="indefinite"/>
                      </p:stCondLst>
                      <p:childTnLst>
                        <p:par>
                          <p:cTn id="1694" fill="hold">
                            <p:stCondLst>
                              <p:cond delay="0"/>
                            </p:stCondLst>
                            <p:childTnLst>
                              <p:par>
                                <p:cTn id="1695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.11823 -0.27824 " pathEditMode="relative" rAng="0" ptsTypes="AA">
                                      <p:cBhvr>
                                        <p:cTn id="169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9" y="-13935"/>
                                    </p:animMotion>
                                  </p:childTnLst>
                                </p:cTn>
                              </p:par>
                              <p:par>
                                <p:cTn id="1697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8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9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1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5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4.44444E-6 L 0.11823 -0.26181 " pathEditMode="relative" rAng="0" ptsTypes="AA">
                                      <p:cBhvr>
                                        <p:cTn id="1706" dur="1000" spd="-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8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0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7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4" fill="hold">
                      <p:stCondLst>
                        <p:cond delay="indefinite"/>
                      </p:stCondLst>
                      <p:childTnLst>
                        <p:par>
                          <p:cTn id="1715" fill="hold">
                            <p:stCondLst>
                              <p:cond delay="0"/>
                            </p:stCondLst>
                            <p:childTnLst>
                              <p:par>
                                <p:cTn id="1716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46337 -0.61551 " pathEditMode="relative" rAng="0" ptsTypes="AA">
                                      <p:cBhvr>
                                        <p:cTn id="171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77" y="-30787"/>
                                    </p:animMotion>
                                  </p:childTnLst>
                                </p:cTn>
                              </p:par>
                              <p:par>
                                <p:cTn id="1718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9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0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2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6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38889E-6 -4.07407E-6 L 0.11806 -0.29282 " pathEditMode="relative" rAng="0" ptsTypes="AA">
                                      <p:cBhvr>
                                        <p:cTn id="1727" dur="1000" spd="-100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-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8" fill="hold">
                      <p:stCondLst>
                        <p:cond delay="indefinite"/>
                      </p:stCondLst>
                      <p:childTnLst>
                        <p:par>
                          <p:cTn id="1729" fill="hold">
                            <p:stCondLst>
                              <p:cond delay="0"/>
                            </p:stCondLst>
                            <p:childTnLst>
                              <p:par>
                                <p:cTn id="173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73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33" dur="1000" fill="hold"/>
                                        <p:tgtEl>
                                          <p:spTgt spid="59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734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-0.07535 -0.05556 " pathEditMode="relative" rAng="0" ptsTypes="AA">
                                      <p:cBhvr>
                                        <p:cTn id="17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7" y="-2778"/>
                                    </p:animMotion>
                                  </p:childTnLst>
                                </p:cTn>
                              </p:par>
                              <p:par>
                                <p:cTn id="17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23906 0.20902 " pathEditMode="relative" rAng="0" ptsTypes="AA">
                                      <p:cBhvr>
                                        <p:cTn id="173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0440"/>
                                    </p:animMotion>
                                  </p:childTnLst>
                                </p:cTn>
                              </p:par>
                              <p:par>
                                <p:cTn id="173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07407E-6 L 0.0434 -0.34722 " pathEditMode="relative" rAng="0" ptsTypes="AA">
                                      <p:cBhvr>
                                        <p:cTn id="1739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" y="-17361"/>
                                    </p:animMotion>
                                  </p:childTnLst>
                                </p:cTn>
                              </p:par>
                              <p:par>
                                <p:cTn id="1740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1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2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5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6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-2.96296E-6 L -0.14236 0.22407 " pathEditMode="relative" rAng="0" ptsTypes="AA">
                                      <p:cBhvr>
                                        <p:cTn id="1762" dur="1000" spd="-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11157"/>
                                    </p:animMotion>
                                  </p:childTnLst>
                                </p:cTn>
                              </p:par>
                              <p:par>
                                <p:cTn id="1763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2.22222E-6 L 0.12604 -0.28426 " pathEditMode="relative" rAng="0" ptsTypes="AA">
                                      <p:cBhvr>
                                        <p:cTn id="1764" dur="1000" spd="-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9" y="-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5" fill="hold">
                      <p:stCondLst>
                        <p:cond delay="indefinite"/>
                      </p:stCondLst>
                      <p:childTnLst>
                        <p:par>
                          <p:cTn id="1766" fill="hold">
                            <p:stCondLst>
                              <p:cond delay="0"/>
                            </p:stCondLst>
                            <p:childTnLst>
                              <p:par>
                                <p:cTn id="17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0.18281 0.2243 " pathEditMode="relative" rAng="0" ptsTypes="AA">
                                      <p:cBhvr>
                                        <p:cTn id="176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9" y="11227"/>
                                    </p:animMotion>
                                  </p:childTnLst>
                                </p:cTn>
                              </p:par>
                              <p:par>
                                <p:cTn id="176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12605 -0.28426 " pathEditMode="relative" rAng="0" ptsTypes="AA">
                                      <p:cBhvr>
                                        <p:cTn id="177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9" y="-14167"/>
                                    </p:animMotion>
                                  </p:childTnLst>
                                </p:cTn>
                              </p:par>
                              <p:par>
                                <p:cTn id="177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3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5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6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9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1.48148E-6 L -0.18698 0.2375 " pathEditMode="relative" rAng="0" ptsTypes="AA">
                                      <p:cBhvr>
                                        <p:cTn id="1788" dur="1000" spd="-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92" y="12037"/>
                                    </p:animMotion>
                                  </p:childTnLst>
                                </p:cTn>
                              </p:par>
                              <p:par>
                                <p:cTn id="1789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1.11022E-16 L 0.14271 -0.25024 " pathEditMode="relative" rAng="0" ptsTypes="AA">
                                      <p:cBhvr>
                                        <p:cTn id="1790" dur="1000" spd="-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-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1" fill="hold">
                      <p:stCondLst>
                        <p:cond delay="indefinite"/>
                      </p:stCondLst>
                      <p:childTnLst>
                        <p:par>
                          <p:cTn id="1792" fill="hold">
                            <p:stCondLst>
                              <p:cond delay="0"/>
                            </p:stCondLst>
                            <p:childTnLst>
                              <p:par>
                                <p:cTn id="179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79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96" dur="1000" fill="hold"/>
                                        <p:tgtEl>
                                          <p:spTgt spid="60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7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98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179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0.06441 -0.29468 " pathEditMode="relative" rAng="0" ptsTypes="AA">
                                      <p:cBhvr>
                                        <p:cTn id="1800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" y="-14745"/>
                                    </p:animMotion>
                                  </p:childTnLst>
                                </p:cTn>
                              </p:par>
                              <p:par>
                                <p:cTn id="18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-0.26927 0.1169 " pathEditMode="relative" rAng="0" ptsTypes="AA">
                                      <p:cBhvr>
                                        <p:cTn id="180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72" y="5833"/>
                                    </p:animMotion>
                                  </p:childTnLst>
                                </p:cTn>
                              </p:par>
                              <p:par>
                                <p:cTn id="1803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46 L -0.07778 -0.05602 " pathEditMode="relative" rAng="0" ptsTypes="AA">
                                      <p:cBhvr>
                                        <p:cTn id="180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9" y="-2778"/>
                                    </p:animMotion>
                                  </p:childTnLst>
                                </p:cTn>
                              </p:par>
                              <p:par>
                                <p:cTn id="1805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6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7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4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6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7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8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16615 -0.29352 " pathEditMode="relative" rAng="0" ptsTypes="AA">
                                      <p:cBhvr>
                                        <p:cTn id="1819" dur="1000" spd="-100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9" y="-14676"/>
                                    </p:animMotion>
                                  </p:childTnLst>
                                </p:cTn>
                              </p:par>
                              <p:par>
                                <p:cTn id="1820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2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3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1.11111E-6 L -0.15191 0.24537 " pathEditMode="relative" rAng="0" ptsTypes="AA">
                                      <p:cBhvr>
                                        <p:cTn id="1825" dur="1000" spd="-100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8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6" fill="hold">
                      <p:stCondLst>
                        <p:cond delay="indefinite"/>
                      </p:stCondLst>
                      <p:childTnLst>
                        <p:par>
                          <p:cTn id="1827" fill="hold">
                            <p:stCondLst>
                              <p:cond delay="0"/>
                            </p:stCondLst>
                            <p:childTnLst>
                              <p:par>
                                <p:cTn id="1828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615 -0.29352 " pathEditMode="relative" rAng="0" ptsTypes="AA">
                                      <p:cBhvr>
                                        <p:cTn id="1829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9" y="-14676"/>
                                    </p:animMotion>
                                  </p:childTnLst>
                                </p:cTn>
                              </p:par>
                              <p:par>
                                <p:cTn id="1830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1"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2"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-0.15191 0.24537 " pathEditMode="relative" rAng="0" ptsTypes="AA">
                                      <p:cBhvr>
                                        <p:cTn id="1835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60" y="12407"/>
                                    </p:animMotion>
                                  </p:childTnLst>
                                </p:cTn>
                              </p:par>
                              <p:par>
                                <p:cTn id="183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7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8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16146 0.27013 " pathEditMode="relative" rAng="0" ptsTypes="AA">
                                      <p:cBhvr>
                                        <p:cTn id="1850" dur="1000" spd="-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8" y="13519"/>
                                    </p:animMotion>
                                  </p:childTnLst>
                                </p:cTn>
                              </p:par>
                              <p:par>
                                <p:cTn id="18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16615 -0.2713 " pathEditMode="relative" rAng="0" ptsTypes="AA">
                                      <p:cBhvr>
                                        <p:cTn id="1852" dur="1000" spd="-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3" fill="hold">
                      <p:stCondLst>
                        <p:cond delay="indefinite"/>
                      </p:stCondLst>
                      <p:childTnLst>
                        <p:par>
                          <p:cTn id="1854" fill="hold">
                            <p:stCondLst>
                              <p:cond delay="0"/>
                            </p:stCondLst>
                            <p:childTnLst>
                              <p:par>
                                <p:cTn id="185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85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7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58" dur="1000" fill="hold"/>
                                        <p:tgtEl>
                                          <p:spTgt spid="61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85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08594 -0.3257 " pathEditMode="relative" rAng="0" ptsTypes="AA">
                                      <p:cBhvr>
                                        <p:cTn id="186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8" y="-16296"/>
                                    </p:animMotion>
                                  </p:childTnLst>
                                </p:cTn>
                              </p:par>
                              <p:par>
                                <p:cTn id="18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23958 0.21505 " pathEditMode="relative" rAng="0" ptsTypes="AA">
                                      <p:cBhvr>
                                        <p:cTn id="186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10741"/>
                                    </p:animMotion>
                                  </p:childTnLst>
                                </p:cTn>
                              </p:par>
                              <p:par>
                                <p:cTn id="1863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7.40741E-7 L -0.07899 -0.05648 " pathEditMode="relative" rAng="0" ptsTypes="AA">
                                      <p:cBhvr>
                                        <p:cTn id="186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-2824"/>
                                    </p:animMotion>
                                  </p:childTnLst>
                                </p:cTn>
                              </p:par>
                              <p:par>
                                <p:cTn id="186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6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7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9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0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1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8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2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6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0 L 0.17466 -0.29375 " pathEditMode="relative" rAng="0" ptsTypes="AA">
                                      <p:cBhvr>
                                        <p:cTn id="1887" dur="1000" spd="-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98" y="-14676"/>
                                    </p:animMotion>
                                  </p:childTnLst>
                                </p:cTn>
                              </p:par>
                              <p:par>
                                <p:cTn id="1888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6 -3.7037E-7 L -0.16528 0.26713 " pathEditMode="relative" rAng="0" ptsTypes="AA">
                                      <p:cBhvr>
                                        <p:cTn id="1889" dur="1000" spd="-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4" y="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0" fill="hold">
                      <p:stCondLst>
                        <p:cond delay="indefinite"/>
                      </p:stCondLst>
                      <p:childTnLst>
                        <p:par>
                          <p:cTn id="1891" fill="hold">
                            <p:stCondLst>
                              <p:cond delay="0"/>
                            </p:stCondLst>
                            <p:childTnLst>
                              <p:par>
                                <p:cTn id="189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89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95" dur="1000" fill="hold"/>
                                        <p:tgtEl>
                                          <p:spTgt spid="62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8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97" dur="1000" fill="hold"/>
                                        <p:tgtEl>
                                          <p:spTgt spid="124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18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-0.25295 0.11852 " pathEditMode="relative" rAng="0" ptsTypes="AA">
                                      <p:cBhvr>
                                        <p:cTn id="189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5926"/>
                                    </p:animMotion>
                                  </p:childTnLst>
                                </p:cTn>
                              </p:par>
                              <p:par>
                                <p:cTn id="190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8993 -0.34005 " pathEditMode="relative" rAng="0" ptsTypes="AA">
                                      <p:cBhvr>
                                        <p:cTn id="190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7" y="-17014"/>
                                    </p:animMotion>
                                  </p:childTnLst>
                                </p:cTn>
                              </p:par>
                              <p:par>
                                <p:cTn id="1902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 L -0.08264 -0.05625 " pathEditMode="relative" rAng="0" ptsTypes="AA">
                                      <p:cBhvr>
                                        <p:cTn id="190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2" y="-2824"/>
                                    </p:animMotion>
                                  </p:childTnLst>
                                </p:cTn>
                              </p:par>
                              <p:par>
                                <p:cTn id="1904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5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6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1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5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6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1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4.07407E-6 L 0.21858 -0.27523 " pathEditMode="relative" rAng="0" ptsTypes="AA">
                                      <p:cBhvr>
                                        <p:cTn id="1922" dur="1000" spd="-100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-13796"/>
                                    </p:animMotion>
                                  </p:childTnLst>
                                </p:cTn>
                              </p:par>
                              <p:par>
                                <p:cTn id="192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61111E-6 -1.48148E-6 L -0.09375 0.31111 " pathEditMode="relative" rAng="0" ptsTypes="AA">
                                      <p:cBhvr>
                                        <p:cTn id="1924" dur="1000" spd="-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2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5" fill="hold">
                      <p:stCondLst>
                        <p:cond delay="indefinite"/>
                      </p:stCondLst>
                      <p:childTnLst>
                        <p:par>
                          <p:cTn id="1926" fill="hold">
                            <p:stCondLst>
                              <p:cond delay="0"/>
                            </p:stCondLst>
                            <p:childTnLst>
                              <p:par>
                                <p:cTn id="192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92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30" dur="1000" fill="hold"/>
                                        <p:tgtEl>
                                          <p:spTgt spid="139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93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13125 -0.32893 " pathEditMode="relative" rAng="0" ptsTypes="AA">
                                      <p:cBhvr>
                                        <p:cTn id="1932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16458"/>
                                    </p:animMotion>
                                  </p:childTnLst>
                                </p:cTn>
                              </p:par>
                              <p:par>
                                <p:cTn id="1933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59259E-6 L -0.08768 -0.05509 " pathEditMode="relative" rAng="0" ptsTypes="AA">
                                      <p:cBhvr>
                                        <p:cTn id="193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2" y="-2755"/>
                                    </p:animMotion>
                                  </p:childTnLst>
                                </p:cTn>
                              </p:par>
                              <p:par>
                                <p:cTn id="19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48148E-6 L -0.18125 0.25533 " pathEditMode="relative" rAng="0" ptsTypes="AA">
                                      <p:cBhvr>
                                        <p:cTn id="193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12755"/>
                                    </p:animMotion>
                                  </p:childTnLst>
                                </p:cTn>
                              </p:par>
                              <p:par>
                                <p:cTn id="193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8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9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1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2"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3"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0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4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8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38889E-6 7.40741E-7 L 0.2401 -0.27801 " pathEditMode="relative" rAng="0" ptsTypes="AA">
                                      <p:cBhvr>
                                        <p:cTn id="1959" dur="1000" spd="-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79" y="-13889"/>
                                    </p:animMotion>
                                  </p:childTnLst>
                                </p:cTn>
                              </p:par>
                              <p:par>
                                <p:cTn id="196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44444E-6 -7.40741E-7 L -0.04479 0.25301 " pathEditMode="relative" rAng="0" ptsTypes="AA">
                                      <p:cBhvr>
                                        <p:cTn id="1961" dur="1000" spd="-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7" y="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2" fill="hold">
                      <p:stCondLst>
                        <p:cond delay="indefinite"/>
                      </p:stCondLst>
                      <p:childTnLst>
                        <p:par>
                          <p:cTn id="1963" fill="hold">
                            <p:stCondLst>
                              <p:cond delay="0"/>
                            </p:stCondLst>
                            <p:childTnLst>
                              <p:par>
                                <p:cTn id="1964" presetID="23" presetClass="exit" presetSubtype="3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5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6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40741E-7 L 0.24011 -0.27801 " pathEditMode="relative" rAng="0" ptsTypes="AA">
                                      <p:cBhvr>
                                        <p:cTn id="196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4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3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4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2434 -0.2676 " pathEditMode="relative" rAng="0" ptsTypes="AA">
                                      <p:cBhvr>
                                        <p:cTn id="1976" dur="1000" spd="-100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-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978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80" dur="1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1" fill="hold">
                            <p:stCondLst>
                              <p:cond delay="3750"/>
                            </p:stCondLst>
                            <p:childTnLst>
                              <p:par>
                                <p:cTn id="19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4" fill="hold">
                      <p:stCondLst>
                        <p:cond delay="indefinite"/>
                      </p:stCondLst>
                      <p:childTnLst>
                        <p:par>
                          <p:cTn id="1985" fill="hold">
                            <p:stCondLst>
                              <p:cond delay="0"/>
                            </p:stCondLst>
                            <p:childTnLst>
                              <p:par>
                                <p:cTn id="1986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35747 -0.68125 " pathEditMode="relative" rAng="0" ptsTypes="AA">
                                      <p:cBhvr>
                                        <p:cTn id="198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2" y="-34074"/>
                                    </p:animMotion>
                                  </p:childTnLst>
                                </p:cTn>
                              </p:par>
                              <p:par>
                                <p:cTn id="1988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9" dur="10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0" dur="10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3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4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7.40741E-7 L -0.0448 0.25301 " pathEditMode="relative" rAng="0" ptsTypes="AA">
                                      <p:cBhvr>
                                        <p:cTn id="199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0.00451 0.24792 " pathEditMode="relative" rAng="0" ptsTypes="AA">
                                      <p:cBhvr>
                                        <p:cTn id="2008" dur="1000" spd="-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2431"/>
                                    </p:animMotion>
                                  </p:childTnLst>
                                </p:cTn>
                              </p:par>
                              <p:par>
                                <p:cTn id="200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24341 -0.26621 " pathEditMode="relative" rAng="0" ptsTypes="AA">
                                      <p:cBhvr>
                                        <p:cTn id="2010" dur="1000" spd="-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3" y="-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1" fill="hold">
                      <p:stCondLst>
                        <p:cond delay="indefinite"/>
                      </p:stCondLst>
                      <p:childTnLst>
                        <p:par>
                          <p:cTn id="2012" fill="hold">
                            <p:stCondLst>
                              <p:cond delay="0"/>
                            </p:stCondLst>
                            <p:childTnLst>
                              <p:par>
                                <p:cTn id="201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0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16" dur="1000" fill="hold"/>
                                        <p:tgtEl>
                                          <p:spTgt spid="63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20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15313 -0.32152 " pathEditMode="relative" rAng="0" ptsTypes="AA">
                                      <p:cBhvr>
                                        <p:cTn id="20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-16088"/>
                                    </p:animMotion>
                                  </p:childTnLst>
                                </p:cTn>
                              </p:par>
                              <p:par>
                                <p:cTn id="2019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 L -0.09132 -0.05648 " pathEditMode="relative" rAng="0" ptsTypes="AA">
                                      <p:cBhvr>
                                        <p:cTn id="20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6" y="-2824"/>
                                    </p:animMotion>
                                  </p:childTnLst>
                                </p:cTn>
                              </p:par>
                              <p:par>
                                <p:cTn id="20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-0.08629 0.19236 " pathEditMode="relative" rAng="0" ptsTypes="AA">
                                      <p:cBhvr>
                                        <p:cTn id="202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3" y="9606"/>
                                    </p:animMotion>
                                  </p:childTnLst>
                                </p:cTn>
                              </p:par>
                              <p:par>
                                <p:cTn id="2023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4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5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8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9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1" fill="hold">
                            <p:stCondLst>
                              <p:cond delay="1000"/>
                            </p:stCondLst>
                            <p:childTnLst>
                              <p:par>
                                <p:cTn id="20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4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3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6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9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0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2222E-6 4.07407E-6 L -0.0092 0.275 " pathEditMode="relative" rAng="0" ptsTypes="AA">
                                      <p:cBhvr>
                                        <p:cTn id="2045" dur="1000" spd="-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13750"/>
                                    </p:animMotion>
                                  </p:childTnLst>
                                </p:cTn>
                              </p:par>
                              <p:par>
                                <p:cTn id="2046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-2.59259E-6 L 0.27882 -0.26667 " pathEditMode="relative" rAng="0" ptsTypes="AA">
                                      <p:cBhvr>
                                        <p:cTn id="2047" dur="1000" spd="-100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41" y="-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8" fill="hold">
                            <p:stCondLst>
                              <p:cond delay="2500"/>
                            </p:stCondLst>
                            <p:childTnLst>
                              <p:par>
                                <p:cTn id="204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1" dur="12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2" fill="hold">
                            <p:stCondLst>
                              <p:cond delay="4250"/>
                            </p:stCondLst>
                            <p:childTnLst>
                              <p:par>
                                <p:cTn id="20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5" fill="hold">
                      <p:stCondLst>
                        <p:cond delay="indefinite"/>
                      </p:stCondLst>
                      <p:childTnLst>
                        <p:par>
                          <p:cTn id="2056" fill="hold">
                            <p:stCondLst>
                              <p:cond delay="0"/>
                            </p:stCondLst>
                            <p:childTnLst>
                              <p:par>
                                <p:cTn id="205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05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60" dur="1000" fill="hold"/>
                                        <p:tgtEl>
                                          <p:spTgt spid="142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206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59259E-6 L -0.43993 -0.68194 " pathEditMode="relative" rAng="0" ptsTypes="AA">
                                      <p:cBhvr>
                                        <p:cTn id="2062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7" y="-34097"/>
                                    </p:animMotion>
                                  </p:childTnLst>
                                </p:cTn>
                              </p:par>
                              <p:par>
                                <p:cTn id="2063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0.0967 -0.05811 " pathEditMode="relative" rAng="0" ptsTypes="AA">
                                      <p:cBhvr>
                                        <p:cTn id="2064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-2917"/>
                                    </p:animMotion>
                                  </p:childTnLst>
                                </p:cTn>
                              </p:par>
                              <p:par>
                                <p:cTn id="20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7407E-6 L -0.10694 0.22685 " pathEditMode="relative" rAng="0" ptsTypes="AA">
                                      <p:cBhvr>
                                        <p:cTn id="206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7" y="11343"/>
                                    </p:animMotion>
                                  </p:childTnLst>
                                </p:cTn>
                              </p:par>
                              <p:par>
                                <p:cTn id="206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8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9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1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2" dur="10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3" dur="10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4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7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8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2.59259E-6 L -0.05521 0.2426 " pathEditMode="relative" rAng="0" ptsTypes="AA">
                                      <p:cBhvr>
                                        <p:cTn id="2089" dur="1000" spd="-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12176"/>
                                    </p:animMotion>
                                  </p:childTnLst>
                                </p:cTn>
                              </p:par>
                              <p:par>
                                <p:cTn id="2090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2.59259E-6 L 0.29427 -0.2801 " pathEditMode="relative" rAng="0" ptsTypes="AA">
                                      <p:cBhvr>
                                        <p:cTn id="2091" dur="1000" spd="-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5" y="-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2" fill="hold">
                      <p:stCondLst>
                        <p:cond delay="indefinite"/>
                      </p:stCondLst>
                      <p:childTnLst>
                        <p:par>
                          <p:cTn id="2093" fill="hold">
                            <p:stCondLst>
                              <p:cond delay="0"/>
                            </p:stCondLst>
                            <p:childTnLst>
                              <p:par>
                                <p:cTn id="209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29427 -0.28009 " pathEditMode="relative" rAng="0" ptsTypes="AA">
                                      <p:cBhvr>
                                        <p:cTn id="2095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-14074"/>
                                    </p:animMotion>
                                  </p:childTnLst>
                                </p:cTn>
                              </p:par>
                              <p:par>
                                <p:cTn id="20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552 0.2426 " pathEditMode="relative" rAng="0" ptsTypes="AA">
                                      <p:cBhvr>
                                        <p:cTn id="2097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6" y="12176"/>
                                    </p:animMotion>
                                  </p:childTnLst>
                                </p:cTn>
                              </p:par>
                              <p:par>
                                <p:cTn id="2098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9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0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3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4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6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0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2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4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4.81481E-6 L 0.26458 -0.29144 " pathEditMode="relative" rAng="0" ptsTypes="AA">
                                      <p:cBhvr>
                                        <p:cTn id="2115" dur="1000" spd="-100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-14583"/>
                                    </p:animMotion>
                                  </p:childTnLst>
                                </p:cTn>
                              </p:par>
                              <p:par>
                                <p:cTn id="2116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38889E-6 1.11111E-6 L -0.06528 0.26112 " pathEditMode="relative" rAng="0" ptsTypes="AA">
                                      <p:cBhvr>
                                        <p:cTn id="2117" dur="1000" spd="-10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9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8" fill="hold">
                      <p:stCondLst>
                        <p:cond delay="indefinite"/>
                      </p:stCondLst>
                      <p:childTnLst>
                        <p:par>
                          <p:cTn id="2119" fill="hold">
                            <p:stCondLst>
                              <p:cond delay="0"/>
                            </p:stCondLst>
                            <p:childTnLst>
                              <p:par>
                                <p:cTn id="212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12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2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23" dur="1000" fill="hold"/>
                                        <p:tgtEl>
                                          <p:spTgt spid="64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21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25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2126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0.09861 -0.05671 " pathEditMode="relative" rAng="0" ptsTypes="AA">
                                      <p:cBhvr>
                                        <p:cTn id="212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-2847"/>
                                    </p:animMotion>
                                  </p:childTnLst>
                                </p:cTn>
                              </p:par>
                              <p:par>
                                <p:cTn id="212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.15087 -0.34422 " pathEditMode="relative" rAng="0" ptsTypes="AA">
                                      <p:cBhvr>
                                        <p:cTn id="212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7222"/>
                                    </p:animMotion>
                                  </p:childTnLst>
                                </p:cTn>
                              </p:par>
                              <p:par>
                                <p:cTn id="21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111E-6 L -0.16771 0.14143 " pathEditMode="relative" rAng="0" ptsTypes="AA">
                                      <p:cBhvr>
                                        <p:cTn id="2131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85" y="7060"/>
                                    </p:animMotion>
                                  </p:childTnLst>
                                </p:cTn>
                              </p:par>
                              <p:par>
                                <p:cTn id="2132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3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4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1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44444E-6 7.40741E-7 L 0.06737 0.25209 " pathEditMode="relative" rAng="0" ptsTypes="AA">
                                      <p:cBhvr>
                                        <p:cTn id="2150" dur="1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12569"/>
                                    </p:animMotion>
                                  </p:childTnLst>
                                </p:cTn>
                              </p:par>
                              <p:par>
                                <p:cTn id="2151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38889E-6 -4.07407E-6 L 0.31805 -0.25509 " pathEditMode="relative" rAng="0" ptsTypes="AA">
                                      <p:cBhvr>
                                        <p:cTn id="2152" dur="1000" spd="-100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03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3" fill="hold">
                      <p:stCondLst>
                        <p:cond delay="indefinite"/>
                      </p:stCondLst>
                      <p:childTnLst>
                        <p:par>
                          <p:cTn id="2154" fill="hold">
                            <p:stCondLst>
                              <p:cond delay="0"/>
                            </p:stCondLst>
                            <p:childTnLst>
                              <p:par>
                                <p:cTn id="2155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6 L 0.31806 -0.2551 " pathEditMode="relative" rAng="0" ptsTypes="AA">
                                      <p:cBhvr>
                                        <p:cTn id="215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03" y="-12755"/>
                                    </p:animMotion>
                                  </p:childTnLst>
                                </p:cTn>
                              </p:par>
                              <p:par>
                                <p:cTn id="2157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58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9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7.40741E-7 L 0.06737 0.25208 " pathEditMode="relative" rAng="0" ptsTypes="AA">
                                      <p:cBhvr>
                                        <p:cTn id="21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12616"/>
                                    </p:animMotion>
                                  </p:childTnLst>
                                </p:cTn>
                              </p:par>
                              <p:par>
                                <p:cTn id="216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9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0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1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9 4.81481E-6 L 0.31389 -0.28634 " pathEditMode="relative" rAng="0" ptsTypes="AA">
                                      <p:cBhvr>
                                        <p:cTn id="2172" dur="1000" spd="-100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2" y="-1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3" fill="hold">
                            <p:stCondLst>
                              <p:cond delay="1500"/>
                            </p:stCondLst>
                            <p:childTnLst>
                              <p:par>
                                <p:cTn id="2174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6" dur="12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7" fill="hold">
                            <p:stCondLst>
                              <p:cond delay="3250"/>
                            </p:stCondLst>
                            <p:childTnLst>
                              <p:par>
                                <p:cTn id="21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0" fill="hold">
                      <p:stCondLst>
                        <p:cond delay="indefinite"/>
                      </p:stCondLst>
                      <p:childTnLst>
                        <p:par>
                          <p:cTn id="2181" fill="hold">
                            <p:stCondLst>
                              <p:cond delay="0"/>
                            </p:stCondLst>
                            <p:childTnLst>
                              <p:par>
                                <p:cTn id="2182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-0.36684 -0.63959 " pathEditMode="relative" rAng="0" ptsTypes="AA">
                                      <p:cBhvr>
                                        <p:cTn id="2183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1" y="-31991"/>
                                    </p:animMotion>
                                  </p:childTnLst>
                                </p:cTn>
                              </p:par>
                              <p:par>
                                <p:cTn id="2184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5" dur="10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6" dur="10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218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1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5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6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0.2632 -0.27176 " pathEditMode="relative" rAng="0" ptsTypes="AA">
                                      <p:cBhvr>
                                        <p:cTn id="2198" dur="1000" spd="-100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0" y="-13588"/>
                                    </p:animMotion>
                                  </p:childTnLst>
                                </p:cTn>
                              </p:par>
                              <p:par>
                                <p:cTn id="21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-0.03698 0.25255 " pathEditMode="relative" rAng="0" ptsTypes="AA">
                                      <p:cBhvr>
                                        <p:cTn id="2200" dur="1000" spd="-100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8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1" fill="hold">
                      <p:stCondLst>
                        <p:cond delay="indefinite"/>
                      </p:stCondLst>
                      <p:childTnLst>
                        <p:par>
                          <p:cTn id="2202" fill="hold">
                            <p:stCondLst>
                              <p:cond delay="0"/>
                            </p:stCondLst>
                            <p:childTnLst>
                              <p:par>
                                <p:cTn id="22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-0.03698 0.25255 " pathEditMode="relative" rAng="0" ptsTypes="AA">
                                      <p:cBhvr>
                                        <p:cTn id="220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8" y="12616"/>
                                    </p:animMotion>
                                  </p:childTnLst>
                                </p:cTn>
                              </p:par>
                              <p:par>
                                <p:cTn id="220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0.26285 -0.27245 " pathEditMode="relative" rAng="0" ptsTypes="AA">
                                      <p:cBhvr>
                                        <p:cTn id="2206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42" y="-13634"/>
                                    </p:animMotion>
                                  </p:childTnLst>
                                </p:cTn>
                              </p:par>
                              <p:par>
                                <p:cTn id="2207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8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9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2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3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5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9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1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2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2.96296E-6 L 0.03819 0.26041 " pathEditMode="relative" rAng="0" ptsTypes="AA">
                                      <p:cBhvr>
                                        <p:cTn id="2224" dur="1000" spd="-100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" y="13009"/>
                                    </p:animMotion>
                                  </p:childTnLst>
                                </p:cTn>
                              </p:par>
                              <p:par>
                                <p:cTn id="2225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69 -2.96296E-6 L 0.33055 -0.26412 " pathEditMode="relative" rAng="0" ptsTypes="AA">
                                      <p:cBhvr>
                                        <p:cTn id="2226" dur="1000" spd="-10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6" y="-1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7" fill="hold">
                      <p:stCondLst>
                        <p:cond delay="indefinite"/>
                      </p:stCondLst>
                      <p:childTnLst>
                        <p:par>
                          <p:cTn id="2228" fill="hold">
                            <p:stCondLst>
                              <p:cond delay="0"/>
                            </p:stCondLst>
                            <p:childTnLst>
                              <p:par>
                                <p:cTn id="222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23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32" dur="1000" fill="hold"/>
                                        <p:tgtEl>
                                          <p:spTgt spid="65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2233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59259E-6 L -0.09914 -0.05578 " pathEditMode="relative" rAng="0" ptsTypes="AA">
                                      <p:cBhvr>
                                        <p:cTn id="223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5" y="-2801"/>
                                    </p:animMotion>
                                  </p:childTnLst>
                                </p:cTn>
                              </p:par>
                              <p:par>
                                <p:cTn id="223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3212 -0.31944 " pathEditMode="relative" rAng="0" ptsTypes="AA">
                                      <p:cBhvr>
                                        <p:cTn id="2236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7" y="-15972"/>
                                    </p:animMotion>
                                  </p:childTnLst>
                                </p:cTn>
                              </p:par>
                              <p:par>
                                <p:cTn id="22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06875 0.19722 " pathEditMode="relative" rAng="0" ptsTypes="AA">
                                      <p:cBhvr>
                                        <p:cTn id="223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9861"/>
                                    </p:animMotion>
                                  </p:childTnLst>
                                </p:cTn>
                              </p:par>
                              <p:par>
                                <p:cTn id="2239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0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1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4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5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7" fill="hold">
                      <p:stCondLst>
                        <p:cond delay="indefinite"/>
                      </p:stCondLst>
                      <p:childTnLst>
                        <p:par>
                          <p:cTn id="2248" fill="hold">
                            <p:stCondLst>
                              <p:cond delay="0"/>
                            </p:stCondLst>
                            <p:childTnLst>
                              <p:par>
                                <p:cTn id="2249" presetID="8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1" presetID="6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5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253" presetID="42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75 0.18472 L -0.27153 0.13888 " pathEditMode="relative" rAng="0" ptsTypes="AA">
                                      <p:cBhvr>
                                        <p:cTn id="22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64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2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8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9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6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6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6" fill="hold">
                      <p:stCondLst>
                        <p:cond delay="indefinite"/>
                      </p:stCondLst>
                      <p:childTnLst>
                        <p:par>
                          <p:cTn id="2267" fill="hold">
                            <p:stCondLst>
                              <p:cond delay="0"/>
                            </p:stCondLst>
                            <p:childTnLst>
                              <p:par>
                                <p:cTn id="226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0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1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2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73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4" fill="hold">
                      <p:stCondLst>
                        <p:cond delay="indefinite"/>
                      </p:stCondLst>
                      <p:childTnLst>
                        <p:par>
                          <p:cTn id="2275" fill="hold">
                            <p:stCondLst>
                              <p:cond delay="0"/>
                            </p:stCondLst>
                            <p:childTnLst>
                              <p:par>
                                <p:cTn id="227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8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9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0.26181 0.2574 " pathEditMode="relative" rAng="0" ptsTypes="AA">
                                      <p:cBhvr>
                                        <p:cTn id="2281" dur="1000" spd="-100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0" y="1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2" fill="hold">
                      <p:stCondLst>
                        <p:cond delay="indefinite"/>
                      </p:stCondLst>
                      <p:childTnLst>
                        <p:par>
                          <p:cTn id="2283" fill="hold">
                            <p:stCondLst>
                              <p:cond delay="0"/>
                            </p:stCondLst>
                            <p:childTnLst>
                              <p:par>
                                <p:cTn id="228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5" dur="10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6" dur="10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0.26181 0.2574 " pathEditMode="relative" rAng="0" ptsTypes="AA">
                                      <p:cBhvr>
                                        <p:cTn id="2289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0" y="12870"/>
                                    </p:animMotion>
                                  </p:childTnLst>
                                </p:cTn>
                              </p:par>
                              <p:par>
                                <p:cTn id="2290" presetID="0" presetClass="path" presetSubtype="0" accel="50000" decel="50000" fill="hold" grpId="9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27153 0.13888 C -0.24653 0.13449 -0.15451 0.12199 -0.11823 0.11273 C -0.08177 0.10324 -0.07535 0.10648 -0.0533 0.07986 C -0.03194 0.04791 -0.03107 -0.04491 -0.02951 -0.07963 " pathEditMode="relative" rAng="0" ptsTypes="AAAA">
                                      <p:cBhvr>
                                        <p:cTn id="229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1" y="-10926"/>
                                    </p:animMotion>
                                  </p:childTnLst>
                                </p:cTn>
                              </p:par>
                              <p:par>
                                <p:cTn id="2292" presetID="8" presetClass="emph" presetSubtype="0" fill="hold" grpId="7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-5400000">
                                      <p:cBhvr>
                                        <p:cTn id="229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94" presetID="6" presetClass="emph" presetSubtype="0" fill="hold" grpId="8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29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96" presetID="50" presetClass="exit" presetSubtype="0" ac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1" presetID="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dissolve">
                                      <p:cBhvr>
                                        <p:cTn id="2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30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4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0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6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-7.40741E-7 L 0.00052 -0.34005 " pathEditMode="relative" rAng="0" ptsTypes="AA">
                                      <p:cBhvr>
                                        <p:cTn id="230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8" fill="hold">
                            <p:stCondLst>
                              <p:cond delay="2300"/>
                            </p:stCondLst>
                            <p:childTnLst>
                              <p:par>
                                <p:cTn id="2309" presetID="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dissolve">
                                      <p:cBhvr>
                                        <p:cTn id="2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3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4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4" fill="hold">
                            <p:stCondLst>
                              <p:cond delay="3550"/>
                            </p:stCondLst>
                            <p:childTnLst>
                              <p:par>
                                <p:cTn id="23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7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1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1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2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5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6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7778E-7 -4.81481E-6 L 0.08802 0.25972 " pathEditMode="relative" rAng="0" ptsTypes="AA">
                                      <p:cBhvr>
                                        <p:cTn id="2328" dur="1000" spd="-100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0" y="13032"/>
                                    </p:animMotion>
                                  </p:childTnLst>
                                </p:cTn>
                              </p:par>
                              <p:par>
                                <p:cTn id="2329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9 -3.7037E-6 L 0.36111 -0.29167 " pathEditMode="relative" rAng="0" ptsTypes="AA">
                                      <p:cBhvr>
                                        <p:cTn id="2330" dur="1000" spd="-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3" y="-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1" fill="hold">
                      <p:stCondLst>
                        <p:cond delay="indefinite"/>
                      </p:stCondLst>
                      <p:childTnLst>
                        <p:par>
                          <p:cTn id="2332" fill="hold">
                            <p:stCondLst>
                              <p:cond delay="0"/>
                            </p:stCondLst>
                            <p:childTnLst>
                              <p:par>
                                <p:cTn id="233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334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3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36" dur="1000" fill="hold"/>
                                        <p:tgtEl>
                                          <p:spTgt spid="143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233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25851 -0.34676 " pathEditMode="relative" rAng="0" ptsTypes="AA">
                                      <p:cBhvr>
                                        <p:cTn id="2338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17338"/>
                                    </p:animMotion>
                                  </p:childTnLst>
                                </p:cTn>
                              </p:par>
                              <p:par>
                                <p:cTn id="2339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96296E-6 L -0.09635 -0.05672 " pathEditMode="relative" rAng="0" ptsTypes="AA">
                                      <p:cBhvr>
                                        <p:cTn id="2340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6" y="-2847"/>
                                    </p:animMotion>
                                  </p:childTnLst>
                                </p:cTn>
                              </p:par>
                              <p:par>
                                <p:cTn id="23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81481E-6 L -0.01458 0.2044 " pathEditMode="relative" rAng="0" ptsTypes="AA">
                                      <p:cBhvr>
                                        <p:cTn id="2342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0208"/>
                                    </p:animMotion>
                                  </p:childTnLst>
                                </p:cTn>
                              </p:par>
                              <p:par>
                                <p:cTn id="234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4" dur="10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5" dur="10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7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8" dur="10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9" dur="10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35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4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5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6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8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9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0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9 -7.40741E-7 L 0.37622 -0.27916 " pathEditMode="relative" rAng="0" ptsTypes="AA">
                                      <p:cBhvr>
                                        <p:cTn id="2361" dur="1000" spd="-100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67" y="-14005"/>
                                    </p:animMotion>
                                  </p:childTnLst>
                                </p:cTn>
                              </p:par>
                              <p:par>
                                <p:cTn id="2362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4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5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05556E-6 -4.44444E-6 L 0.0177 0.27963 " pathEditMode="relative" rAng="0" ptsTypes="AA">
                                      <p:cBhvr>
                                        <p:cTn id="2367" dur="1000" spd="-100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8" fill="hold">
                            <p:stCondLst>
                              <p:cond delay="2500"/>
                            </p:stCondLst>
                            <p:childTnLst>
                              <p:par>
                                <p:cTn id="236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1" dur="12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5" fill="hold">
                            <p:stCondLst>
                              <p:cond delay="4250"/>
                            </p:stCondLst>
                            <p:childTnLst>
                              <p:par>
                                <p:cTn id="23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8" fill="hold">
                      <p:stCondLst>
                        <p:cond delay="indefinite"/>
                      </p:stCondLst>
                      <p:childTnLst>
                        <p:par>
                          <p:cTn id="2379" fill="hold">
                            <p:stCondLst>
                              <p:cond delay="0"/>
                            </p:stCondLst>
                            <p:childTnLst>
                              <p:par>
                                <p:cTn id="238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44618 -0.6537 " pathEditMode="relative" rAng="0" ptsTypes="AA">
                                      <p:cBhvr>
                                        <p:cTn id="2381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09" y="-32685"/>
                                    </p:animMotion>
                                  </p:childTnLst>
                                </p:cTn>
                              </p:par>
                              <p:par>
                                <p:cTn id="2382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3" dur="10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4" dur="10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L 0.01771 0.27963 " pathEditMode="relative" rAng="0" ptsTypes="AA">
                                      <p:cBhvr>
                                        <p:cTn id="2387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" y="14051"/>
                                    </p:animMotion>
                                  </p:childTnLst>
                                </p:cTn>
                              </p:par>
                              <p:par>
                                <p:cTn id="238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9" dur="10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0" dur="10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9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5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6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3.33333E-6 L 0.37621 -0.27384 " pathEditMode="relative" rAng="0" ptsTypes="AA">
                                      <p:cBhvr>
                                        <p:cTn id="2398" dur="1000" spd="-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98" y="-13750"/>
                                    </p:animMotion>
                                  </p:childTnLst>
                                </p:cTn>
                              </p:par>
                              <p:par>
                                <p:cTn id="239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1" dur="1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2" dur="1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5" dur="1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6" dur="1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22274 0.1294 " pathEditMode="relative" rAng="0" ptsTypes="AA">
                                      <p:cBhvr>
                                        <p:cTn id="2408" dur="1250" spd="-100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8" y="6458"/>
                                    </p:animMotion>
                                  </p:childTnLst>
                                </p:cTn>
                              </p:par>
                              <p:par>
                                <p:cTn id="24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0.71111 0.09236 " pathEditMode="relative" rAng="0" ptsTypes="AA">
                                      <p:cBhvr>
                                        <p:cTn id="2410" dur="1250" spd="-100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6" y="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1" fill="hold">
                      <p:stCondLst>
                        <p:cond delay="indefinite"/>
                      </p:stCondLst>
                      <p:childTnLst>
                        <p:par>
                          <p:cTn id="2412" fill="hold">
                            <p:stCondLst>
                              <p:cond delay="0"/>
                            </p:stCondLst>
                            <p:childTnLst>
                              <p:par>
                                <p:cTn id="241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41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1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16" dur="1000" fill="hold"/>
                                        <p:tgtEl>
                                          <p:spTgt spid="144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24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28507 -0.32917 " pathEditMode="relative" rAng="0" ptsTypes="AA">
                                      <p:cBhvr>
                                        <p:cTn id="2418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53" y="-16458"/>
                                    </p:animMotion>
                                  </p:childTnLst>
                                </p:cTn>
                              </p:par>
                              <p:par>
                                <p:cTn id="2419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7407E-6 L -0.09011 -0.05717 " pathEditMode="relative" rAng="0" ptsTypes="AA">
                                      <p:cBhvr>
                                        <p:cTn id="2420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-2870"/>
                                    </p:animMotion>
                                  </p:childTnLst>
                                </p:cTn>
                              </p:par>
                              <p:par>
                                <p:cTn id="24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23663 0.11158 " pathEditMode="relative" rAng="0" ptsTypes="AA">
                                      <p:cBhvr>
                                        <p:cTn id="2422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5579"/>
                                    </p:animMotion>
                                  </p:childTnLst>
                                </p:cTn>
                              </p:par>
                              <p:par>
                                <p:cTn id="24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0.62465 0.03102 " pathEditMode="relative" rAng="0" ptsTypes="AA">
                                      <p:cBhvr>
                                        <p:cTn id="2424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33" y="1551"/>
                                    </p:animMotion>
                                  </p:childTnLst>
                                </p:cTn>
                              </p:par>
                              <p:par>
                                <p:cTn id="242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6" dur="10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7" dur="10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0" dur="10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1" dur="10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3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4" dur="10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5" dur="10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7" fill="hold">
                            <p:stCondLst>
                              <p:cond delay="1000"/>
                            </p:stCondLst>
                            <p:childTnLst>
                              <p:par>
                                <p:cTn id="243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40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4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2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4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5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6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9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0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4.81481E-6 L 0.39514 -0.29375 " pathEditMode="relative" rAng="0" ptsTypes="AA">
                                      <p:cBhvr>
                                        <p:cTn id="2451" dur="1000" spd="-100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7" y="-14653"/>
                                    </p:animMotion>
                                  </p:childTnLst>
                                </p:cTn>
                              </p:par>
                              <p:par>
                                <p:cTn id="245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3.7037E-7 L 0.3342 0.1993 " pathEditMode="relative" rAng="0" ptsTypes="AA">
                                      <p:cBhvr>
                                        <p:cTn id="2453" dur="1000" spd="-100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6" y="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4" fill="hold">
                      <p:stCondLst>
                        <p:cond delay="indefinite"/>
                      </p:stCondLst>
                      <p:childTnLst>
                        <p:par>
                          <p:cTn id="2455" fill="hold">
                            <p:stCondLst>
                              <p:cond delay="0"/>
                            </p:stCondLst>
                            <p:childTnLst>
                              <p:par>
                                <p:cTn id="24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58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9" presetID="2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60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2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4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66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8" fill="hold">
                      <p:stCondLst>
                        <p:cond delay="indefinite"/>
                      </p:stCondLst>
                      <p:childTnLst>
                        <p:par>
                          <p:cTn id="2469" fill="hold">
                            <p:stCondLst>
                              <p:cond delay="0"/>
                            </p:stCondLst>
                            <p:childTnLst>
                              <p:par>
                                <p:cTn id="247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1" dur="10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2" dur="10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7 L 0.33351 0.19931 " pathEditMode="relative" rAng="0" ptsTypes="AA">
                                      <p:cBhvr>
                                        <p:cTn id="2475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9954"/>
                                    </p:animMotion>
                                  </p:childTnLst>
                                </p:cTn>
                              </p:par>
                              <p:par>
                                <p:cTn id="24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78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80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84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5" fill="hold">
                      <p:stCondLst>
                        <p:cond delay="indefinite"/>
                      </p:stCondLst>
                      <p:childTnLst>
                        <p:par>
                          <p:cTn id="2486" fill="hold">
                            <p:stCondLst>
                              <p:cond delay="0"/>
                            </p:stCondLst>
                            <p:childTnLst>
                              <p:par>
                                <p:cTn id="24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89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2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94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7" dur="10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8" dur="10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0.3342 0.19791 " pathEditMode="relative" rAng="0" ptsTypes="AA">
                                      <p:cBhvr>
                                        <p:cTn id="2501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6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2" fill="hold">
                      <p:stCondLst>
                        <p:cond delay="indefinite"/>
                      </p:stCondLst>
                      <p:childTnLst>
                        <p:par>
                          <p:cTn id="2503" fill="hold">
                            <p:stCondLst>
                              <p:cond delay="0"/>
                            </p:stCondLst>
                            <p:childTnLst>
                              <p:par>
                                <p:cTn id="25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06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59259E-6 L 0.40104 -0.29097 " pathEditMode="relative" rAng="0" ptsTypes="AA">
                                      <p:cBhvr>
                                        <p:cTn id="2508" dur="1000" spd="-100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17" y="-14583"/>
                                    </p:animMotion>
                                  </p:childTnLst>
                                </p:cTn>
                              </p:par>
                              <p:par>
                                <p:cTn id="25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1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4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16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9" dur="7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0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3" fill="hold">
                      <p:stCondLst>
                        <p:cond delay="indefinite"/>
                      </p:stCondLst>
                      <p:childTnLst>
                        <p:par>
                          <p:cTn id="2524" fill="hold">
                            <p:stCondLst>
                              <p:cond delay="0"/>
                            </p:stCondLst>
                            <p:childTnLst>
                              <p:par>
                                <p:cTn id="252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52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7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28" dur="1000" fill="hold"/>
                                        <p:tgtEl>
                                          <p:spTgt spid="146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2529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81481E-6 L -0.0875 -0.05533 " pathEditMode="relative" rAng="0" ptsTypes="AA">
                                      <p:cBhvr>
                                        <p:cTn id="2530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-2778"/>
                                    </p:animMotion>
                                  </p:childTnLst>
                                </p:cTn>
                              </p:par>
                              <p:par>
                                <p:cTn id="253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59259E-6 L 0.31232 -0.34422 " pathEditMode="relative" rAng="0" ptsTypes="AA">
                                      <p:cBhvr>
                                        <p:cTn id="2532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8" y="-17222"/>
                                    </p:animMotion>
                                  </p:childTnLst>
                                </p:cTn>
                              </p:par>
                              <p:par>
                                <p:cTn id="25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44444E-6 L 0.24237 0.16181 " pathEditMode="relative" rAng="0" ptsTypes="AA">
                                      <p:cBhvr>
                                        <p:cTn id="2534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8" y="8079"/>
                                    </p:animMotion>
                                  </p:childTnLst>
                                </p:cTn>
                              </p:par>
                              <p:par>
                                <p:cTn id="253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6" dur="10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7" dur="10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9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0" dur="10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1" dur="10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3" fill="hold">
                            <p:stCondLst>
                              <p:cond delay="1250"/>
                            </p:stCondLst>
                            <p:childTnLst>
                              <p:par>
                                <p:cTn id="254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46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4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8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0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1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2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4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5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7778E-7 4.81481E-6 L 0.03455 0.33888 " pathEditMode="relative" rAng="0" ptsTypes="AA">
                                      <p:cBhvr>
                                        <p:cTn id="2557" dur="1000" spd="-100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" y="16944"/>
                                    </p:animMotion>
                                  </p:childTnLst>
                                </p:cTn>
                              </p:par>
                              <p:par>
                                <p:cTn id="2558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2.59259E-6 L 0.40191 -0.28102 " pathEditMode="relative" rAng="0" ptsTypes="AA">
                                      <p:cBhvr>
                                        <p:cTn id="2559" dur="1000" spd="-100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87" y="-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0" fill="hold">
                      <p:stCondLst>
                        <p:cond delay="indefinite"/>
                      </p:stCondLst>
                      <p:childTnLst>
                        <p:par>
                          <p:cTn id="2561" fill="hold">
                            <p:stCondLst>
                              <p:cond delay="0"/>
                            </p:stCondLst>
                            <p:childTnLst>
                              <p:par>
                                <p:cTn id="256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563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6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65" dur="1000" fill="hold"/>
                                        <p:tgtEl>
                                          <p:spTgt spid="173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256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31892 -0.33842 " pathEditMode="relative" rAng="0" ptsTypes="AA">
                                      <p:cBhvr>
                                        <p:cTn id="2567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-16921"/>
                                    </p:animMotion>
                                  </p:childTnLst>
                                </p:cTn>
                              </p:par>
                              <p:par>
                                <p:cTn id="2568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07407E-6 L -0.07083 -0.05787 " pathEditMode="relative" rAng="0" ptsTypes="AA">
                                      <p:cBhvr>
                                        <p:cTn id="2569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-2894"/>
                                    </p:animMotion>
                                  </p:childTnLst>
                                </p:cTn>
                              </p:par>
                              <p:par>
                                <p:cTn id="25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-0.34427 0.32592 " pathEditMode="relative" rAng="0" ptsTypes="AA">
                                      <p:cBhvr>
                                        <p:cTn id="2571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22" y="16296"/>
                                    </p:animMotion>
                                  </p:childTnLst>
                                </p:cTn>
                              </p:par>
                              <p:par>
                                <p:cTn id="2572" presetID="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dissolve">
                                      <p:cBhvr>
                                        <p:cTn id="25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5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4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7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7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8" dur="10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9" dur="10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1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83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4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5" fill="hold">
                      <p:stCondLst>
                        <p:cond delay="indefinite"/>
                      </p:stCondLst>
                      <p:childTnLst>
                        <p:par>
                          <p:cTn id="2586" fill="hold">
                            <p:stCondLst>
                              <p:cond delay="0"/>
                            </p:stCondLst>
                            <p:childTnLst>
                              <p:par>
                                <p:cTn id="2587" presetID="52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8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9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9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2" fill="hold">
                      <p:stCondLst>
                        <p:cond delay="indefinite"/>
                      </p:stCondLst>
                      <p:childTnLst>
                        <p:par>
                          <p:cTn id="2593" fill="hold">
                            <p:stCondLst>
                              <p:cond delay="0"/>
                            </p:stCondLst>
                            <p:childTnLst>
                              <p:par>
                                <p:cTn id="259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95" dur="1250" fill="hold"/>
                                        <p:tgtEl>
                                          <p:spTgt spid="240"/>
                                        </p:tgtEl>
                                      </p:cBhvr>
                                      <p:by x="55000" y="55000"/>
                                    </p:animScale>
                                  </p:childTnLst>
                                </p:cTn>
                              </p:par>
                              <p:par>
                                <p:cTn id="259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597" dur="1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9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-0.46459 0.00255 " pathEditMode="relative" rAng="0" ptsTypes="AA">
                                      <p:cBhvr>
                                        <p:cTn id="2599" dur="1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29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601" presetID="52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0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0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0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6" fill="hold">
                      <p:stCondLst>
                        <p:cond delay="indefinite"/>
                      </p:stCondLst>
                      <p:childTnLst>
                        <p:par>
                          <p:cTn id="2607" fill="hold">
                            <p:stCondLst>
                              <p:cond delay="0"/>
                            </p:stCondLst>
                            <p:childTnLst>
                              <p:par>
                                <p:cTn id="260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09" dur="1250" fill="hold"/>
                                        <p:tgtEl>
                                          <p:spTgt spid="8"/>
                                        </p:tgtEl>
                                      </p:cBhvr>
                                      <p:by x="55000" y="55000"/>
                                    </p:animScale>
                                  </p:childTnLst>
                                </p:cTn>
                              </p:par>
                              <p:par>
                                <p:cTn id="261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6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2" presetID="42" presetClass="path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-0.41945 0.01412 " pathEditMode="relative" rAng="0" ptsTypes="AA">
                                      <p:cBhvr>
                                        <p:cTn id="26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72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4" fill="hold">
                            <p:stCondLst>
                              <p:cond delay="1250"/>
                            </p:stCondLst>
                            <p:childTnLst>
                              <p:par>
                                <p:cTn id="2615" presetID="52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19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0" fill="hold">
                      <p:stCondLst>
                        <p:cond delay="indefinite"/>
                      </p:stCondLst>
                      <p:childTnLst>
                        <p:par>
                          <p:cTn id="2621" fill="hold">
                            <p:stCondLst>
                              <p:cond delay="0"/>
                            </p:stCondLst>
                            <p:childTnLst>
                              <p:par>
                                <p:cTn id="262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23" dur="1250" fill="hold"/>
                                        <p:tgtEl>
                                          <p:spTgt spid="160"/>
                                        </p:tgtEl>
                                      </p:cBhvr>
                                      <p:by x="55000" y="55000"/>
                                    </p:animScale>
                                  </p:childTnLst>
                                </p:cTn>
                              </p:par>
                              <p:par>
                                <p:cTn id="262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625" dur="12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2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-0.33142 0.01297 " pathEditMode="relative" rAng="0" ptsTypes="AA">
                                      <p:cBhvr>
                                        <p:cTn id="2627" dur="12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0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629" presetID="52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33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4" fill="hold">
                      <p:stCondLst>
                        <p:cond delay="indefinite"/>
                      </p:stCondLst>
                      <p:childTnLst>
                        <p:par>
                          <p:cTn id="2635" fill="hold">
                            <p:stCondLst>
                              <p:cond delay="0"/>
                            </p:stCondLst>
                            <p:childTnLst>
                              <p:par>
                                <p:cTn id="263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37" dur="1250" fill="hold"/>
                                        <p:tgtEl>
                                          <p:spTgt spid="241"/>
                                        </p:tgtEl>
                                      </p:cBhvr>
                                      <p:by x="55000" y="55000"/>
                                    </p:animScale>
                                  </p:childTnLst>
                                </p:cTn>
                              </p:par>
                              <p:par>
                                <p:cTn id="263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639" dur="1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40" presetID="42" presetClass="path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L -0.375 -0.00116 " pathEditMode="relative" rAng="0" ptsTypes="AA">
                                      <p:cBhvr>
                                        <p:cTn id="2641" dur="1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2" fill="hold">
                            <p:stCondLst>
                              <p:cond delay="1250"/>
                            </p:stCondLst>
                            <p:childTnLst>
                              <p:par>
                                <p:cTn id="2643" presetID="52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47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8" fill="hold">
                      <p:stCondLst>
                        <p:cond delay="indefinite"/>
                      </p:stCondLst>
                      <p:childTnLst>
                        <p:par>
                          <p:cTn id="2649" fill="hold">
                            <p:stCondLst>
                              <p:cond delay="0"/>
                            </p:stCondLst>
                            <p:childTnLst>
                              <p:par>
                                <p:cTn id="265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51" dur="1250" fill="hold"/>
                                        <p:tgtEl>
                                          <p:spTgt spid="242"/>
                                        </p:tgtEl>
                                      </p:cBhvr>
                                      <p:by x="55000" y="55000"/>
                                    </p:animScale>
                                  </p:childTnLst>
                                </p:cTn>
                              </p:par>
                              <p:par>
                                <p:cTn id="265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653" dur="1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54" presetID="42" presetClass="path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22222E-6 L -0.2717 0.00857 " pathEditMode="relative" rAng="0" ptsTypes="AA">
                                      <p:cBhvr>
                                        <p:cTn id="2655" dur="1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94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6" fill="hold">
                      <p:stCondLst>
                        <p:cond delay="indefinite"/>
                      </p:stCondLst>
                      <p:childTnLst>
                        <p:par>
                          <p:cTn id="2657" fill="hold">
                            <p:stCondLst>
                              <p:cond delay="0"/>
                            </p:stCondLst>
                            <p:childTnLst>
                              <p:par>
                                <p:cTn id="2658" presetID="52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62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3" fill="hold">
                      <p:stCondLst>
                        <p:cond delay="indefinite"/>
                      </p:stCondLst>
                      <p:childTnLst>
                        <p:par>
                          <p:cTn id="2664" fill="hold">
                            <p:stCondLst>
                              <p:cond delay="0"/>
                            </p:stCondLst>
                            <p:childTnLst>
                              <p:par>
                                <p:cTn id="266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66" dur="1250" fill="hold"/>
                                        <p:tgtEl>
                                          <p:spTgt spid="170"/>
                                        </p:tgtEl>
                                      </p:cBhvr>
                                      <p:by x="55000" y="55000"/>
                                    </p:animScale>
                                  </p:childTnLst>
                                </p:cTn>
                              </p:par>
                              <p:par>
                                <p:cTn id="266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668" dur="12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69" presetID="42" presetClass="path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-0.30556 0.00694 " pathEditMode="relative" rAng="0" ptsTypes="AA">
                                      <p:cBhvr>
                                        <p:cTn id="2670" dur="12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8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1" fill="hold">
                            <p:stCondLst>
                              <p:cond delay="1250"/>
                            </p:stCondLst>
                            <p:childTnLst>
                              <p:par>
                                <p:cTn id="2672" presetID="52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7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7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76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7" fill="hold">
                      <p:stCondLst>
                        <p:cond delay="indefinite"/>
                      </p:stCondLst>
                      <p:childTnLst>
                        <p:par>
                          <p:cTn id="2678" fill="hold">
                            <p:stCondLst>
                              <p:cond delay="0"/>
                            </p:stCondLst>
                            <p:childTnLst>
                              <p:par>
                                <p:cTn id="267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80" dur="1250" fill="hold"/>
                                        <p:tgtEl>
                                          <p:spTgt spid="243"/>
                                        </p:tgtEl>
                                      </p:cBhvr>
                                      <p:by x="55000" y="55000"/>
                                    </p:animScale>
                                  </p:childTnLst>
                                </p:cTn>
                              </p:par>
                              <p:par>
                                <p:cTn id="268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682" dur="1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83" presetID="42" presetClass="path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-0.14844 -0.03518 " pathEditMode="relative" rAng="0" ptsTypes="AA">
                                      <p:cBhvr>
                                        <p:cTn id="2684" dur="12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31" y="-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86" presetID="52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8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8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90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1" fill="hold">
                      <p:stCondLst>
                        <p:cond delay="indefinite"/>
                      </p:stCondLst>
                      <p:childTnLst>
                        <p:par>
                          <p:cTn id="2692" fill="hold">
                            <p:stCondLst>
                              <p:cond delay="0"/>
                            </p:stCondLst>
                            <p:childTnLst>
                              <p:par>
                                <p:cTn id="269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94" dur="1250" fill="hold"/>
                                        <p:tgtEl>
                                          <p:spTgt spid="189"/>
                                        </p:tgtEl>
                                      </p:cBhvr>
                                      <p:by x="55000" y="55000"/>
                                    </p:animScale>
                                  </p:childTnLst>
                                </p:cTn>
                              </p:par>
                              <p:par>
                                <p:cTn id="269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696" dur="12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97" presetID="42" presetClass="path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22552 -0.0301 " pathEditMode="relative" rAng="0" ptsTypes="AA">
                                      <p:cBhvr>
                                        <p:cTn id="2698" dur="12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5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9" fill="hold">
                            <p:stCondLst>
                              <p:cond delay="1250"/>
                            </p:stCondLst>
                            <p:childTnLst>
                              <p:par>
                                <p:cTn id="2700" presetID="52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0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0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04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5" fill="hold">
                      <p:stCondLst>
                        <p:cond delay="indefinite"/>
                      </p:stCondLst>
                      <p:childTnLst>
                        <p:par>
                          <p:cTn id="2706" fill="hold">
                            <p:stCondLst>
                              <p:cond delay="0"/>
                            </p:stCondLst>
                            <p:childTnLst>
                              <p:par>
                                <p:cTn id="270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08" dur="1250" fill="hold"/>
                                        <p:tgtEl>
                                          <p:spTgt spid="194"/>
                                        </p:tgtEl>
                                      </p:cBhvr>
                                      <p:by x="55000" y="55000"/>
                                    </p:animScale>
                                  </p:childTnLst>
                                </p:cTn>
                              </p:par>
                              <p:par>
                                <p:cTn id="270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710" dur="1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11" presetID="42" presetClass="path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85185E-6 L -0.19271 -0.03032 " pathEditMode="relative" rAng="0" ptsTypes="AA">
                                      <p:cBhvr>
                                        <p:cTn id="2712" dur="1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35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3" fill="hold">
                            <p:stCondLst>
                              <p:cond delay="1250"/>
                            </p:stCondLst>
                            <p:childTnLst>
                              <p:par>
                                <p:cTn id="2714" presetID="52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18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9" fill="hold">
                      <p:stCondLst>
                        <p:cond delay="indefinite"/>
                      </p:stCondLst>
                      <p:childTnLst>
                        <p:par>
                          <p:cTn id="2720" fill="hold">
                            <p:stCondLst>
                              <p:cond delay="0"/>
                            </p:stCondLst>
                            <p:childTnLst>
                              <p:par>
                                <p:cTn id="27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22" dur="1250" fill="hold"/>
                                        <p:tgtEl>
                                          <p:spTgt spid="191"/>
                                        </p:tgtEl>
                                      </p:cBhvr>
                                      <p:by x="55000" y="55000"/>
                                    </p:animScale>
                                  </p:childTnLst>
                                </p:cTn>
                              </p:par>
                              <p:par>
                                <p:cTn id="272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724" dur="125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25" presetID="42" presetClass="path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-0.14358 -0.17916 " pathEditMode="relative" rAng="0" ptsTypes="AA">
                                      <p:cBhvr>
                                        <p:cTn id="2726" dur="125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-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728" presetID="52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32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3" fill="hold">
                      <p:stCondLst>
                        <p:cond delay="indefinite"/>
                      </p:stCondLst>
                      <p:childTnLst>
                        <p:par>
                          <p:cTn id="2734" fill="hold">
                            <p:stCondLst>
                              <p:cond delay="0"/>
                            </p:stCondLst>
                            <p:childTnLst>
                              <p:par>
                                <p:cTn id="273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36" dur="1250" fill="hold"/>
                                        <p:tgtEl>
                                          <p:spTgt spid="172"/>
                                        </p:tgtEl>
                                      </p:cBhvr>
                                      <p:by x="55000" y="55000"/>
                                    </p:animScale>
                                  </p:childTnLst>
                                </p:cTn>
                              </p:par>
                              <p:par>
                                <p:cTn id="273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738" dur="1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9" presetID="42" presetClass="path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44444E-6 L -0.07622 -0.16643 " pathEditMode="relative" rAng="0" ptsTypes="AA">
                                      <p:cBhvr>
                                        <p:cTn id="2740" dur="1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9" y="-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1" fill="hold">
                      <p:stCondLst>
                        <p:cond delay="indefinite"/>
                      </p:stCondLst>
                      <p:childTnLst>
                        <p:par>
                          <p:cTn id="2742" fill="hold">
                            <p:stCondLst>
                              <p:cond delay="0"/>
                            </p:stCondLst>
                            <p:childTnLst>
                              <p:par>
                                <p:cTn id="27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5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6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7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8" fill="hold">
                      <p:stCondLst>
                        <p:cond delay="indefinite"/>
                      </p:stCondLst>
                      <p:childTnLst>
                        <p:par>
                          <p:cTn id="2749" fill="hold">
                            <p:stCondLst>
                              <p:cond delay="0"/>
                            </p:stCondLst>
                            <p:childTnLst>
                              <p:par>
                                <p:cTn id="27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51" dur="2000" fill="hold"/>
                                        <p:tgtEl>
                                          <p:spTgt spid="245"/>
                                        </p:tgtEl>
                                      </p:cBhvr>
                                      <p:by x="325000" y="325000"/>
                                    </p:animScale>
                                  </p:childTnLst>
                                </p:cTn>
                              </p:par>
                              <p:par>
                                <p:cTn id="27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32691 -0.41898 " pathEditMode="relative" rAng="0" ptsTypes="AA">
                                      <p:cBhvr>
                                        <p:cTn id="2753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54" y="-20949"/>
                                    </p:animMotion>
                                  </p:childTnLst>
                                </p:cTn>
                              </p:par>
                              <p:par>
                                <p:cTn id="27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5" dur="indefinite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756" dur="indefinite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7" presetID="9" presetClass="emph" presetSubtype="0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58" dur="indefinite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59" dur="indefinite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0" fill="hold">
                            <p:stCondLst>
                              <p:cond delay="2000"/>
                            </p:stCondLst>
                            <p:childTnLst>
                              <p:par>
                                <p:cTn id="276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3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4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5" dur="900" decel="100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6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8" fill="hold">
                      <p:stCondLst>
                        <p:cond delay="0"/>
                      </p:stCondLst>
                      <p:childTnLst>
                        <p:par>
                          <p:cTn id="2769" fill="hold">
                            <p:stCondLst>
                              <p:cond delay="0"/>
                            </p:stCondLst>
                            <p:childTnLst>
                              <p:par>
                                <p:cTn id="27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7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video>
              <p:cMediaNode vol="80000">
                <p:cTn id="2772" repeatCount="indefinite" fill="hold" display="0">
                  <p:stCondLst>
                    <p:cond delay="indefinite"/>
                  </p:stCondLst>
                </p:cTn>
                <p:tgtEl>
                  <p:spTgt spid="110"/>
                </p:tgtEl>
              </p:cMediaNode>
            </p:video>
          </p:childTnLst>
        </p:cTn>
      </p:par>
    </p:tnLst>
    <p:bldLst>
      <p:bldP spid="2" grpId="0"/>
      <p:bldP spid="2" grpId="1"/>
      <p:bldP spid="2" grpId="2"/>
      <p:bldP spid="2" grpId="3"/>
      <p:bldP spid="6" grpId="0"/>
      <p:bldP spid="6" grpId="1"/>
      <p:bldP spid="6" grpId="2"/>
      <p:bldP spid="6" grpId="3"/>
      <p:bldP spid="6" grpId="4"/>
      <p:bldP spid="6" grpId="5"/>
      <p:bldP spid="6" grpId="6"/>
      <p:bldP spid="6" grpId="7"/>
      <p:bldP spid="6" grpId="8"/>
      <p:bldP spid="6" grpId="9"/>
      <p:bldP spid="9" grpId="0"/>
      <p:bldP spid="9" grpId="1"/>
      <p:bldP spid="9" grpId="2"/>
      <p:bldP spid="9" grpId="3"/>
      <p:bldP spid="150" grpId="0"/>
      <p:bldP spid="150" grpId="1"/>
      <p:bldP spid="151" grpId="0"/>
      <p:bldP spid="151" grpId="1"/>
      <p:bldP spid="152" grpId="0"/>
      <p:bldP spid="152" grpId="1"/>
      <p:bldP spid="155" grpId="0"/>
      <p:bldP spid="155" grpId="1"/>
      <p:bldP spid="157" grpId="0"/>
      <p:bldP spid="157" grpId="1"/>
      <p:bldP spid="13" grpId="0"/>
      <p:bldP spid="13" grpId="1"/>
      <p:bldP spid="13" grpId="2"/>
      <p:bldP spid="13" grpId="3"/>
      <p:bldP spid="164" grpId="0"/>
      <p:bldP spid="164" grpId="1"/>
      <p:bldP spid="201" grpId="0"/>
      <p:bldP spid="201" grpId="1"/>
      <p:bldP spid="201" grpId="2"/>
      <p:bldP spid="201" grpId="3"/>
      <p:bldP spid="12" grpId="0"/>
      <p:bldP spid="12" grpId="1"/>
      <p:bldP spid="12" grpId="2"/>
      <p:bldP spid="12" grpId="3"/>
      <p:bldP spid="209" grpId="0"/>
      <p:bldP spid="209" grpId="1"/>
      <p:bldP spid="209" grpId="2"/>
      <p:bldP spid="209" grpId="3"/>
      <p:bldP spid="115" grpId="0"/>
      <p:bldP spid="115" grpId="1"/>
      <p:bldP spid="115" grpId="2"/>
      <p:bldP spid="115" grpId="3"/>
      <p:bldP spid="112" grpId="0"/>
      <p:bldP spid="112" grpId="1"/>
      <p:bldP spid="112" grpId="2"/>
      <p:bldP spid="112" grpId="3"/>
      <p:bldP spid="153" grpId="0"/>
      <p:bldP spid="153" grpId="1"/>
      <p:bldP spid="153" grpId="2"/>
      <p:bldP spid="153" grpId="3"/>
      <p:bldP spid="148" grpId="0"/>
      <p:bldP spid="148" grpId="1"/>
      <p:bldP spid="148" grpId="2"/>
      <p:bldP spid="148" grpId="3"/>
      <p:bldP spid="118" grpId="0"/>
      <p:bldP spid="118" grpId="1"/>
      <p:bldP spid="16" grpId="0"/>
      <p:bldP spid="16" grpId="1"/>
      <p:bldP spid="16" grpId="2"/>
      <p:bldP spid="16" grpId="3"/>
      <p:bldP spid="17" grpId="0"/>
      <p:bldP spid="17" grpId="1"/>
      <p:bldP spid="17" grpId="2"/>
      <p:bldP spid="17" grpId="3"/>
      <p:bldP spid="20" grpId="0"/>
      <p:bldP spid="20" grpId="1"/>
      <p:bldP spid="20" grpId="2"/>
      <p:bldP spid="20" grpId="3"/>
      <p:bldP spid="159" grpId="0"/>
      <p:bldP spid="159" grpId="1"/>
      <p:bldP spid="159" grpId="2"/>
      <p:bldP spid="159" grpId="3"/>
      <p:bldP spid="21" grpId="0"/>
      <p:bldP spid="21" grpId="1"/>
      <p:bldP spid="21" grpId="2"/>
      <p:bldP spid="21" grpId="3"/>
      <p:bldP spid="162" grpId="0"/>
      <p:bldP spid="162" grpId="1"/>
      <p:bldP spid="162" grpId="2"/>
      <p:bldP spid="163" grpId="0"/>
      <p:bldP spid="163" grpId="1"/>
      <p:bldP spid="163" grpId="2"/>
      <p:bldP spid="24" grpId="0"/>
      <p:bldP spid="24" grpId="1"/>
      <p:bldP spid="24" grpId="2"/>
      <p:bldP spid="24" grpId="3"/>
      <p:bldP spid="25" grpId="0"/>
      <p:bldP spid="25" grpId="1"/>
      <p:bldP spid="25" grpId="2"/>
      <p:bldP spid="25" grpId="3"/>
      <p:bldP spid="29" grpId="0"/>
      <p:bldP spid="29" grpId="1"/>
      <p:bldP spid="29" grpId="2"/>
      <p:bldP spid="29" grpId="3"/>
      <p:bldP spid="32" grpId="0"/>
      <p:bldP spid="32" grpId="1"/>
      <p:bldP spid="32" grpId="2"/>
      <p:bldP spid="32" grpId="3"/>
      <p:bldP spid="28" grpId="0"/>
      <p:bldP spid="28" grpId="1"/>
      <p:bldP spid="165" grpId="0"/>
      <p:bldP spid="165" grpId="1"/>
      <p:bldP spid="165" grpId="2"/>
      <p:bldP spid="165" grpId="3"/>
      <p:bldP spid="166" grpId="0"/>
      <p:bldP spid="166" grpId="1"/>
      <p:bldP spid="166" grpId="2"/>
      <p:bldP spid="166" grpId="3"/>
      <p:bldP spid="36" grpId="0"/>
      <p:bldP spid="36" grpId="1"/>
      <p:bldP spid="36" grpId="2"/>
      <p:bldP spid="36" grpId="3"/>
      <p:bldP spid="154" grpId="0"/>
      <p:bldP spid="154" grpId="1"/>
      <p:bldP spid="154" grpId="2"/>
      <p:bldP spid="154" grpId="3"/>
      <p:bldP spid="35" grpId="0"/>
      <p:bldP spid="35" grpId="1"/>
      <p:bldP spid="35" grpId="2"/>
      <p:bldP spid="35" grpId="3"/>
      <p:bldP spid="156" grpId="0"/>
      <p:bldP spid="156" grpId="1"/>
      <p:bldP spid="156" grpId="2"/>
      <p:bldP spid="156" grpId="3"/>
      <p:bldP spid="121" grpId="0"/>
      <p:bldP spid="121" grpId="1"/>
      <p:bldP spid="121" grpId="2"/>
      <p:bldP spid="121" grpId="3"/>
      <p:bldP spid="42" grpId="0"/>
      <p:bldP spid="42" grpId="1"/>
      <p:bldP spid="42" grpId="2"/>
      <p:bldP spid="42" grpId="3"/>
      <p:bldP spid="158" grpId="0"/>
      <p:bldP spid="158" grpId="1"/>
      <p:bldP spid="158" grpId="2"/>
      <p:bldP spid="158" grpId="3"/>
      <p:bldP spid="41" grpId="0"/>
      <p:bldP spid="41" grpId="1"/>
      <p:bldP spid="41" grpId="2"/>
      <p:bldP spid="41" grpId="3"/>
      <p:bldP spid="161" grpId="0"/>
      <p:bldP spid="161" grpId="1"/>
      <p:bldP spid="161" grpId="2"/>
      <p:bldP spid="161" grpId="3"/>
      <p:bldP spid="123" grpId="0"/>
      <p:bldP spid="123" grpId="1"/>
      <p:bldP spid="167" grpId="0"/>
      <p:bldP spid="167" grpId="1"/>
      <p:bldP spid="167" grpId="2"/>
      <p:bldP spid="167" grpId="3"/>
      <p:bldP spid="127" grpId="0"/>
      <p:bldP spid="127" grpId="1"/>
      <p:bldP spid="168" grpId="0"/>
      <p:bldP spid="168" grpId="1"/>
      <p:bldP spid="168" grpId="2"/>
      <p:bldP spid="168" grpId="3"/>
      <p:bldP spid="130" grpId="0"/>
      <p:bldP spid="130" grpId="1"/>
      <p:bldP spid="130" grpId="2"/>
      <p:bldP spid="130" grpId="3"/>
      <p:bldP spid="177" grpId="0"/>
      <p:bldP spid="177" grpId="1"/>
      <p:bldP spid="177" grpId="2"/>
      <p:bldP spid="177" grpId="3"/>
      <p:bldP spid="44" grpId="0"/>
      <p:bldP spid="44" grpId="1"/>
      <p:bldP spid="44" grpId="2"/>
      <p:bldP spid="44" grpId="3"/>
      <p:bldP spid="178" grpId="0"/>
      <p:bldP spid="178" grpId="1"/>
      <p:bldP spid="178" grpId="2"/>
      <p:bldP spid="178" grpId="3"/>
      <p:bldP spid="43" grpId="0"/>
      <p:bldP spid="43" grpId="1"/>
      <p:bldP spid="43" grpId="2"/>
      <p:bldP spid="43" grpId="3"/>
      <p:bldP spid="134" grpId="0"/>
      <p:bldP spid="134" grpId="1"/>
      <p:bldP spid="134" grpId="2"/>
      <p:bldP spid="134" grpId="3"/>
      <p:bldP spid="179" grpId="0"/>
      <p:bldP spid="179" grpId="1"/>
      <p:bldP spid="179" grpId="2"/>
      <p:bldP spid="179" grpId="3"/>
      <p:bldP spid="66" grpId="0"/>
      <p:bldP spid="66" grpId="1"/>
      <p:bldP spid="66" grpId="2"/>
      <p:bldP spid="66" grpId="3"/>
      <p:bldP spid="49" grpId="0"/>
      <p:bldP spid="49" grpId="1"/>
      <p:bldP spid="49" grpId="2"/>
      <p:bldP spid="49" grpId="3"/>
      <p:bldP spid="180" grpId="0"/>
      <p:bldP spid="180" grpId="1"/>
      <p:bldP spid="180" grpId="2"/>
      <p:bldP spid="180" grpId="3"/>
      <p:bldP spid="171" grpId="0"/>
      <p:bldP spid="171" grpId="1"/>
      <p:bldP spid="171" grpId="2"/>
      <p:bldP spid="171" grpId="3"/>
      <p:bldP spid="69" grpId="0"/>
      <p:bldP spid="69" grpId="1"/>
      <p:bldP spid="69" grpId="2"/>
      <p:bldP spid="69" grpId="3"/>
      <p:bldP spid="50" grpId="0"/>
      <p:bldP spid="50" grpId="1"/>
      <p:bldP spid="50" grpId="2"/>
      <p:bldP spid="50" grpId="3"/>
      <p:bldP spid="72" grpId="0"/>
      <p:bldP spid="72" grpId="1"/>
      <p:bldP spid="72" grpId="2"/>
      <p:bldP spid="72" grpId="3"/>
      <p:bldP spid="75" grpId="0"/>
      <p:bldP spid="75" grpId="1"/>
      <p:bldP spid="75" grpId="2"/>
      <p:bldP spid="75" grpId="3"/>
      <p:bldP spid="185" grpId="0"/>
      <p:bldP spid="185" grpId="1"/>
      <p:bldP spid="185" grpId="2"/>
      <p:bldP spid="185" grpId="3"/>
      <p:bldP spid="52" grpId="0"/>
      <p:bldP spid="52" grpId="1"/>
      <p:bldP spid="52" grpId="2"/>
      <p:bldP spid="52" grpId="3"/>
      <p:bldP spid="188" grpId="0"/>
      <p:bldP spid="188" grpId="1"/>
      <p:bldP spid="188" grpId="2"/>
      <p:bldP spid="188" grpId="3"/>
      <p:bldP spid="136" grpId="0"/>
      <p:bldP spid="136" grpId="1"/>
      <p:bldP spid="136" grpId="2"/>
      <p:bldP spid="136" grpId="3"/>
      <p:bldP spid="78" grpId="0"/>
      <p:bldP spid="78" grpId="1"/>
      <p:bldP spid="78" grpId="2"/>
      <p:bldP spid="78" grpId="3"/>
      <p:bldP spid="53" grpId="0"/>
      <p:bldP spid="53" grpId="1"/>
      <p:bldP spid="53" grpId="2"/>
      <p:bldP spid="53" grpId="3"/>
      <p:bldP spid="83" grpId="0"/>
      <p:bldP spid="83" grpId="1"/>
      <p:bldP spid="83" grpId="2"/>
      <p:bldP spid="83" grpId="3"/>
      <p:bldP spid="54" grpId="0"/>
      <p:bldP spid="54" grpId="1"/>
      <p:bldP spid="54" grpId="2"/>
      <p:bldP spid="54" grpId="3"/>
      <p:bldP spid="84" grpId="0"/>
      <p:bldP spid="84" grpId="1"/>
      <p:bldP spid="84" grpId="2"/>
      <p:bldP spid="84" grpId="3"/>
      <p:bldP spid="55" grpId="0"/>
      <p:bldP spid="55" grpId="1"/>
      <p:bldP spid="55" grpId="2"/>
      <p:bldP spid="55" grpId="3"/>
      <p:bldP spid="193" grpId="0"/>
      <p:bldP spid="193" grpId="1"/>
      <p:bldP spid="193" grpId="2"/>
      <p:bldP spid="193" grpId="3"/>
      <p:bldP spid="87" grpId="0"/>
      <p:bldP spid="87" grpId="1"/>
      <p:bldP spid="87" grpId="2"/>
      <p:bldP spid="87" grpId="3"/>
      <p:bldP spid="56" grpId="0"/>
      <p:bldP spid="56" grpId="1"/>
      <p:bldP spid="56" grpId="2"/>
      <p:bldP spid="56" grpId="3"/>
      <p:bldP spid="90" grpId="0"/>
      <p:bldP spid="90" grpId="1"/>
      <p:bldP spid="90" grpId="2"/>
      <p:bldP spid="90" grpId="3"/>
      <p:bldP spid="93" grpId="0"/>
      <p:bldP spid="93" grpId="1"/>
      <p:bldP spid="93" grpId="2"/>
      <p:bldP spid="93" grpId="3"/>
      <p:bldP spid="57" grpId="0"/>
      <p:bldP spid="57" grpId="1"/>
      <p:bldP spid="57" grpId="2"/>
      <p:bldP spid="57" grpId="3"/>
      <p:bldP spid="100" grpId="0"/>
      <p:bldP spid="100" grpId="1"/>
      <p:bldP spid="100" grpId="2"/>
      <p:bldP spid="100" grpId="3"/>
      <p:bldP spid="96" grpId="0"/>
      <p:bldP spid="96" grpId="1"/>
      <p:bldP spid="96" grpId="2"/>
      <p:bldP spid="96" grpId="3"/>
      <p:bldP spid="101" grpId="0"/>
      <p:bldP spid="101" grpId="1"/>
      <p:bldP spid="101" grpId="2"/>
      <p:bldP spid="101" grpId="3"/>
      <p:bldP spid="58" grpId="0"/>
      <p:bldP spid="58" grpId="1"/>
      <p:bldP spid="58" grpId="2"/>
      <p:bldP spid="58" grpId="3"/>
      <p:bldP spid="186" grpId="0"/>
      <p:bldP spid="186" grpId="1"/>
      <p:bldP spid="186" grpId="2"/>
      <p:bldP spid="186" grpId="3"/>
      <p:bldP spid="108" grpId="0"/>
      <p:bldP spid="108" grpId="1"/>
      <p:bldP spid="108" grpId="2"/>
      <p:bldP spid="108" grpId="3"/>
      <p:bldP spid="107" grpId="0"/>
      <p:bldP spid="107" grpId="1"/>
      <p:bldP spid="107" grpId="2"/>
      <p:bldP spid="107" grpId="3"/>
      <p:bldP spid="104" grpId="0"/>
      <p:bldP spid="104" grpId="1"/>
      <p:bldP spid="104" grpId="2"/>
      <p:bldP spid="104" grpId="3"/>
      <p:bldP spid="183" grpId="0"/>
      <p:bldP spid="183" grpId="1"/>
      <p:bldP spid="183" grpId="2"/>
      <p:bldP spid="183" grpId="3"/>
      <p:bldP spid="109" grpId="0"/>
      <p:bldP spid="109" grpId="1"/>
      <p:bldP spid="109" grpId="2"/>
      <p:bldP spid="109" grpId="3"/>
      <p:bldP spid="59" grpId="0"/>
      <p:bldP spid="59" grpId="1"/>
      <p:bldP spid="59" grpId="2"/>
      <p:bldP spid="59" grpId="3"/>
      <p:bldP spid="114" grpId="0"/>
      <p:bldP spid="114" grpId="1"/>
      <p:bldP spid="114" grpId="2"/>
      <p:bldP spid="114" grpId="3"/>
      <p:bldP spid="117" grpId="0"/>
      <p:bldP spid="117" grpId="1"/>
      <p:bldP spid="117" grpId="2"/>
      <p:bldP spid="117" grpId="3"/>
      <p:bldP spid="60" grpId="0"/>
      <p:bldP spid="60" grpId="1"/>
      <p:bldP spid="60" grpId="2"/>
      <p:bldP spid="60" grpId="3"/>
      <p:bldP spid="120" grpId="0"/>
      <p:bldP spid="120" grpId="1"/>
      <p:bldP spid="120" grpId="2"/>
      <p:bldP spid="120" grpId="3"/>
      <p:bldP spid="200" grpId="0"/>
      <p:bldP spid="200" grpId="1"/>
      <p:bldP spid="200" grpId="2"/>
      <p:bldP spid="200" grpId="3"/>
      <p:bldP spid="61" grpId="0"/>
      <p:bldP spid="61" grpId="1"/>
      <p:bldP spid="61" grpId="2"/>
      <p:bldP spid="61" grpId="3"/>
      <p:bldP spid="125" grpId="0"/>
      <p:bldP spid="125" grpId="1"/>
      <p:bldP spid="125" grpId="2"/>
      <p:bldP spid="125" grpId="3"/>
      <p:bldP spid="62" grpId="0"/>
      <p:bldP spid="62" grpId="1"/>
      <p:bldP spid="62" grpId="2"/>
      <p:bldP spid="62" grpId="3"/>
      <p:bldP spid="197" grpId="0"/>
      <p:bldP spid="197" grpId="1"/>
      <p:bldP spid="197" grpId="2"/>
      <p:bldP spid="197" grpId="3"/>
      <p:bldP spid="139" grpId="0"/>
      <p:bldP spid="139" grpId="1"/>
      <p:bldP spid="139" grpId="2"/>
      <p:bldP spid="139" grpId="3"/>
      <p:bldP spid="129" grpId="0"/>
      <p:bldP spid="129" grpId="1"/>
      <p:bldP spid="129" grpId="2"/>
      <p:bldP spid="129" grpId="3"/>
      <p:bldP spid="126" grpId="0"/>
      <p:bldP spid="126" grpId="1"/>
      <p:bldP spid="126" grpId="2"/>
      <p:bldP spid="126" grpId="3"/>
      <p:bldP spid="198" grpId="0"/>
      <p:bldP spid="198" grpId="1"/>
      <p:bldP spid="198" grpId="2"/>
      <p:bldP spid="198" grpId="3"/>
      <p:bldP spid="63" grpId="0"/>
      <p:bldP spid="63" grpId="1"/>
      <p:bldP spid="63" grpId="2"/>
      <p:bldP spid="63" grpId="3"/>
      <p:bldP spid="199" grpId="0"/>
      <p:bldP spid="199" grpId="1"/>
      <p:bldP spid="199" grpId="2"/>
      <p:bldP spid="199" grpId="3"/>
      <p:bldP spid="142" grpId="0"/>
      <p:bldP spid="142" grpId="1"/>
      <p:bldP spid="142" grpId="2"/>
      <p:bldP spid="142" grpId="3"/>
      <p:bldP spid="132" grpId="0"/>
      <p:bldP spid="132" grpId="1"/>
      <p:bldP spid="132" grpId="2"/>
      <p:bldP spid="132" grpId="3"/>
      <p:bldP spid="133" grpId="0"/>
      <p:bldP spid="133" grpId="1"/>
      <p:bldP spid="133" grpId="2"/>
      <p:bldP spid="133" grpId="3"/>
      <p:bldP spid="64" grpId="0"/>
      <p:bldP spid="64" grpId="1"/>
      <p:bldP spid="64" grpId="2"/>
      <p:bldP spid="64" grpId="3"/>
      <p:bldP spid="138" grpId="0"/>
      <p:bldP spid="138" grpId="1"/>
      <p:bldP spid="138" grpId="2"/>
      <p:bldP spid="138" grpId="3"/>
      <p:bldP spid="140" grpId="0"/>
      <p:bldP spid="140" grpId="1"/>
      <p:bldP spid="140" grpId="2"/>
      <p:bldP spid="140" grpId="3"/>
      <p:bldP spid="141" grpId="0"/>
      <p:bldP spid="141" grpId="1"/>
      <p:bldP spid="141" grpId="2"/>
      <p:bldP spid="141" grpId="3"/>
      <p:bldP spid="223" grpId="0" animBg="1"/>
      <p:bldP spid="223" grpId="1" animBg="1"/>
      <p:bldP spid="223" grpId="2" animBg="1"/>
      <p:bldP spid="212" grpId="0"/>
      <p:bldP spid="212" grpId="1"/>
      <p:bldP spid="212" grpId="2"/>
      <p:bldP spid="212" grpId="3"/>
      <p:bldP spid="65" grpId="0"/>
      <p:bldP spid="65" grpId="1"/>
      <p:bldP spid="65" grpId="2"/>
      <p:bldP spid="65" grpId="3"/>
      <p:bldP spid="3" grpId="0" build="allAtOnce"/>
      <p:bldP spid="213" grpId="0"/>
      <p:bldP spid="213" grpId="1"/>
      <p:bldP spid="213" grpId="2"/>
      <p:bldP spid="213" grpId="3"/>
      <p:bldP spid="143" grpId="0"/>
      <p:bldP spid="143" grpId="1"/>
      <p:bldP spid="143" grpId="2"/>
      <p:bldP spid="143" grpId="3"/>
      <p:bldP spid="214" grpId="0"/>
      <p:bldP spid="214" grpId="1"/>
      <p:bldP spid="214" grpId="2"/>
      <p:bldP spid="214" grpId="3"/>
      <p:bldP spid="232" grpId="0"/>
      <p:bldP spid="232" grpId="1"/>
      <p:bldP spid="232" grpId="2"/>
      <p:bldP spid="232" grpId="3"/>
      <p:bldP spid="144" grpId="0"/>
      <p:bldP spid="144" grpId="1"/>
      <p:bldP spid="144" grpId="2"/>
      <p:bldP spid="144" grpId="3"/>
      <p:bldP spid="215" grpId="0"/>
      <p:bldP spid="215" grpId="1"/>
      <p:bldP spid="215" grpId="2"/>
      <p:bldP spid="217" grpId="0"/>
      <p:bldP spid="217" grpId="1"/>
      <p:bldP spid="218" grpId="0"/>
      <p:bldP spid="218" grpId="1"/>
      <p:bldP spid="220" grpId="0"/>
      <p:bldP spid="220" grpId="1"/>
      <p:bldP spid="216" grpId="0"/>
      <p:bldP spid="216" grpId="1"/>
      <p:bldP spid="216" grpId="2"/>
      <p:bldP spid="216" grpId="3"/>
      <p:bldP spid="146" grpId="0"/>
      <p:bldP spid="146" grpId="1"/>
      <p:bldP spid="146" grpId="2"/>
      <p:bldP spid="146" grpId="3"/>
      <p:bldP spid="222" grpId="0"/>
      <p:bldP spid="222" grpId="1"/>
      <p:bldP spid="222" grpId="2"/>
      <p:bldP spid="222" grpId="3"/>
      <p:bldP spid="173" grpId="0"/>
      <p:bldP spid="173" grpId="1"/>
      <p:bldP spid="173" grpId="2"/>
      <p:bldP spid="173" grpId="3"/>
      <p:bldP spid="240" grpId="0"/>
      <p:bldP spid="240" grpId="1"/>
      <p:bldP spid="240" grpId="2"/>
      <p:bldP spid="240" grpId="3"/>
      <p:bldP spid="8" grpId="0"/>
      <p:bldP spid="8" grpId="1"/>
      <p:bldP spid="8" grpId="2"/>
      <p:bldP spid="8" grpId="3"/>
      <p:bldP spid="160" grpId="0"/>
      <p:bldP spid="160" grpId="1"/>
      <p:bldP spid="160" grpId="2"/>
      <p:bldP spid="160" grpId="3"/>
      <p:bldP spid="241" grpId="0"/>
      <p:bldP spid="241" grpId="1"/>
      <p:bldP spid="241" grpId="2"/>
      <p:bldP spid="241" grpId="3"/>
      <p:bldP spid="242" grpId="0"/>
      <p:bldP spid="242" grpId="1"/>
      <p:bldP spid="242" grpId="2"/>
      <p:bldP spid="242" grpId="3"/>
      <p:bldP spid="170" grpId="0"/>
      <p:bldP spid="170" grpId="1"/>
      <p:bldP spid="170" grpId="2"/>
      <p:bldP spid="170" grpId="3"/>
      <p:bldP spid="243" grpId="0"/>
      <p:bldP spid="243" grpId="1"/>
      <p:bldP spid="243" grpId="2"/>
      <p:bldP spid="243" grpId="3"/>
      <p:bldP spid="189" grpId="0"/>
      <p:bldP spid="189" grpId="1"/>
      <p:bldP spid="189" grpId="2"/>
      <p:bldP spid="189" grpId="3"/>
      <p:bldP spid="194" grpId="0"/>
      <p:bldP spid="194" grpId="1"/>
      <p:bldP spid="194" grpId="2"/>
      <p:bldP spid="194" grpId="3"/>
      <p:bldP spid="191" grpId="0"/>
      <p:bldP spid="191" grpId="1"/>
      <p:bldP spid="191" grpId="2"/>
      <p:bldP spid="191" grpId="3"/>
      <p:bldP spid="172" grpId="0"/>
      <p:bldP spid="172" grpId="1"/>
      <p:bldP spid="172" grpId="2"/>
      <p:bldP spid="172" grpId="3"/>
      <p:bldP spid="238" grpId="0"/>
      <p:bldP spid="238" grpId="1"/>
      <p:bldP spid="235" grpId="0"/>
      <p:bldP spid="235" grpId="1"/>
      <p:bldP spid="248" grpId="0"/>
      <p:bldP spid="249" grpId="0"/>
      <p:bldP spid="250" grpId="0"/>
      <p:bldP spid="2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015032-F727-41A5-B0A0-19B16C82D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6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688913"/>
            <a:ext cx="8686800" cy="2849562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Please visit </a:t>
            </a:r>
            <a:br>
              <a:rPr lang="en-US" b="1" dirty="0"/>
            </a:br>
            <a:r>
              <a:rPr lang="en-US" b="1" u="sng" dirty="0">
                <a:solidFill>
                  <a:srgbClr val="3333FF"/>
                </a:solidFill>
              </a:rPr>
              <a:t>http://</a:t>
            </a:r>
            <a:r>
              <a:rPr lang="en-US" b="1" u="sng">
                <a:solidFill>
                  <a:srgbClr val="3333FF"/>
                </a:solidFill>
              </a:rPr>
              <a:t>www.RonBert.</a:t>
            </a:r>
            <a:r>
              <a:rPr lang="en-US" b="1" u="sng" dirty="0">
                <a:solidFill>
                  <a:srgbClr val="3333FF"/>
                </a:solidFill>
              </a:rPr>
              <a:t>com</a:t>
            </a:r>
            <a:br>
              <a:rPr lang="en-US" b="1" dirty="0"/>
            </a:br>
            <a:r>
              <a:rPr lang="en-US" sz="4800" b="1" dirty="0">
                <a:solidFill>
                  <a:srgbClr val="FF0000"/>
                </a:solidFill>
              </a:rPr>
              <a:t>to explore further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92" y="4649412"/>
            <a:ext cx="2257058" cy="14044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6143" y="4888523"/>
            <a:ext cx="5996352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Ronald Bert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Channel on</a:t>
            </a:r>
          </a:p>
        </p:txBody>
      </p:sp>
    </p:spTree>
    <p:extLst>
      <p:ext uri="{BB962C8B-B14F-4D97-AF65-F5344CB8AC3E}">
        <p14:creationId xmlns:p14="http://schemas.microsoft.com/office/powerpoint/2010/main" val="74015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</TotalTime>
  <Words>1032</Words>
  <Application>Microsoft Office PowerPoint</Application>
  <PresentationFormat>On-screen Show (4:3)</PresentationFormat>
  <Paragraphs>160</Paragraphs>
  <Slides>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Franklin Gothic Demi</vt:lpstr>
      <vt:lpstr>Goudy Stout</vt:lpstr>
      <vt:lpstr>Office Theme</vt:lpstr>
      <vt:lpstr>Default Design</vt:lpstr>
      <vt:lpstr>PowerPoint Presentation</vt:lpstr>
      <vt:lpstr>This nation was founded to protect the free to worship with a clear conscience</vt:lpstr>
      <vt:lpstr>PowerPoint Presentation</vt:lpstr>
      <vt:lpstr>July 4,1776</vt:lpstr>
      <vt:lpstr>PowerPoint Presentation</vt:lpstr>
      <vt:lpstr>Please visit  http://www.RonBert.com to explore further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 Bert</dc:creator>
  <cp:lastModifiedBy>Ron Bert</cp:lastModifiedBy>
  <cp:revision>14</cp:revision>
  <dcterms:created xsi:type="dcterms:W3CDTF">2020-04-11T17:46:49Z</dcterms:created>
  <dcterms:modified xsi:type="dcterms:W3CDTF">2020-04-11T19:48:46Z</dcterms:modified>
</cp:coreProperties>
</file>