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9"/>
  </p:notesMasterIdLst>
  <p:sldIdLst>
    <p:sldId id="256" r:id="rId2"/>
    <p:sldId id="346" r:id="rId3"/>
    <p:sldId id="639" r:id="rId4"/>
    <p:sldId id="640" r:id="rId5"/>
    <p:sldId id="641" r:id="rId6"/>
    <p:sldId id="642" r:id="rId7"/>
    <p:sldId id="643" r:id="rId8"/>
    <p:sldId id="644" r:id="rId9"/>
    <p:sldId id="708" r:id="rId10"/>
    <p:sldId id="645" r:id="rId11"/>
    <p:sldId id="646" r:id="rId12"/>
    <p:sldId id="647" r:id="rId13"/>
    <p:sldId id="648" r:id="rId14"/>
    <p:sldId id="649" r:id="rId15"/>
    <p:sldId id="650" r:id="rId16"/>
    <p:sldId id="651" r:id="rId17"/>
    <p:sldId id="652" r:id="rId18"/>
    <p:sldId id="653" r:id="rId19"/>
    <p:sldId id="654" r:id="rId20"/>
    <p:sldId id="699" r:id="rId21"/>
    <p:sldId id="709" r:id="rId22"/>
    <p:sldId id="703" r:id="rId23"/>
    <p:sldId id="702" r:id="rId24"/>
    <p:sldId id="698" r:id="rId25"/>
    <p:sldId id="656" r:id="rId26"/>
    <p:sldId id="696" r:id="rId27"/>
    <p:sldId id="657" r:id="rId28"/>
    <p:sldId id="658" r:id="rId29"/>
    <p:sldId id="659" r:id="rId30"/>
    <p:sldId id="660" r:id="rId31"/>
    <p:sldId id="661" r:id="rId32"/>
    <p:sldId id="710" r:id="rId33"/>
    <p:sldId id="662" r:id="rId34"/>
    <p:sldId id="663" r:id="rId35"/>
    <p:sldId id="664" r:id="rId36"/>
    <p:sldId id="665" r:id="rId37"/>
    <p:sldId id="666" r:id="rId38"/>
    <p:sldId id="667" r:id="rId39"/>
    <p:sldId id="668" r:id="rId40"/>
    <p:sldId id="669" r:id="rId41"/>
    <p:sldId id="675" r:id="rId42"/>
    <p:sldId id="676" r:id="rId43"/>
    <p:sldId id="677" r:id="rId44"/>
    <p:sldId id="678" r:id="rId45"/>
    <p:sldId id="700" r:id="rId46"/>
    <p:sldId id="705" r:id="rId47"/>
    <p:sldId id="704" r:id="rId48"/>
    <p:sldId id="697" r:id="rId49"/>
    <p:sldId id="680" r:id="rId50"/>
    <p:sldId id="695" r:id="rId51"/>
    <p:sldId id="714" r:id="rId52"/>
    <p:sldId id="681" r:id="rId53"/>
    <p:sldId id="682" r:id="rId54"/>
    <p:sldId id="683" r:id="rId55"/>
    <p:sldId id="684" r:id="rId56"/>
    <p:sldId id="711" r:id="rId57"/>
    <p:sldId id="670" r:id="rId58"/>
    <p:sldId id="671" r:id="rId59"/>
    <p:sldId id="672" r:id="rId60"/>
    <p:sldId id="685" r:id="rId61"/>
    <p:sldId id="686" r:id="rId62"/>
    <p:sldId id="687" r:id="rId63"/>
    <p:sldId id="688" r:id="rId64"/>
    <p:sldId id="689" r:id="rId65"/>
    <p:sldId id="690" r:id="rId66"/>
    <p:sldId id="712" r:id="rId67"/>
    <p:sldId id="691" r:id="rId68"/>
    <p:sldId id="701" r:id="rId69"/>
    <p:sldId id="673" r:id="rId70"/>
    <p:sldId id="674" r:id="rId71"/>
    <p:sldId id="694" r:id="rId72"/>
    <p:sldId id="692" r:id="rId73"/>
    <p:sldId id="707" r:id="rId74"/>
    <p:sldId id="706" r:id="rId75"/>
    <p:sldId id="350" r:id="rId76"/>
    <p:sldId id="283" r:id="rId77"/>
    <p:sldId id="382" r:id="rId78"/>
  </p:sldIdLst>
  <p:sldSz cx="9144000" cy="6858000" type="screen4x3"/>
  <p:notesSz cx="6858000" cy="9144000"/>
  <p:embeddedFontLst>
    <p:embeddedFont>
      <p:font typeface="BlackChancery" pitchFamily="2" charset="0"/>
      <p:regular r:id="rId80"/>
    </p:embeddedFont>
    <p:embeddedFont>
      <p:font typeface="Calibri" panose="020F0502020204030204" pitchFamily="34" charset="0"/>
      <p:regular r:id="rId81"/>
      <p:bold r:id="rId82"/>
      <p:italic r:id="rId83"/>
      <p:boldItalic r:id="rId84"/>
    </p:embeddedFont>
    <p:embeddedFont>
      <p:font typeface="Char BB" panose="02000508000000020004" pitchFamily="2" charset="0"/>
      <p:regular r:id="rId85"/>
    </p:embeddedFont>
    <p:embeddedFont>
      <p:font typeface="Copperplate Gothic Bold" panose="020E0705020206020404" pitchFamily="34" charset="0"/>
      <p:regular r:id="rId86"/>
    </p:embeddedFont>
    <p:embeddedFont>
      <p:font typeface="Wide Latin" panose="020A0A07050505020404" pitchFamily="18" charset="0"/>
      <p:regular r:id="rId8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Bert" initials="RB" lastIdx="1" clrIdx="0">
    <p:extLst>
      <p:ext uri="{19B8F6BF-5375-455C-9EA6-DF929625EA0E}">
        <p15:presenceInfo xmlns:p15="http://schemas.microsoft.com/office/powerpoint/2012/main" userId="f75f4b84ba0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483B35"/>
    <a:srgbClr val="413C36"/>
    <a:srgbClr val="61472E"/>
    <a:srgbClr val="96A3B3"/>
    <a:srgbClr val="660066"/>
    <a:srgbClr val="000099"/>
    <a:srgbClr val="66FF33"/>
    <a:srgbClr val="FF9900"/>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4" autoAdjust="0"/>
    <p:restoredTop sz="95658" autoAdjust="0"/>
  </p:normalViewPr>
  <p:slideViewPr>
    <p:cSldViewPr snapToGrid="0">
      <p:cViewPr varScale="1">
        <p:scale>
          <a:sx n="95" d="100"/>
          <a:sy n="95" d="100"/>
        </p:scale>
        <p:origin x="1002" y="96"/>
      </p:cViewPr>
      <p:guideLst>
        <p:guide orient="horz" pos="2160"/>
        <p:guide pos="2880"/>
      </p:guideLst>
    </p:cSldViewPr>
  </p:slideViewPr>
  <p:notesTextViewPr>
    <p:cViewPr>
      <p:scale>
        <a:sx n="100" d="100"/>
        <a:sy n="100" d="100"/>
      </p:scale>
      <p:origin x="0" y="0"/>
    </p:cViewPr>
  </p:notesTextViewPr>
  <p:sorterViewPr>
    <p:cViewPr>
      <p:scale>
        <a:sx n="39" d="100"/>
        <a:sy n="39" d="100"/>
      </p:scale>
      <p:origin x="0" y="-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5/17/2020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53220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one sees wealth reveals the cost of what no one can pay for. The whole earth cannot award one breath. No sister or brother can redeem what God alone looks for, a sole contrite heart that yearns for His forgiveness, thankfully pressed upon His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94687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travel the higher roads where truth shines without measure, one must surrender all before the One that saves and gives life.</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283781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life embraces the gift of God to humbly acknowledge He is supreme above all. Earth’s possessions are valued as last in comparison to eternal life where music never ends.</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30078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Facts will never change where truth tells wisdom. God declares understanding will come to those who have awe under His creation.</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451784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say the calm of understanding does not enrich the soul?</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68105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truth rises above the stars where God Himself knows.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669500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need temples or amusement parks built by man over true hearts in the vault of His service.</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08617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Senses make clear our existence. Creation exists so we may know the plan of God to love Him as He loves us.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7074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not a material expression of an exact place, but now in the presence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630849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involves the character, and the ability, to become better than who we once were in those sins of selfish desire.</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87747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is gauged by the price we pay to obtain.</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Treasures  of God illuminate the strings of heart enhancing the aromas of heaven. God is the ultimate miner, searching the depths of life with heart.</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573791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2715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spin has greater value than to look up and see more than we are. God has given us the silver and gold of life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443515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39254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faithful heart has the absence of His grace.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038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958758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92864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value, is not life itself of the highest of all known?</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072885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of life and why we are is a quality of importance.</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016174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rose is given its’ beauty because it is. A man becomes a king when belief extends beyond self and faith lifts life.</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59655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greater scheme of things God has a plan much higher than the triviality of earthlings desiring satisfaction. He offers the window to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266109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this world is dust; as such we must rise to that which is greater than the earth.</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45761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few are able to find the perfection He calls out for in us all. True hearts care for the simplest of concerns opening doors for strangers and tolerating the selfish among us. Nobility of heart shines as a jewel in His sight. Shame comes upon all, when He is revealed, as we fall before Him.</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366432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few are able to find the perfection He calls out for in us all. True hearts care for the simplest of concerns opening doors for strangers and tolerating the selfish among us. Nobility of heart shines as a jewel in His sight. Shame comes upon all, when He is revealed, as we fall before Him.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03061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Sacrifice has no comprehensive expression for the love it gives.</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675366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no desire to see souls deceived without hope through knowledge. This is why He came to sacrifice His own life, so we can know how to come to Him, in spirit and truth.</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673089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created dust, and all that forms around it, to test the desires of life freely given. Too often people are mired in self-pity, despising existence, on the cough of disgust. Laughing love is thin for those wingless thoughts of blue. He waits for each returning soul He holds.</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038705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a spiral that wells up from deep inside memories coming from the outside. No number can express His timelessness where His sense for each of us embraces all moments.</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4139321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Worry is a lack of trust that weighs on broken hearts. Valleys always have mountains above as we all endure the shadows that etch the silence of hope’s enchantment.</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49228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feast on heaven itself clears the senses to love. </a:t>
            </a:r>
            <a:r>
              <a:rPr lang="en-US" dirty="0">
                <a:solidFill>
                  <a:srgbClr val="FF0000"/>
                </a:solidFill>
              </a:rPr>
              <a:t>What would we do if the sun was not there; how important would those things we place the greatest importance on? We often dismiss those things of a higher nature where life itself has the greatest value.</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2734364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done by the self can lift a soul to heavens door; it is His heart that offers the hand to pull us through.</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53076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Specks in time have little consequence in the eternal scheme. Of His call, for creatures given by His will to love, He commands service to one another. 195 United Nation members.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910077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friend cuts to the bottom of a heart, open to all that comes forth.</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381979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needs to empty our desires in acceptance of His love. Acceptance brings contentment, by which only heaven can offer. It is about surrendering all of our life, to that which gives all.  Bliss is an absolute unequalled.</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234142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should our greatest love be? Should it not be with that which gives life itself to the sweet chords of knowing?</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63772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treasure can never be stolen.</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205591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Genuine value is what we find the most uplifting. A prize awarded is sweetest when given in the open. He has given all in the open. Will we close the door or see the gift?</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079923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wells up from a heart’s bottom lasts longest for the depth of true desire.</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1007578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agony of a soul is found in unobtainable desires to possess. Freedom is detachment from desire with happy thankful content hearts. It is the moment that has the greatest value.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409219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465020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His light we find the treasure of Spirit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8334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9960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created a realm of redemption for those that have fallen away. Ask not what God can do for us, but what we can do for God.</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026131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is priceless treasure.</a:t>
            </a:r>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2213091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is the blessing given to those employing wisdom.</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029615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humble hearts can reach what cannot be bought.</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2114976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Seeking often brings epiphanies without notice.</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3498562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Seeking often brings epiphanies without notice.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34341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heaven to welcome a soul, a heart must do what God calls out for, putting value on His commands.</a:t>
            </a:r>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640054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most lovely is not hidden for those that know.</a:t>
            </a:r>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226398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has limits rising from what is despicable. True value resides where noble values take precedence.</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1207765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greater value is found than coming to God’s nurturing light in prayer.</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838421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possessions of His eternal love, let us not return to the lonely emptiness of man’s domination and petty desires. </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45008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needs no excuse for the good that He is.</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48700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truth can never be replaced or substituted through the angers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36373972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is where bondage has no effect.</a:t>
            </a:r>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225644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Arrogance has one overriding quality, denial.</a:t>
            </a:r>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12819981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Chains bind all who cannot find the freedom He offers.</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3292615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Chains bind all who cannot find the freedom He offers.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54351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tear back the lies of man to be set free to see what all long for; </a:t>
            </a:r>
            <a:r>
              <a:rPr lang="en-US" dirty="0" err="1"/>
              <a:t>truth.s</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2251592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Sharp slicing's of the mouth destroy the front of all that could be good. Searching for the best orders the soul.</a:t>
            </a:r>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3802277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 the image of God, we hold the power of destiny when we choose to pursue what has been given from above.</a:t>
            </a:r>
          </a:p>
        </p:txBody>
      </p:sp>
      <p:sp>
        <p:nvSpPr>
          <p:cNvPr id="4" name="Slide Number Placeholder 3"/>
          <p:cNvSpPr>
            <a:spLocks noGrp="1"/>
          </p:cNvSpPr>
          <p:nvPr>
            <p:ph type="sldNum" sz="quarter" idx="5"/>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4163544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value the least is to find the greatest value.</a:t>
            </a:r>
          </a:p>
        </p:txBody>
      </p:sp>
      <p:sp>
        <p:nvSpPr>
          <p:cNvPr id="4" name="Slide Number Placeholder 3"/>
          <p:cNvSpPr>
            <a:spLocks noGrp="1"/>
          </p:cNvSpPr>
          <p:nvPr>
            <p:ph type="sldNum" sz="quarter" idx="5"/>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9324934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 is of a high prize when united in the faith of His promise. Christ Jesus came to be with those that would want salvation from the oppression of wicked men. He is here with us through His life, death, and resurrection; first born from the dead to show us the way.</a:t>
            </a:r>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282124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Loneliness is a touch upon the heart of isolation, depending on time, to reveal those questions of not knowing.</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370306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astonishment of forgiveness by God Himself has an unutterable value.</a:t>
            </a:r>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1430389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 to hold the same faith given by His truth adds value to the whole.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4294779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32107211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Bearing with one another is a privilege of joining together.</a:t>
            </a:r>
          </a:p>
        </p:txBody>
      </p:sp>
      <p:sp>
        <p:nvSpPr>
          <p:cNvPr id="4" name="Slide Number Placeholder 3"/>
          <p:cNvSpPr>
            <a:spLocks noGrp="1"/>
          </p:cNvSpPr>
          <p:nvPr>
            <p:ph type="sldNum" sz="quarter" idx="10"/>
          </p:nvPr>
        </p:nvSpPr>
        <p:spPr/>
        <p:txBody>
          <a:bodyPr/>
          <a:lstStyle/>
          <a:p>
            <a:fld id="{934C9568-E3D6-45BA-A626-EF0F78B9350D}" type="slidenum">
              <a:rPr lang="en-US" smtClean="0"/>
              <a:t>75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22340338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God reveres those upon the earth as quintessentially honest and obedient, rather than radical, liberal, criminal, to His cause, He surely will reward those who believe over deceptions given by man.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07793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God reveres those upon the earth as quintessentially honest and obedient, rather than radical, liberal, criminal, to His cause, He surely will reward those who believe over deceptions given by man.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626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publicdomainpictures.net/view-image.php?image=201780&amp;picture=red-sparkling-background"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flickr.com/photos/53807034@N05/5693007990/"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21.jpg"/><Relationship Id="rId18" Type="http://schemas.openxmlformats.org/officeDocument/2006/relationships/image" Target="../media/image34.jpg"/><Relationship Id="rId26" Type="http://schemas.openxmlformats.org/officeDocument/2006/relationships/hyperlink" Target="http://www.finsmes.com/2017/09/old-fashioned-silver-powers-countless-tech-applications.html" TargetMode="External"/><Relationship Id="rId3" Type="http://schemas.openxmlformats.org/officeDocument/2006/relationships/image" Target="../media/image1.jpg"/><Relationship Id="rId21" Type="http://schemas.openxmlformats.org/officeDocument/2006/relationships/image" Target="../media/image39.jpg"/><Relationship Id="rId7" Type="http://schemas.openxmlformats.org/officeDocument/2006/relationships/image" Target="../media/image11.jpg"/><Relationship Id="rId12" Type="http://schemas.openxmlformats.org/officeDocument/2006/relationships/image" Target="../media/image20.jpg"/><Relationship Id="rId17" Type="http://schemas.openxmlformats.org/officeDocument/2006/relationships/image" Target="../media/image32.jpg"/><Relationship Id="rId25" Type="http://schemas.openxmlformats.org/officeDocument/2006/relationships/image" Target="../media/image42.jpeg"/><Relationship Id="rId2" Type="http://schemas.openxmlformats.org/officeDocument/2006/relationships/notesSlide" Target="../notesSlides/notesSlide22.xml"/><Relationship Id="rId16" Type="http://schemas.openxmlformats.org/officeDocument/2006/relationships/image" Target="../media/image30.jpg"/><Relationship Id="rId20"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9.jpg"/><Relationship Id="rId24" Type="http://schemas.openxmlformats.org/officeDocument/2006/relationships/hyperlink" Target="https://koiqouise.wordpress.com/2016/07/30/post-2-july-31/" TargetMode="External"/><Relationship Id="rId5" Type="http://schemas.openxmlformats.org/officeDocument/2006/relationships/image" Target="../media/image4.jpg"/><Relationship Id="rId15" Type="http://schemas.openxmlformats.org/officeDocument/2006/relationships/image" Target="../media/image28.jpg"/><Relationship Id="rId23" Type="http://schemas.openxmlformats.org/officeDocument/2006/relationships/image" Target="../media/image41.jpeg"/><Relationship Id="rId10" Type="http://schemas.openxmlformats.org/officeDocument/2006/relationships/image" Target="../media/image17.jpg"/><Relationship Id="rId19" Type="http://schemas.openxmlformats.org/officeDocument/2006/relationships/image" Target="../media/image35.jpg"/><Relationship Id="rId4" Type="http://schemas.openxmlformats.org/officeDocument/2006/relationships/image" Target="../media/image3.jpg"/><Relationship Id="rId9" Type="http://schemas.openxmlformats.org/officeDocument/2006/relationships/image" Target="../media/image16.jpg"/><Relationship Id="rId14" Type="http://schemas.openxmlformats.org/officeDocument/2006/relationships/image" Target="../media/image25.jpg"/><Relationship Id="rId22" Type="http://schemas.openxmlformats.org/officeDocument/2006/relationships/image" Target="../media/image40.jpg"/></Relationships>
</file>

<file path=ppt/slides/_rels/slide2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52.jpeg"/><Relationship Id="rId18" Type="http://schemas.openxmlformats.org/officeDocument/2006/relationships/image" Target="../media/image34.jpg"/><Relationship Id="rId3" Type="http://schemas.openxmlformats.org/officeDocument/2006/relationships/image" Target="../media/image43.png"/><Relationship Id="rId21" Type="http://schemas.openxmlformats.org/officeDocument/2006/relationships/image" Target="../media/image57.jpeg"/><Relationship Id="rId7" Type="http://schemas.openxmlformats.org/officeDocument/2006/relationships/image" Target="../media/image47.jpeg"/><Relationship Id="rId12" Type="http://schemas.openxmlformats.org/officeDocument/2006/relationships/image" Target="../media/image51.jpeg"/><Relationship Id="rId17" Type="http://schemas.openxmlformats.org/officeDocument/2006/relationships/image" Target="../media/image32.jpg"/><Relationship Id="rId2" Type="http://schemas.openxmlformats.org/officeDocument/2006/relationships/notesSlide" Target="../notesSlides/notesSlide23.xml"/><Relationship Id="rId16" Type="http://schemas.openxmlformats.org/officeDocument/2006/relationships/image" Target="../media/image30.jp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5.jpeg"/><Relationship Id="rId4" Type="http://schemas.openxmlformats.org/officeDocument/2006/relationships/image" Target="../media/image44.jpe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flickr.com/photos/fs999/34953696326" TargetMode="Externa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flickr.com/photos/53807034@N05/5693007990/" TargetMode="Externa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jpg"/><Relationship Id="rId3" Type="http://schemas.openxmlformats.org/officeDocument/2006/relationships/image" Target="../media/image1.jpg"/><Relationship Id="rId21" Type="http://schemas.openxmlformats.org/officeDocument/2006/relationships/image" Target="../media/image78.jpg"/><Relationship Id="rId7" Type="http://schemas.openxmlformats.org/officeDocument/2006/relationships/image" Target="../media/image63.jpg"/><Relationship Id="rId12" Type="http://schemas.openxmlformats.org/officeDocument/2006/relationships/image" Target="../media/image69.jpg"/><Relationship Id="rId17" Type="http://schemas.openxmlformats.org/officeDocument/2006/relationships/image" Target="../media/image74.jpg"/><Relationship Id="rId2" Type="http://schemas.openxmlformats.org/officeDocument/2006/relationships/notesSlide" Target="../notesSlides/notesSlide46.xml"/><Relationship Id="rId16" Type="http://schemas.openxmlformats.org/officeDocument/2006/relationships/image" Target="../media/image73.jpg"/><Relationship Id="rId20"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8.jpg"/><Relationship Id="rId5" Type="http://schemas.openxmlformats.org/officeDocument/2006/relationships/image" Target="../media/image61.jpg"/><Relationship Id="rId15" Type="http://schemas.openxmlformats.org/officeDocument/2006/relationships/image" Target="../media/image72.jpg"/><Relationship Id="rId10" Type="http://schemas.openxmlformats.org/officeDocument/2006/relationships/image" Target="../media/image67.jpg"/><Relationship Id="rId19" Type="http://schemas.openxmlformats.org/officeDocument/2006/relationships/image" Target="../media/image76.jpg"/><Relationship Id="rId4" Type="http://schemas.openxmlformats.org/officeDocument/2006/relationships/image" Target="../media/image59.jpg"/><Relationship Id="rId9" Type="http://schemas.openxmlformats.org/officeDocument/2006/relationships/image" Target="../media/image66.jpg"/><Relationship Id="rId14" Type="http://schemas.openxmlformats.org/officeDocument/2006/relationships/image" Target="../media/image71.jpg"/><Relationship Id="rId22" Type="http://schemas.openxmlformats.org/officeDocument/2006/relationships/image" Target="../media/image79.JPG"/></Relationships>
</file>

<file path=ppt/slides/_rels/slide47.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3.jpeg"/><Relationship Id="rId3" Type="http://schemas.openxmlformats.org/officeDocument/2006/relationships/image" Target="../media/image80.jpeg"/><Relationship Id="rId21" Type="http://schemas.openxmlformats.org/officeDocument/2006/relationships/image" Target="../media/image95.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74.jpg"/><Relationship Id="rId2" Type="http://schemas.openxmlformats.org/officeDocument/2006/relationships/notesSlide" Target="../notesSlides/notesSlide47.xml"/><Relationship Id="rId16" Type="http://schemas.openxmlformats.org/officeDocument/2006/relationships/image" Target="../media/image92.jpeg"/><Relationship Id="rId20"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61.jpg"/><Relationship Id="rId15" Type="http://schemas.openxmlformats.org/officeDocument/2006/relationships/image" Target="../media/image91.jpeg"/><Relationship Id="rId10" Type="http://schemas.openxmlformats.org/officeDocument/2006/relationships/image" Target="../media/image86.jpeg"/><Relationship Id="rId19" Type="http://schemas.openxmlformats.org/officeDocument/2006/relationships/image" Target="../media/image94.jpeg"/><Relationship Id="rId4" Type="http://schemas.openxmlformats.org/officeDocument/2006/relationships/image" Target="../media/image81.jpeg"/><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pixabay.com/en/spiral-vortex-fractal-render-swirl-2730290/" TargetMode="External"/><Relationship Id="rId4" Type="http://schemas.openxmlformats.org/officeDocument/2006/relationships/image" Target="../media/image9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www.flickr.com/photos/53807034@N05/5693007990/" TargetMode="Externa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6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6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3.jpg"/><Relationship Id="rId13" Type="http://schemas.openxmlformats.org/officeDocument/2006/relationships/image" Target="../media/image108.png"/><Relationship Id="rId18" Type="http://schemas.openxmlformats.org/officeDocument/2006/relationships/image" Target="../media/image115.jpg"/><Relationship Id="rId3" Type="http://schemas.openxmlformats.org/officeDocument/2006/relationships/image" Target="../media/image1.jpg"/><Relationship Id="rId21" Type="http://schemas.openxmlformats.org/officeDocument/2006/relationships/image" Target="../media/image119.jpg"/><Relationship Id="rId7" Type="http://schemas.openxmlformats.org/officeDocument/2006/relationships/image" Target="../media/image98.jpg"/><Relationship Id="rId12" Type="http://schemas.openxmlformats.org/officeDocument/2006/relationships/image" Target="../media/image107.jpg"/><Relationship Id="rId17" Type="http://schemas.openxmlformats.org/officeDocument/2006/relationships/image" Target="../media/image114.jpg"/><Relationship Id="rId2" Type="http://schemas.openxmlformats.org/officeDocument/2006/relationships/notesSlide" Target="../notesSlides/notesSlide71.xml"/><Relationship Id="rId16" Type="http://schemas.openxmlformats.org/officeDocument/2006/relationships/image" Target="../media/image113.png"/><Relationship Id="rId20" Type="http://schemas.openxmlformats.org/officeDocument/2006/relationships/image" Target="../media/image118.jpg"/><Relationship Id="rId1" Type="http://schemas.openxmlformats.org/officeDocument/2006/relationships/slideLayout" Target="../slideLayouts/slideLayout2.xml"/><Relationship Id="rId6" Type="http://schemas.openxmlformats.org/officeDocument/2006/relationships/image" Target="../media/image102.jpg"/><Relationship Id="rId11" Type="http://schemas.openxmlformats.org/officeDocument/2006/relationships/image" Target="../media/image106.png"/><Relationship Id="rId24" Type="http://schemas.openxmlformats.org/officeDocument/2006/relationships/image" Target="../media/image122.jpg"/><Relationship Id="rId5" Type="http://schemas.openxmlformats.org/officeDocument/2006/relationships/image" Target="../media/image101.jpg"/><Relationship Id="rId15" Type="http://schemas.openxmlformats.org/officeDocument/2006/relationships/image" Target="../media/image112.jpg"/><Relationship Id="rId23" Type="http://schemas.openxmlformats.org/officeDocument/2006/relationships/image" Target="../media/image121.jpg"/><Relationship Id="rId10" Type="http://schemas.openxmlformats.org/officeDocument/2006/relationships/image" Target="../media/image105.jpg"/><Relationship Id="rId19" Type="http://schemas.openxmlformats.org/officeDocument/2006/relationships/image" Target="../media/image116.jpg"/><Relationship Id="rId4" Type="http://schemas.openxmlformats.org/officeDocument/2006/relationships/image" Target="../media/image99.jpg"/><Relationship Id="rId9" Type="http://schemas.openxmlformats.org/officeDocument/2006/relationships/image" Target="../media/image104.png"/><Relationship Id="rId14" Type="http://schemas.openxmlformats.org/officeDocument/2006/relationships/image" Target="../media/image110.jpg"/><Relationship Id="rId22" Type="http://schemas.openxmlformats.org/officeDocument/2006/relationships/image" Target="../media/image120.jpg"/></Relationships>
</file>

<file path=ppt/slides/_rels/slide74.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0.png"/><Relationship Id="rId18" Type="http://schemas.openxmlformats.org/officeDocument/2006/relationships/image" Target="../media/image115.jpg"/><Relationship Id="rId3" Type="http://schemas.openxmlformats.org/officeDocument/2006/relationships/image" Target="../media/image123.jpeg"/><Relationship Id="rId21" Type="http://schemas.openxmlformats.org/officeDocument/2006/relationships/image" Target="../media/image135.jpeg"/><Relationship Id="rId7" Type="http://schemas.openxmlformats.org/officeDocument/2006/relationships/image" Target="../media/image126.jpeg"/><Relationship Id="rId12" Type="http://schemas.openxmlformats.org/officeDocument/2006/relationships/image" Target="../media/image107.jpg"/><Relationship Id="rId17" Type="http://schemas.openxmlformats.org/officeDocument/2006/relationships/image" Target="../media/image114.jpg"/><Relationship Id="rId2" Type="http://schemas.openxmlformats.org/officeDocument/2006/relationships/notesSlide" Target="../notesSlides/notesSlide72.xml"/><Relationship Id="rId16" Type="http://schemas.openxmlformats.org/officeDocument/2006/relationships/image" Target="../media/image133.jpeg"/><Relationship Id="rId20"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02.jpg"/><Relationship Id="rId11" Type="http://schemas.openxmlformats.org/officeDocument/2006/relationships/image" Target="../media/image129.jpeg"/><Relationship Id="rId24" Type="http://schemas.openxmlformats.org/officeDocument/2006/relationships/image" Target="../media/image122.jpg"/><Relationship Id="rId5" Type="http://schemas.openxmlformats.org/officeDocument/2006/relationships/image" Target="../media/image125.jpeg"/><Relationship Id="rId15" Type="http://schemas.openxmlformats.org/officeDocument/2006/relationships/image" Target="../media/image132.jpeg"/><Relationship Id="rId23" Type="http://schemas.openxmlformats.org/officeDocument/2006/relationships/image" Target="../media/image121.jpg"/><Relationship Id="rId10" Type="http://schemas.openxmlformats.org/officeDocument/2006/relationships/image" Target="../media/image128.jpeg"/><Relationship Id="rId19" Type="http://schemas.openxmlformats.org/officeDocument/2006/relationships/image" Target="../media/image116.jpg"/><Relationship Id="rId4" Type="http://schemas.openxmlformats.org/officeDocument/2006/relationships/image" Target="../media/image124.jpeg"/><Relationship Id="rId9" Type="http://schemas.openxmlformats.org/officeDocument/2006/relationships/image" Target="../media/image104.png"/><Relationship Id="rId14" Type="http://schemas.openxmlformats.org/officeDocument/2006/relationships/image" Target="../media/image131.jpeg"/><Relationship Id="rId22" Type="http://schemas.openxmlformats.org/officeDocument/2006/relationships/image" Target="../media/image136.jpeg"/></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s://www.flickr.com/photos/mmarshall-photography/3569270002/" TargetMode="External"/><Relationship Id="rId4" Type="http://schemas.openxmlformats.org/officeDocument/2006/relationships/image" Target="../media/image137.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37E2D-175C-4918-AEB2-CAA0D080F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570E7DD1-4F0D-4139-B616-B7E7483A2D88}"/>
              </a:ext>
            </a:extLst>
          </p:cNvPr>
          <p:cNvSpPr txBox="1">
            <a:spLocks/>
          </p:cNvSpPr>
          <p:nvPr/>
        </p:nvSpPr>
        <p:spPr>
          <a:xfrm>
            <a:off x="560024" y="3602960"/>
            <a:ext cx="30110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redemption</a:t>
            </a:r>
          </a:p>
        </p:txBody>
      </p:sp>
      <p:sp>
        <p:nvSpPr>
          <p:cNvPr id="6" name="Title 1">
            <a:extLst>
              <a:ext uri="{FF2B5EF4-FFF2-40B4-BE49-F238E27FC236}">
                <a16:creationId xmlns:a16="http://schemas.microsoft.com/office/drawing/2014/main" id="{97E523BA-2770-4182-9CC8-E380C3A803FC}"/>
              </a:ext>
            </a:extLst>
          </p:cNvPr>
          <p:cNvSpPr txBox="1">
            <a:spLocks/>
          </p:cNvSpPr>
          <p:nvPr/>
        </p:nvSpPr>
        <p:spPr>
          <a:xfrm>
            <a:off x="5063095" y="3618728"/>
            <a:ext cx="12811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soul</a:t>
            </a:r>
          </a:p>
        </p:txBody>
      </p:sp>
      <p:sp>
        <p:nvSpPr>
          <p:cNvPr id="7" name="Title 1">
            <a:extLst>
              <a:ext uri="{FF2B5EF4-FFF2-40B4-BE49-F238E27FC236}">
                <a16:creationId xmlns:a16="http://schemas.microsoft.com/office/drawing/2014/main" id="{18EFFE84-60B3-48C1-A07D-0A1224AB715A}"/>
              </a:ext>
            </a:extLst>
          </p:cNvPr>
          <p:cNvSpPr txBox="1">
            <a:spLocks/>
          </p:cNvSpPr>
          <p:nvPr/>
        </p:nvSpPr>
        <p:spPr>
          <a:xfrm>
            <a:off x="6790917" y="3606629"/>
            <a:ext cx="16230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costly</a:t>
            </a:r>
          </a:p>
        </p:txBody>
      </p:sp>
      <p:sp>
        <p:nvSpPr>
          <p:cNvPr id="14" name="Title 1">
            <a:extLst>
              <a:ext uri="{FF2B5EF4-FFF2-40B4-BE49-F238E27FC236}">
                <a16:creationId xmlns:a16="http://schemas.microsoft.com/office/drawing/2014/main" id="{D02D8E53-6586-4C40-8C59-D97CE85A1A28}"/>
              </a:ext>
            </a:extLst>
          </p:cNvPr>
          <p:cNvSpPr txBox="1">
            <a:spLocks/>
          </p:cNvSpPr>
          <p:nvPr/>
        </p:nvSpPr>
        <p:spPr>
          <a:xfrm>
            <a:off x="1737763" y="5655551"/>
            <a:ext cx="36107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see the Pit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Those who trust in their wealth  And boast in the multitude of their riches, None of them can by any means redeem his brother, Nor give to God a ransom for him - For the redemption of their souls is costly, And it shall cease forever - That he should continue to live eternally, And not see the Pit.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49:6-9 </a:t>
            </a:r>
          </a:p>
        </p:txBody>
      </p:sp>
      <p:sp>
        <p:nvSpPr>
          <p:cNvPr id="9" name="Rectangle 2">
            <a:extLst>
              <a:ext uri="{FF2B5EF4-FFF2-40B4-BE49-F238E27FC236}">
                <a16:creationId xmlns:a16="http://schemas.microsoft.com/office/drawing/2014/main" id="{35ECE4E3-6930-4902-8AE4-2EE323FCAC27}"/>
              </a:ext>
            </a:extLst>
          </p:cNvPr>
          <p:cNvSpPr txBox="1">
            <a:spLocks noChangeArrowheads="1"/>
          </p:cNvSpPr>
          <p:nvPr/>
        </p:nvSpPr>
        <p:spPr bwMode="auto">
          <a:xfrm>
            <a:off x="433205" y="3673316"/>
            <a:ext cx="32534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redemption</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93B47C4-D860-4C27-AAB2-5B089C49012B}"/>
              </a:ext>
            </a:extLst>
          </p:cNvPr>
          <p:cNvSpPr txBox="1">
            <a:spLocks noChangeArrowheads="1"/>
          </p:cNvSpPr>
          <p:nvPr/>
        </p:nvSpPr>
        <p:spPr bwMode="auto">
          <a:xfrm>
            <a:off x="5019491" y="3670459"/>
            <a:ext cx="13789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soul</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2AC31BB-9C1F-40B5-BF1B-0CE10562EABC}"/>
              </a:ext>
            </a:extLst>
          </p:cNvPr>
          <p:cNvSpPr txBox="1">
            <a:spLocks noChangeArrowheads="1"/>
          </p:cNvSpPr>
          <p:nvPr/>
        </p:nvSpPr>
        <p:spPr bwMode="auto">
          <a:xfrm>
            <a:off x="6733699" y="3672364"/>
            <a:ext cx="17528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costly</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7E63361-535D-44CE-94F6-8EE36566C811}"/>
              </a:ext>
            </a:extLst>
          </p:cNvPr>
          <p:cNvSpPr txBox="1">
            <a:spLocks noChangeArrowheads="1"/>
          </p:cNvSpPr>
          <p:nvPr/>
        </p:nvSpPr>
        <p:spPr bwMode="auto">
          <a:xfrm>
            <a:off x="5015461" y="3685626"/>
            <a:ext cx="1383323" cy="73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p>
        </p:txBody>
      </p:sp>
      <p:sp>
        <p:nvSpPr>
          <p:cNvPr id="12" name="Rectangle 2">
            <a:extLst>
              <a:ext uri="{FF2B5EF4-FFF2-40B4-BE49-F238E27FC236}">
                <a16:creationId xmlns:a16="http://schemas.microsoft.com/office/drawing/2014/main" id="{180FB3D6-BCEB-4115-9F5E-DCEA79E869BE}"/>
              </a:ext>
            </a:extLst>
          </p:cNvPr>
          <p:cNvSpPr txBox="1">
            <a:spLocks noChangeArrowheads="1"/>
          </p:cNvSpPr>
          <p:nvPr/>
        </p:nvSpPr>
        <p:spPr bwMode="auto">
          <a:xfrm>
            <a:off x="1492360" y="5594608"/>
            <a:ext cx="41187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see the Pit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E7E022E-3156-461C-9C0C-8241590B9AFA}"/>
              </a:ext>
            </a:extLst>
          </p:cNvPr>
          <p:cNvSpPr txBox="1">
            <a:spLocks noChangeArrowheads="1"/>
          </p:cNvSpPr>
          <p:nvPr/>
        </p:nvSpPr>
        <p:spPr bwMode="auto">
          <a:xfrm>
            <a:off x="3588511" y="5240619"/>
            <a:ext cx="1752923" cy="130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har BB" panose="02000508000000020004" pitchFamily="2" charset="0"/>
              </a:rPr>
              <a:t>Hell</a:t>
            </a:r>
            <a:endParaRPr lang="en-US" altLang="en-US" sz="8000"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har BB" panose="02000508000000020004" pitchFamily="2" charset="0"/>
            </a:endParaRPr>
          </a:p>
        </p:txBody>
      </p:sp>
      <p:sp>
        <p:nvSpPr>
          <p:cNvPr id="8" name="Rectangle 2" hidden="1">
            <a:extLst>
              <a:ext uri="{FF2B5EF4-FFF2-40B4-BE49-F238E27FC236}">
                <a16:creationId xmlns:a16="http://schemas.microsoft.com/office/drawing/2014/main" id="{C5D3F2EF-CEF7-4B05-AA40-4C8DF0EC7AD3}"/>
              </a:ext>
            </a:extLst>
          </p:cNvPr>
          <p:cNvSpPr txBox="1">
            <a:spLocks noChangeArrowheads="1"/>
          </p:cNvSpPr>
          <p:nvPr/>
        </p:nvSpPr>
        <p:spPr bwMode="auto">
          <a:xfrm>
            <a:off x="2010178" y="4299078"/>
            <a:ext cx="1553291"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soul</a:t>
            </a:r>
          </a:p>
        </p:txBody>
      </p:sp>
      <p:pic>
        <p:nvPicPr>
          <p:cNvPr id="16" name="SpotlightShape1_rendered">
            <a:extLst>
              <a:ext uri="{FF2B5EF4-FFF2-40B4-BE49-F238E27FC236}">
                <a16:creationId xmlns:a16="http://schemas.microsoft.com/office/drawing/2014/main" id="{15D38775-B3D4-4C5E-8046-4F55917718C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853004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4.81481E-6 L 0.02535 0.25347 " pathEditMode="relative" rAng="0" ptsTypes="AA">
                                      <p:cBhvr>
                                        <p:cTn id="12" dur="1750" spd="-100000" fill="hold"/>
                                        <p:tgtEl>
                                          <p:spTgt spid="3074"/>
                                        </p:tgtEl>
                                        <p:attrNameLst>
                                          <p:attrName>ppt_x</p:attrName>
                                          <p:attrName>ppt_y</p:attrName>
                                        </p:attrNameLst>
                                      </p:cBhvr>
                                      <p:rCtr x="1267" y="12662"/>
                                    </p:animMotion>
                                  </p:childTnLst>
                                </p:cTn>
                              </p:par>
                            </p:childTnLst>
                          </p:cTn>
                        </p:par>
                        <p:par>
                          <p:cTn id="13" fill="hold">
                            <p:stCondLst>
                              <p:cond delay="175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ntr" presetSubtype="8" fill="hold" grpId="0" nodeType="withEffect">
                                  <p:stCondLst>
                                    <p:cond delay="40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18" presetClass="emph" presetSubtype="0" fill="hold" grpId="1" nodeType="withEffect">
                                  <p:stCondLst>
                                    <p:cond delay="400"/>
                                  </p:stCondLst>
                                  <p:childTnLst>
                                    <p:set>
                                      <p:cBhvr override="childStyle">
                                        <p:cTn id="39" dur="500" fill="hold"/>
                                        <p:tgtEl>
                                          <p:spTgt spid="6"/>
                                        </p:tgtEl>
                                        <p:attrNameLst>
                                          <p:attrName>style.textDecorationUnderline</p:attrName>
                                        </p:attrNameLst>
                                      </p:cBhvr>
                                      <p:to>
                                        <p:strVal val="true"/>
                                      </p:to>
                                    </p:set>
                                  </p:childTnLst>
                                </p:cTn>
                              </p:par>
                              <p:par>
                                <p:cTn id="40" presetID="22" presetClass="entr" presetSubtype="8" fill="hold" grpId="0" nodeType="withEffect">
                                  <p:stCondLst>
                                    <p:cond delay="40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80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18" presetClass="emph" presetSubtype="0" fill="hold" grpId="1" nodeType="withEffect">
                                  <p:stCondLst>
                                    <p:cond delay="800"/>
                                  </p:stCondLst>
                                  <p:childTnLst>
                                    <p:set>
                                      <p:cBhvr override="childStyle">
                                        <p:cTn id="47" dur="500" fill="hold"/>
                                        <p:tgtEl>
                                          <p:spTgt spid="7"/>
                                        </p:tgtEl>
                                        <p:attrNameLst>
                                          <p:attrName>style.textDecorationUnderline</p:attrName>
                                        </p:attrNameLst>
                                      </p:cBhvr>
                                      <p:to>
                                        <p:strVal val="true"/>
                                      </p:to>
                                    </p:set>
                                  </p:childTnLst>
                                </p:cTn>
                              </p:par>
                              <p:par>
                                <p:cTn id="48" presetID="22" presetClass="entr" presetSubtype="8" fill="hold" grpId="0" nodeType="withEffect">
                                  <p:stCondLst>
                                    <p:cond delay="80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25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18" presetClass="emph" presetSubtype="0" fill="hold" grpId="1" nodeType="withEffect">
                                  <p:stCondLst>
                                    <p:cond delay="250"/>
                                  </p:stCondLst>
                                  <p:childTnLst>
                                    <p:set>
                                      <p:cBhvr override="childStyle">
                                        <p:cTn id="57" dur="500" fill="hold"/>
                                        <p:tgtEl>
                                          <p:spTgt spid="14"/>
                                        </p:tgtEl>
                                        <p:attrNameLst>
                                          <p:attrName>style.textDecorationUnderline</p:attrName>
                                        </p:attrNameLst>
                                      </p:cBhvr>
                                      <p:to>
                                        <p:strVal val="true"/>
                                      </p:to>
                                    </p:set>
                                  </p:childTnLst>
                                </p:cTn>
                              </p:par>
                              <p:par>
                                <p:cTn id="58" presetID="22" presetClass="entr" presetSubtype="8" fill="hold" grpId="0" nodeType="withEffect">
                                  <p:stCondLst>
                                    <p:cond delay="25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16" presetClass="exit" presetSubtype="21" fill="hold" grpId="2" nodeType="withEffect">
                                  <p:stCondLst>
                                    <p:cond delay="0"/>
                                  </p:stCondLst>
                                  <p:childTnLst>
                                    <p:animEffect transition="out" filter="barn(inVertic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6" presetClass="exit" presetSubtype="21" fill="hold" grpId="2" nodeType="withEffect">
                                  <p:stCondLst>
                                    <p:cond delay="0"/>
                                  </p:stCondLst>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lt">
                                    <p:tmPct val="0"/>
                                  </p:iterate>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par>
                                <p:cTn id="78" presetID="34" presetClass="emph" presetSubtype="0" fill="hold" grpId="2" nodeType="withEffect">
                                  <p:stCondLst>
                                    <p:cond delay="0"/>
                                  </p:stCondLst>
                                  <p:iterate type="lt">
                                    <p:tmPct val="10000"/>
                                  </p:iterate>
                                  <p:childTnLst>
                                    <p:animMotion origin="layout" path="M -4.44444E-6 7.40741E-7 L 0.05816 0.00255 " pathEditMode="relative" rAng="0" ptsTypes="AA">
                                      <p:cBhvr>
                                        <p:cTn id="79" dur="250" accel="50000" decel="50000" autoRev="1" fill="hold">
                                          <p:stCondLst>
                                            <p:cond delay="0"/>
                                          </p:stCondLst>
                                        </p:cTn>
                                        <p:tgtEl>
                                          <p:spTgt spid="13"/>
                                        </p:tgtEl>
                                        <p:attrNameLst>
                                          <p:attrName>ppt_x</p:attrName>
                                          <p:attrName>ppt_y</p:attrName>
                                        </p:attrNameLst>
                                      </p:cBhvr>
                                      <p:rCtr x="2899" y="116"/>
                                    </p:animMotion>
                                    <p:animRot by="1500000">
                                      <p:cBhvr>
                                        <p:cTn id="80" dur="125" fill="hold">
                                          <p:stCondLst>
                                            <p:cond delay="0"/>
                                          </p:stCondLst>
                                        </p:cTn>
                                        <p:tgtEl>
                                          <p:spTgt spid="13"/>
                                        </p:tgtEl>
                                        <p:attrNameLst>
                                          <p:attrName>r</p:attrName>
                                        </p:attrNameLst>
                                      </p:cBhvr>
                                    </p:animRot>
                                    <p:animRot by="-1500000">
                                      <p:cBhvr>
                                        <p:cTn id="81" dur="125" fill="hold">
                                          <p:stCondLst>
                                            <p:cond delay="125"/>
                                          </p:stCondLst>
                                        </p:cTn>
                                        <p:tgtEl>
                                          <p:spTgt spid="13"/>
                                        </p:tgtEl>
                                        <p:attrNameLst>
                                          <p:attrName>r</p:attrName>
                                        </p:attrNameLst>
                                      </p:cBhvr>
                                    </p:animRot>
                                    <p:animRot by="-1500000">
                                      <p:cBhvr>
                                        <p:cTn id="82" dur="125" fill="hold">
                                          <p:stCondLst>
                                            <p:cond delay="250"/>
                                          </p:stCondLst>
                                        </p:cTn>
                                        <p:tgtEl>
                                          <p:spTgt spid="13"/>
                                        </p:tgtEl>
                                        <p:attrNameLst>
                                          <p:attrName>r</p:attrName>
                                        </p:attrNameLst>
                                      </p:cBhvr>
                                    </p:animRot>
                                    <p:animRot by="1500000">
                                      <p:cBhvr>
                                        <p:cTn id="83" dur="125" fill="hold">
                                          <p:stCondLst>
                                            <p:cond delay="375"/>
                                          </p:stCondLst>
                                        </p:cTn>
                                        <p:tgtEl>
                                          <p:spTgt spid="13"/>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2"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250"/>
                                        <p:tgtEl>
                                          <p:spTgt spid="4"/>
                                        </p:tgtEl>
                                      </p:cBhvr>
                                    </p:animEffect>
                                  </p:childTnLst>
                                </p:cTn>
                              </p:par>
                              <p:par>
                                <p:cTn id="89" presetID="6" presetClass="emph" presetSubtype="0" fill="hold" grpId="3" nodeType="withEffect">
                                  <p:stCondLst>
                                    <p:cond delay="0"/>
                                  </p:stCondLst>
                                  <p:childTnLst>
                                    <p:animScale>
                                      <p:cBhvr>
                                        <p:cTn id="90" dur="2000" fill="hold"/>
                                        <p:tgtEl>
                                          <p:spTgt spid="4"/>
                                        </p:tgtEl>
                                      </p:cBhvr>
                                      <p:by x="104000" y="104000"/>
                                    </p:animScale>
                                  </p:childTnLst>
                                </p:cTn>
                              </p:par>
                              <p:par>
                                <p:cTn id="91" presetID="42" presetClass="path" presetSubtype="0" accel="50000" decel="50000" fill="hold" grpId="1" nodeType="withEffect">
                                  <p:stCondLst>
                                    <p:cond delay="0"/>
                                  </p:stCondLst>
                                  <p:childTnLst>
                                    <p:animMotion origin="layout" path="M -1.94444E-6 -7.40741E-7 L -0.31979 0.10278 " pathEditMode="relative" rAng="0" ptsTypes="AA">
                                      <p:cBhvr>
                                        <p:cTn id="92" dur="2000" fill="hold"/>
                                        <p:tgtEl>
                                          <p:spTgt spid="4"/>
                                        </p:tgtEl>
                                        <p:attrNameLst>
                                          <p:attrName>ppt_x</p:attrName>
                                          <p:attrName>ppt_y</p:attrName>
                                        </p:attrNameLst>
                                      </p:cBhvr>
                                      <p:rCtr x="-15990" y="5139"/>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53" presetClass="exit" presetSubtype="32" fill="hold" grpId="1" nodeType="withEffect">
                                  <p:stCondLst>
                                    <p:cond delay="0"/>
                                  </p:stCondLst>
                                  <p:iterate type="lt">
                                    <p:tmPct val="0"/>
                                  </p:iterate>
                                  <p:childTnLst>
                                    <p:anim calcmode="lin" valueType="num">
                                      <p:cBhvr>
                                        <p:cTn id="109" dur="1000"/>
                                        <p:tgtEl>
                                          <p:spTgt spid="13"/>
                                        </p:tgtEl>
                                        <p:attrNameLst>
                                          <p:attrName>ppt_w</p:attrName>
                                        </p:attrNameLst>
                                      </p:cBhvr>
                                      <p:tavLst>
                                        <p:tav tm="0">
                                          <p:val>
                                            <p:strVal val="ppt_w"/>
                                          </p:val>
                                        </p:tav>
                                        <p:tav tm="100000">
                                          <p:val>
                                            <p:fltVal val="0"/>
                                          </p:val>
                                        </p:tav>
                                      </p:tavLst>
                                    </p:anim>
                                    <p:anim calcmode="lin" valueType="num">
                                      <p:cBhvr>
                                        <p:cTn id="110" dur="1000"/>
                                        <p:tgtEl>
                                          <p:spTgt spid="13"/>
                                        </p:tgtEl>
                                        <p:attrNameLst>
                                          <p:attrName>ppt_h</p:attrName>
                                        </p:attrNameLst>
                                      </p:cBhvr>
                                      <p:tavLst>
                                        <p:tav tm="0">
                                          <p:val>
                                            <p:strVal val="ppt_h"/>
                                          </p:val>
                                        </p:tav>
                                        <p:tav tm="100000">
                                          <p:val>
                                            <p:fltVal val="0"/>
                                          </p:val>
                                        </p:tav>
                                      </p:tavLst>
                                    </p:anim>
                                    <p:animEffect transition="out" filter="fade">
                                      <p:cBhvr>
                                        <p:cTn id="111" dur="1000"/>
                                        <p:tgtEl>
                                          <p:spTgt spid="13"/>
                                        </p:tgtEl>
                                      </p:cBhvr>
                                    </p:animEffect>
                                    <p:set>
                                      <p:cBhvr>
                                        <p:cTn id="112" dur="1" fill="hold">
                                          <p:stCondLst>
                                            <p:cond delay="999"/>
                                          </p:stCondLst>
                                        </p:cTn>
                                        <p:tgtEl>
                                          <p:spTgt spid="13"/>
                                        </p:tgtEl>
                                        <p:attrNameLst>
                                          <p:attrName>style.visibility</p:attrName>
                                        </p:attrNameLst>
                                      </p:cBhvr>
                                      <p:to>
                                        <p:strVal val="hidden"/>
                                      </p:to>
                                    </p:set>
                                  </p:childTnLst>
                                </p:cTn>
                              </p:par>
                              <p:par>
                                <p:cTn id="113" presetID="42" presetClass="path" presetSubtype="0" accel="50000" decel="50000" fill="hold" grpId="3" nodeType="withEffect">
                                  <p:stCondLst>
                                    <p:cond delay="0"/>
                                  </p:stCondLst>
                                  <p:iterate type="lt">
                                    <p:tmPct val="0"/>
                                  </p:iterate>
                                  <p:childTnLst>
                                    <p:animMotion origin="layout" path="M -4.44444E-6 7.40741E-7 L 0.04601 -0.0706 " pathEditMode="relative" rAng="0" ptsTypes="AA">
                                      <p:cBhvr>
                                        <p:cTn id="114" dur="1000" fill="hold"/>
                                        <p:tgtEl>
                                          <p:spTgt spid="13"/>
                                        </p:tgtEl>
                                        <p:attrNameLst>
                                          <p:attrName>ppt_x</p:attrName>
                                          <p:attrName>ppt_y</p:attrName>
                                        </p:attrNameLst>
                                      </p:cBhvr>
                                      <p:rCtr x="2292"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14" grpId="0"/>
      <p:bldP spid="14" grpId="1"/>
      <p:bldP spid="14" grpId="2"/>
      <p:bldP spid="3074" grpId="0"/>
      <p:bldP spid="3074" grpId="1"/>
      <p:bldP spid="3074" grpId="2"/>
      <p:bldP spid="9" grpId="0"/>
      <p:bldP spid="9" grpId="1"/>
      <p:bldP spid="10" grpId="0"/>
      <p:bldP spid="10" grpId="1"/>
      <p:bldP spid="11" grpId="0"/>
      <p:bldP spid="11" grpId="1"/>
      <p:bldP spid="4" grpId="0"/>
      <p:bldP spid="4" grpId="1"/>
      <p:bldP spid="4" grpId="2"/>
      <p:bldP spid="4" grpId="3"/>
      <p:bldP spid="12" grpId="0"/>
      <p:bldP spid="12" grpId="1"/>
      <p:bldP spid="13" grpId="0"/>
      <p:bldP spid="13" grpId="1"/>
      <p:bldP spid="13" grpId="2"/>
      <p:bldP spid="13"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9A021-3E41-4050-BCBB-86F19903A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58486" cy="6858001"/>
          </a:xfrm>
          <a:prstGeom prst="rect">
            <a:avLst/>
          </a:prstGeom>
        </p:spPr>
      </p:pic>
      <p:sp>
        <p:nvSpPr>
          <p:cNvPr id="5" name="Title 1">
            <a:extLst>
              <a:ext uri="{FF2B5EF4-FFF2-40B4-BE49-F238E27FC236}">
                <a16:creationId xmlns:a16="http://schemas.microsoft.com/office/drawing/2014/main" id="{A719257C-B77B-40AF-91C0-13A407C325E9}"/>
              </a:ext>
            </a:extLst>
          </p:cNvPr>
          <p:cNvSpPr txBox="1">
            <a:spLocks/>
          </p:cNvSpPr>
          <p:nvPr/>
        </p:nvSpPr>
        <p:spPr>
          <a:xfrm>
            <a:off x="5753688" y="2348891"/>
            <a:ext cx="2282302" cy="8217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highway</a:t>
            </a:r>
          </a:p>
        </p:txBody>
      </p:sp>
      <p:sp>
        <p:nvSpPr>
          <p:cNvPr id="6" name="Title 1">
            <a:extLst>
              <a:ext uri="{FF2B5EF4-FFF2-40B4-BE49-F238E27FC236}">
                <a16:creationId xmlns:a16="http://schemas.microsoft.com/office/drawing/2014/main" id="{26B99D1B-6736-45F0-901F-7F738D15771C}"/>
              </a:ext>
            </a:extLst>
          </p:cNvPr>
          <p:cNvSpPr txBox="1">
            <a:spLocks/>
          </p:cNvSpPr>
          <p:nvPr/>
        </p:nvSpPr>
        <p:spPr>
          <a:xfrm>
            <a:off x="4203595" y="2971670"/>
            <a:ext cx="44190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depart from evil</a:t>
            </a:r>
          </a:p>
        </p:txBody>
      </p:sp>
      <p:sp>
        <p:nvSpPr>
          <p:cNvPr id="7" name="Title 1">
            <a:extLst>
              <a:ext uri="{FF2B5EF4-FFF2-40B4-BE49-F238E27FC236}">
                <a16:creationId xmlns:a16="http://schemas.microsoft.com/office/drawing/2014/main" id="{E6020C25-176B-41E2-B3F7-82EA00C0F561}"/>
              </a:ext>
            </a:extLst>
          </p:cNvPr>
          <p:cNvSpPr txBox="1">
            <a:spLocks/>
          </p:cNvSpPr>
          <p:nvPr/>
        </p:nvSpPr>
        <p:spPr>
          <a:xfrm>
            <a:off x="2437255" y="3643261"/>
            <a:ext cx="38034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keeps his way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How much better to get      wisdom than gold! And to get understanding is to be chosen rather than silver. The highway of the upright is to depart from evil; He who keeps his way preserves his soul. Pride goes before destruction, And a haughty spirit before a fall.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Proverbs 16:16-18 </a:t>
            </a:r>
          </a:p>
        </p:txBody>
      </p:sp>
      <p:sp>
        <p:nvSpPr>
          <p:cNvPr id="8" name="Rectangle 2">
            <a:extLst>
              <a:ext uri="{FF2B5EF4-FFF2-40B4-BE49-F238E27FC236}">
                <a16:creationId xmlns:a16="http://schemas.microsoft.com/office/drawing/2014/main" id="{1116DFD3-C644-4828-BE74-F464B8CCA2A7}"/>
              </a:ext>
            </a:extLst>
          </p:cNvPr>
          <p:cNvSpPr txBox="1">
            <a:spLocks noChangeArrowheads="1"/>
          </p:cNvSpPr>
          <p:nvPr/>
        </p:nvSpPr>
        <p:spPr bwMode="auto">
          <a:xfrm>
            <a:off x="2010178" y="4299078"/>
            <a:ext cx="1553291"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p>
        </p:txBody>
      </p:sp>
      <p:sp>
        <p:nvSpPr>
          <p:cNvPr id="11" name="Rectangle 2">
            <a:extLst>
              <a:ext uri="{FF2B5EF4-FFF2-40B4-BE49-F238E27FC236}">
                <a16:creationId xmlns:a16="http://schemas.microsoft.com/office/drawing/2014/main" id="{B8926A4C-E8A9-436A-9B39-3DBF9D37296E}"/>
              </a:ext>
            </a:extLst>
          </p:cNvPr>
          <p:cNvSpPr txBox="1">
            <a:spLocks noChangeArrowheads="1"/>
          </p:cNvSpPr>
          <p:nvPr/>
        </p:nvSpPr>
        <p:spPr bwMode="auto">
          <a:xfrm>
            <a:off x="3853619" y="2284429"/>
            <a:ext cx="402514"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t>
            </a:r>
          </a:p>
        </p:txBody>
      </p:sp>
      <p:sp>
        <p:nvSpPr>
          <p:cNvPr id="9" name="Rectangle 2">
            <a:extLst>
              <a:ext uri="{FF2B5EF4-FFF2-40B4-BE49-F238E27FC236}">
                <a16:creationId xmlns:a16="http://schemas.microsoft.com/office/drawing/2014/main" id="{07B611CC-00A2-412A-8268-CF27CEC69EEF}"/>
              </a:ext>
            </a:extLst>
          </p:cNvPr>
          <p:cNvSpPr txBox="1">
            <a:spLocks noChangeArrowheads="1"/>
          </p:cNvSpPr>
          <p:nvPr/>
        </p:nvSpPr>
        <p:spPr bwMode="auto">
          <a:xfrm>
            <a:off x="3697308" y="2285816"/>
            <a:ext cx="300923"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a:t>
            </a:r>
          </a:p>
        </p:txBody>
      </p:sp>
      <p:sp>
        <p:nvSpPr>
          <p:cNvPr id="10" name="Rectangle 2">
            <a:extLst>
              <a:ext uri="{FF2B5EF4-FFF2-40B4-BE49-F238E27FC236}">
                <a16:creationId xmlns:a16="http://schemas.microsoft.com/office/drawing/2014/main" id="{32118B48-4F74-480B-B5CA-81A3A5ED929C}"/>
              </a:ext>
            </a:extLst>
          </p:cNvPr>
          <p:cNvSpPr txBox="1">
            <a:spLocks noChangeArrowheads="1"/>
          </p:cNvSpPr>
          <p:nvPr/>
        </p:nvSpPr>
        <p:spPr bwMode="auto">
          <a:xfrm>
            <a:off x="3565835" y="2287957"/>
            <a:ext cx="290166"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a:t>
            </a:r>
            <a:endPar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00D0589-4A8A-42C6-B292-70A995F05A5C}"/>
              </a:ext>
            </a:extLst>
          </p:cNvPr>
          <p:cNvSpPr txBox="1">
            <a:spLocks noChangeArrowheads="1"/>
          </p:cNvSpPr>
          <p:nvPr/>
        </p:nvSpPr>
        <p:spPr bwMode="auto">
          <a:xfrm>
            <a:off x="3630089" y="1613840"/>
            <a:ext cx="983427"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ing</a:t>
            </a:r>
            <a:endPar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45AF749-4190-4EA8-A9DC-255A377B4570}"/>
              </a:ext>
            </a:extLst>
          </p:cNvPr>
          <p:cNvSpPr txBox="1">
            <a:spLocks noChangeArrowheads="1"/>
          </p:cNvSpPr>
          <p:nvPr/>
        </p:nvSpPr>
        <p:spPr bwMode="auto">
          <a:xfrm>
            <a:off x="1796173" y="2971041"/>
            <a:ext cx="1553291"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living</a:t>
            </a:r>
          </a:p>
        </p:txBody>
      </p:sp>
      <p:sp>
        <p:nvSpPr>
          <p:cNvPr id="14" name="Rectangle 9">
            <a:extLst>
              <a:ext uri="{FF2B5EF4-FFF2-40B4-BE49-F238E27FC236}">
                <a16:creationId xmlns:a16="http://schemas.microsoft.com/office/drawing/2014/main" id="{C0D9AB3B-371C-40AF-ABE1-4B04EB94875B}"/>
              </a:ext>
            </a:extLst>
          </p:cNvPr>
          <p:cNvSpPr>
            <a:spLocks noChangeArrowheads="1"/>
          </p:cNvSpPr>
          <p:nvPr/>
        </p:nvSpPr>
        <p:spPr bwMode="auto">
          <a:xfrm>
            <a:off x="865643" y="1039853"/>
            <a:ext cx="235131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wisdom</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5" name="Rectangle 9">
            <a:extLst>
              <a:ext uri="{FF2B5EF4-FFF2-40B4-BE49-F238E27FC236}">
                <a16:creationId xmlns:a16="http://schemas.microsoft.com/office/drawing/2014/main" id="{619A55DB-C94C-4F57-8A8D-F4EA1C56A5F0}"/>
              </a:ext>
            </a:extLst>
          </p:cNvPr>
          <p:cNvSpPr>
            <a:spLocks noChangeArrowheads="1"/>
          </p:cNvSpPr>
          <p:nvPr/>
        </p:nvSpPr>
        <p:spPr bwMode="auto">
          <a:xfrm>
            <a:off x="904876" y="1719416"/>
            <a:ext cx="376536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5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understanding</a:t>
            </a:r>
          </a:p>
        </p:txBody>
      </p:sp>
      <p:sp>
        <p:nvSpPr>
          <p:cNvPr id="16" name="Rectangle 2">
            <a:extLst>
              <a:ext uri="{FF2B5EF4-FFF2-40B4-BE49-F238E27FC236}">
                <a16:creationId xmlns:a16="http://schemas.microsoft.com/office/drawing/2014/main" id="{A9A7DFDC-BA29-45DF-928A-34C0865C7160}"/>
              </a:ext>
            </a:extLst>
          </p:cNvPr>
          <p:cNvSpPr txBox="1">
            <a:spLocks noChangeArrowheads="1"/>
          </p:cNvSpPr>
          <p:nvPr/>
        </p:nvSpPr>
        <p:spPr bwMode="auto">
          <a:xfrm>
            <a:off x="5794533" y="2363153"/>
            <a:ext cx="22288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highway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2AE3622-3421-47DA-84B6-94C0C05F109D}"/>
              </a:ext>
            </a:extLst>
          </p:cNvPr>
          <p:cNvSpPr txBox="1">
            <a:spLocks noChangeArrowheads="1"/>
          </p:cNvSpPr>
          <p:nvPr/>
        </p:nvSpPr>
        <p:spPr bwMode="auto">
          <a:xfrm>
            <a:off x="4445793" y="3028474"/>
            <a:ext cx="39360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depart from evil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612C2D1-D015-4B80-B8C0-CAFC2A3AB636}"/>
              </a:ext>
            </a:extLst>
          </p:cNvPr>
          <p:cNvSpPr txBox="1">
            <a:spLocks noChangeArrowheads="1"/>
          </p:cNvSpPr>
          <p:nvPr/>
        </p:nvSpPr>
        <p:spPr bwMode="auto">
          <a:xfrm>
            <a:off x="2603181" y="3705225"/>
            <a:ext cx="34673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keeps his way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564BB69-3612-49C7-BF7D-7AD52032FD97}"/>
              </a:ext>
            </a:extLst>
          </p:cNvPr>
          <p:cNvSpPr txBox="1">
            <a:spLocks noChangeArrowheads="1"/>
          </p:cNvSpPr>
          <p:nvPr/>
        </p:nvSpPr>
        <p:spPr bwMode="auto">
          <a:xfrm>
            <a:off x="3392894" y="4390599"/>
            <a:ext cx="1518902" cy="73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Pride</a:t>
            </a:r>
          </a:p>
        </p:txBody>
      </p:sp>
    </p:spTree>
    <p:extLst>
      <p:ext uri="{BB962C8B-B14F-4D97-AF65-F5344CB8AC3E}">
        <p14:creationId xmlns:p14="http://schemas.microsoft.com/office/powerpoint/2010/main" val="46882413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xit" presetSubtype="8" fill="hold" grpId="2" nodeType="withEffect">
                                  <p:stCondLst>
                                    <p:cond delay="0"/>
                                  </p:stCondLst>
                                  <p:childTnLst>
                                    <p:animEffect transition="out" filter="wipe(left)">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22" presetClass="entr" presetSubtype="8"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18" presetClass="emph" presetSubtype="0" fill="hold" grpId="1" nodeType="withEffect">
                                  <p:stCondLst>
                                    <p:cond delay="400"/>
                                  </p:stCondLst>
                                  <p:childTnLst>
                                    <p:set>
                                      <p:cBhvr override="childStyle">
                                        <p:cTn id="42" dur="500" fill="hold"/>
                                        <p:tgtEl>
                                          <p:spTgt spid="6"/>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iterate type="lt">
                                    <p:tmPct val="10000"/>
                                  </p:iterate>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stCondLst>
                                            <p:cond delay="0"/>
                                          </p:stCondLst>
                                        </p:cTn>
                                        <p:tgtEl>
                                          <p:spTgt spid="14"/>
                                        </p:tgtEl>
                                      </p:cBhvr>
                                    </p:animEffect>
                                    <p:anim to="" calcmode="lin" valueType="num">
                                      <p:cBhvr>
                                        <p:cTn id="5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53" fill="hold">
                            <p:stCondLst>
                              <p:cond delay="7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0"/>
                                  </p:stCondLst>
                                  <p:iterate type="lt">
                                    <p:tmPct val="10000"/>
                                  </p:iterate>
                                  <p:childTnLst>
                                    <p:set>
                                      <p:cBhvr>
                                        <p:cTn id="60" dur="1" fill="hold">
                                          <p:stCondLst>
                                            <p:cond delay="0"/>
                                          </p:stCondLst>
                                        </p:cTn>
                                        <p:tgtEl>
                                          <p:spTgt spid="15"/>
                                        </p:tgtEl>
                                        <p:attrNameLst>
                                          <p:attrName>style.visibility</p:attrName>
                                        </p:attrNameLst>
                                      </p:cBhvr>
                                      <p:to>
                                        <p:strVal val="visible"/>
                                      </p:to>
                                    </p:set>
                                    <p:animEffect transition="in" filter="dissolve">
                                      <p:cBhvr>
                                        <p:cTn id="61" dur="500">
                                          <p:stCondLst>
                                            <p:cond delay="0"/>
                                          </p:stCondLst>
                                        </p:cTn>
                                        <p:tgtEl>
                                          <p:spTgt spid="15"/>
                                        </p:tgtEl>
                                      </p:cBhvr>
                                    </p:animEffect>
                                    <p:anim to="" calcmode="lin" valueType="num">
                                      <p:cBhvr>
                                        <p:cTn id="6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26" presetClass="emph" presetSubtype="0" fill="hold" grpId="1" nodeType="withEffect">
                                  <p:stCondLst>
                                    <p:cond delay="1250"/>
                                  </p:stCondLst>
                                  <p:iterate type="lt">
                                    <p:tmPct val="0"/>
                                  </p:iterate>
                                  <p:childTnLst>
                                    <p:animEffect transition="out" filter="fade">
                                      <p:cBhvr>
                                        <p:cTn id="68" dur="500" tmFilter="0, 0; .2, .5; .8, .5; 1, 0"/>
                                        <p:tgtEl>
                                          <p:spTgt spid="15"/>
                                        </p:tgtEl>
                                      </p:cBhvr>
                                    </p:animEffect>
                                    <p:animScale>
                                      <p:cBhvr>
                                        <p:cTn id="69" dur="250" autoRev="1" fill="hold"/>
                                        <p:tgtEl>
                                          <p:spTgt spid="15"/>
                                        </p:tgtEl>
                                      </p:cBhvr>
                                      <p:by x="105000" y="105000"/>
                                    </p:animScale>
                                  </p:childTnLst>
                                </p:cTn>
                              </p:par>
                              <p:par>
                                <p:cTn id="70" presetID="42" presetClass="exit" presetSubtype="0" fill="hold" grpId="1" nodeType="withEffect">
                                  <p:stCondLst>
                                    <p:cond delay="500"/>
                                  </p:stCondLst>
                                  <p:childTnLst>
                                    <p:animEffect transition="out" filter="fade">
                                      <p:cBhvr>
                                        <p:cTn id="71" dur="2500"/>
                                        <p:tgtEl>
                                          <p:spTgt spid="19"/>
                                        </p:tgtEl>
                                      </p:cBhvr>
                                    </p:animEffect>
                                    <p:anim calcmode="lin" valueType="num">
                                      <p:cBhvr>
                                        <p:cTn id="72" dur="2500"/>
                                        <p:tgtEl>
                                          <p:spTgt spid="19"/>
                                        </p:tgtEl>
                                        <p:attrNameLst>
                                          <p:attrName>ppt_x</p:attrName>
                                        </p:attrNameLst>
                                      </p:cBhvr>
                                      <p:tavLst>
                                        <p:tav tm="0">
                                          <p:val>
                                            <p:strVal val="ppt_x"/>
                                          </p:val>
                                        </p:tav>
                                        <p:tav tm="100000">
                                          <p:val>
                                            <p:strVal val="ppt_x"/>
                                          </p:val>
                                        </p:tav>
                                      </p:tavLst>
                                    </p:anim>
                                    <p:anim calcmode="lin" valueType="num">
                                      <p:cBhvr>
                                        <p:cTn id="73" dur="2500"/>
                                        <p:tgtEl>
                                          <p:spTgt spid="19"/>
                                        </p:tgtEl>
                                        <p:attrNameLst>
                                          <p:attrName>ppt_y</p:attrName>
                                        </p:attrNameLst>
                                      </p:cBhvr>
                                      <p:tavLst>
                                        <p:tav tm="0">
                                          <p:val>
                                            <p:strVal val="ppt_y"/>
                                          </p:val>
                                        </p:tav>
                                        <p:tav tm="100000">
                                          <p:val>
                                            <p:strVal val="ppt_y+.1"/>
                                          </p:val>
                                        </p:tav>
                                      </p:tavLst>
                                    </p:anim>
                                    <p:set>
                                      <p:cBhvr>
                                        <p:cTn id="74" dur="1" fill="hold">
                                          <p:stCondLst>
                                            <p:cond delay="2499"/>
                                          </p:stCondLst>
                                        </p:cTn>
                                        <p:tgtEl>
                                          <p:spTgt spid="19"/>
                                        </p:tgtEl>
                                        <p:attrNameLst>
                                          <p:attrName>style.visibility</p:attrName>
                                        </p:attrNameLst>
                                      </p:cBhvr>
                                      <p:to>
                                        <p:strVal val="hidden"/>
                                      </p:to>
                                    </p:set>
                                  </p:childTnLst>
                                </p:cTn>
                              </p:par>
                              <p:par>
                                <p:cTn id="75" presetID="42" presetClass="path" presetSubtype="0" accel="50000" decel="50000" fill="hold" grpId="3" nodeType="withEffect">
                                  <p:stCondLst>
                                    <p:cond delay="500"/>
                                  </p:stCondLst>
                                  <p:childTnLst>
                                    <p:animMotion origin="layout" path="M -3.05556E-6 1.48148E-6 L -3.05556E-6 0.32662 " pathEditMode="relative" rAng="0" ptsTypes="AA">
                                      <p:cBhvr>
                                        <p:cTn id="76" dur="2500" fill="hold"/>
                                        <p:tgtEl>
                                          <p:spTgt spid="19"/>
                                        </p:tgtEl>
                                        <p:attrNameLst>
                                          <p:attrName>ppt_x</p:attrName>
                                          <p:attrName>ppt_y</p:attrName>
                                        </p:attrNameLst>
                                      </p:cBhvr>
                                      <p:rCtr x="0" y="16319"/>
                                    </p:animMotion>
                                  </p:childTnLst>
                                </p:cTn>
                              </p:par>
                              <p:par>
                                <p:cTn id="77" presetID="3" presetClass="emph" presetSubtype="2" fill="hold" grpId="2" nodeType="withEffect">
                                  <p:stCondLst>
                                    <p:cond delay="0"/>
                                  </p:stCondLst>
                                  <p:childTnLst>
                                    <p:animClr clrSpc="rgb" dir="cw">
                                      <p:cBhvr override="childStyle">
                                        <p:cTn id="78" dur="1000" fill="hold"/>
                                        <p:tgtEl>
                                          <p:spTgt spid="19"/>
                                        </p:tgtEl>
                                        <p:attrNameLst>
                                          <p:attrName>style.color</p:attrName>
                                        </p:attrNameLst>
                                      </p:cBhvr>
                                      <p:to>
                                        <a:schemeClr val="tx1"/>
                                      </p:to>
                                    </p:animClr>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250"/>
                                        <p:tgtEl>
                                          <p:spTgt spid="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50"/>
                                        <p:tgtEl>
                                          <p:spTgt spid="1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250"/>
                                        <p:tgtEl>
                                          <p:spTgt spid="1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250"/>
                                        <p:tgtEl>
                                          <p:spTgt spid="12"/>
                                        </p:tgtEl>
                                      </p:cBhvr>
                                    </p:animEffect>
                                  </p:childTnLst>
                                </p:cTn>
                              </p:par>
                              <p:par>
                                <p:cTn id="93" presetID="6" presetClass="emph" presetSubtype="0" fill="hold" grpId="2" nodeType="withEffect">
                                  <p:stCondLst>
                                    <p:cond delay="0"/>
                                  </p:stCondLst>
                                  <p:childTnLst>
                                    <p:animScale>
                                      <p:cBhvr>
                                        <p:cTn id="94" dur="2000" fill="hold"/>
                                        <p:tgtEl>
                                          <p:spTgt spid="9"/>
                                        </p:tgtEl>
                                      </p:cBhvr>
                                      <p:by x="97000" y="97000"/>
                                    </p:animScale>
                                  </p:childTnLst>
                                </p:cTn>
                              </p:par>
                              <p:par>
                                <p:cTn id="95" presetID="6" presetClass="emph" presetSubtype="0" fill="hold" grpId="2" nodeType="withEffect">
                                  <p:stCondLst>
                                    <p:cond delay="0"/>
                                  </p:stCondLst>
                                  <p:childTnLst>
                                    <p:animScale>
                                      <p:cBhvr>
                                        <p:cTn id="96" dur="2000" fill="hold"/>
                                        <p:tgtEl>
                                          <p:spTgt spid="10"/>
                                        </p:tgtEl>
                                      </p:cBhvr>
                                      <p:by x="97000" y="97000"/>
                                    </p:animScale>
                                  </p:childTnLst>
                                </p:cTn>
                              </p:par>
                              <p:par>
                                <p:cTn id="97" presetID="6" presetClass="emph" presetSubtype="0" fill="hold" grpId="2" nodeType="withEffect">
                                  <p:stCondLst>
                                    <p:cond delay="0"/>
                                  </p:stCondLst>
                                  <p:childTnLst>
                                    <p:animScale>
                                      <p:cBhvr>
                                        <p:cTn id="98" dur="2000" fill="hold"/>
                                        <p:tgtEl>
                                          <p:spTgt spid="11"/>
                                        </p:tgtEl>
                                      </p:cBhvr>
                                      <p:by x="97000" y="97000"/>
                                    </p:animScale>
                                  </p:childTnLst>
                                </p:cTn>
                              </p:par>
                              <p:par>
                                <p:cTn id="99" presetID="6" presetClass="emph" presetSubtype="0" fill="hold" grpId="2" nodeType="withEffect">
                                  <p:stCondLst>
                                    <p:cond delay="0"/>
                                  </p:stCondLst>
                                  <p:childTnLst>
                                    <p:animScale>
                                      <p:cBhvr>
                                        <p:cTn id="100" dur="2000" fill="hold"/>
                                        <p:tgtEl>
                                          <p:spTgt spid="12"/>
                                        </p:tgtEl>
                                      </p:cBhvr>
                                      <p:by x="97000" y="97000"/>
                                    </p:animScale>
                                  </p:childTnLst>
                                </p:cTn>
                              </p:par>
                              <p:par>
                                <p:cTn id="101" presetID="42" presetClass="path" presetSubtype="0" accel="50000" decel="50000" fill="hold" grpId="1" nodeType="withEffect">
                                  <p:stCondLst>
                                    <p:cond delay="0"/>
                                  </p:stCondLst>
                                  <p:childTnLst>
                                    <p:animMotion origin="layout" path="M -3.33333E-6 1.48148E-6 L -0.19722 0.09907 " pathEditMode="relative" rAng="0" ptsTypes="AA">
                                      <p:cBhvr>
                                        <p:cTn id="102" dur="2000" fill="hold"/>
                                        <p:tgtEl>
                                          <p:spTgt spid="9"/>
                                        </p:tgtEl>
                                        <p:attrNameLst>
                                          <p:attrName>ppt_x</p:attrName>
                                          <p:attrName>ppt_y</p:attrName>
                                        </p:attrNameLst>
                                      </p:cBhvr>
                                      <p:rCtr x="-9861" y="4954"/>
                                    </p:animMotion>
                                  </p:childTnLst>
                                </p:cTn>
                              </p:par>
                              <p:par>
                                <p:cTn id="103" presetID="42" presetClass="path" presetSubtype="0" accel="50000" decel="50000" fill="hold" grpId="1" nodeType="withEffect">
                                  <p:stCondLst>
                                    <p:cond delay="0"/>
                                  </p:stCondLst>
                                  <p:childTnLst>
                                    <p:animMotion origin="layout" path="M 8.33333E-7 0 L -0.16771 0.09977 " pathEditMode="relative" rAng="0" ptsTypes="AA">
                                      <p:cBhvr>
                                        <p:cTn id="104" dur="2000" fill="hold"/>
                                        <p:tgtEl>
                                          <p:spTgt spid="10"/>
                                        </p:tgtEl>
                                        <p:attrNameLst>
                                          <p:attrName>ppt_x</p:attrName>
                                          <p:attrName>ppt_y</p:attrName>
                                        </p:attrNameLst>
                                      </p:cBhvr>
                                      <p:rCtr x="-8385" y="4977"/>
                                    </p:animMotion>
                                  </p:childTnLst>
                                </p:cTn>
                              </p:par>
                              <p:par>
                                <p:cTn id="105" presetID="42" presetClass="path" presetSubtype="0" accel="50000" decel="50000" fill="hold" grpId="1" nodeType="withEffect">
                                  <p:stCondLst>
                                    <p:cond delay="0"/>
                                  </p:stCondLst>
                                  <p:childTnLst>
                                    <p:animMotion origin="layout" path="M -2.77778E-6 2.96296E-6 L -0.18402 0.10023 " pathEditMode="relative" rAng="0" ptsTypes="AA">
                                      <p:cBhvr>
                                        <p:cTn id="106" dur="2000" fill="hold"/>
                                        <p:tgtEl>
                                          <p:spTgt spid="11"/>
                                        </p:tgtEl>
                                        <p:attrNameLst>
                                          <p:attrName>ppt_x</p:attrName>
                                          <p:attrName>ppt_y</p:attrName>
                                        </p:attrNameLst>
                                      </p:cBhvr>
                                      <p:rCtr x="-9201" y="5000"/>
                                    </p:animMotion>
                                  </p:childTnLst>
                                </p:cTn>
                              </p:par>
                              <p:par>
                                <p:cTn id="107" presetID="42" presetClass="path" presetSubtype="0" accel="50000" decel="50000" fill="hold" grpId="1" nodeType="withEffect">
                                  <p:stCondLst>
                                    <p:cond delay="0"/>
                                  </p:stCondLst>
                                  <p:childTnLst>
                                    <p:animMotion origin="layout" path="M -4.44444E-6 -1.85185E-6 L -0.14045 0.19746 " pathEditMode="relative" rAng="0" ptsTypes="AA">
                                      <p:cBhvr>
                                        <p:cTn id="108" dur="2000" fill="hold"/>
                                        <p:tgtEl>
                                          <p:spTgt spid="12"/>
                                        </p:tgtEl>
                                        <p:attrNameLst>
                                          <p:attrName>ppt_x</p:attrName>
                                          <p:attrName>ppt_y</p:attrName>
                                        </p:attrNameLst>
                                      </p:cBhvr>
                                      <p:rCtr x="-7031" y="9861"/>
                                    </p:animMotion>
                                  </p:childTnLst>
                                </p:cTn>
                              </p:par>
                              <p:par>
                                <p:cTn id="109" presetID="10" presetClass="exit" presetSubtype="0" fill="hold" grpId="1" nodeType="withEffect">
                                  <p:stCondLst>
                                    <p:cond delay="0"/>
                                  </p:stCondLst>
                                  <p:childTnLst>
                                    <p:animEffect transition="out" filter="fade">
                                      <p:cBhvr>
                                        <p:cTn id="110" dur="1250"/>
                                        <p:tgtEl>
                                          <p:spTgt spid="3074"/>
                                        </p:tgtEl>
                                      </p:cBhvr>
                                    </p:animEffect>
                                    <p:set>
                                      <p:cBhvr>
                                        <p:cTn id="111" dur="1" fill="hold">
                                          <p:stCondLst>
                                            <p:cond delay="1249"/>
                                          </p:stCondLst>
                                        </p:cTn>
                                        <p:tgtEl>
                                          <p:spTgt spid="3074"/>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6"/>
                                        </p:tgtEl>
                                      </p:cBhvr>
                                    </p:animEffect>
                                    <p:set>
                                      <p:cBhvr>
                                        <p:cTn id="114" dur="1" fill="hold">
                                          <p:stCondLst>
                                            <p:cond delay="499"/>
                                          </p:stCondLst>
                                        </p:cTn>
                                        <p:tgtEl>
                                          <p:spTgt spid="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5"/>
                                        </p:tgtEl>
                                      </p:cBhvr>
                                    </p:animEffect>
                                    <p:set>
                                      <p:cBhvr>
                                        <p:cTn id="117" dur="1" fill="hold">
                                          <p:stCondLst>
                                            <p:cond delay="499"/>
                                          </p:stCondLst>
                                        </p:cTn>
                                        <p:tgtEl>
                                          <p:spTgt spid="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grpId="2" nodeType="withEffect">
                                  <p:stCondLst>
                                    <p:cond delay="0"/>
                                  </p:stCondLst>
                                  <p:iterate type="lt">
                                    <p:tmPct val="0"/>
                                  </p:iterate>
                                  <p:childTnLst>
                                    <p:animEffect transition="out" filter="fade">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par>
                                <p:cTn id="127" presetID="10" presetClass="exit" presetSubtype="0" fill="hold" grpId="2" nodeType="withEffect">
                                  <p:stCondLst>
                                    <p:cond delay="0"/>
                                  </p:stCondLst>
                                  <p:iterate type="lt">
                                    <p:tmPct val="0"/>
                                  </p:iterate>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13"/>
                                        </p:tgtEl>
                                        <p:attrNameLst>
                                          <p:attrName>style.visibility</p:attrName>
                                        </p:attrNameLst>
                                      </p:cBhvr>
                                      <p:to>
                                        <p:strVal val="visible"/>
                                      </p:to>
                                    </p:set>
                                    <p:animEffect transition="in" filter="fade">
                                      <p:cBhvr>
                                        <p:cTn id="133" dur="250"/>
                                        <p:tgtEl>
                                          <p:spTgt spid="13"/>
                                        </p:tgtEl>
                                      </p:cBhvr>
                                    </p:animEffect>
                                  </p:childTnLst>
                                </p:cTn>
                              </p:par>
                              <p:par>
                                <p:cTn id="134" presetID="10" presetClass="exit" presetSubtype="0" fill="hold" grpId="3" nodeType="withEffect">
                                  <p:stCondLst>
                                    <p:cond delay="0"/>
                                  </p:stCondLst>
                                  <p:childTnLst>
                                    <p:animEffect transition="out" filter="fade">
                                      <p:cBhvr>
                                        <p:cTn id="135" dur="500"/>
                                        <p:tgtEl>
                                          <p:spTgt spid="9"/>
                                        </p:tgtEl>
                                      </p:cBhvr>
                                    </p:animEffect>
                                    <p:set>
                                      <p:cBhvr>
                                        <p:cTn id="136" dur="1" fill="hold">
                                          <p:stCondLst>
                                            <p:cond delay="499"/>
                                          </p:stCondLst>
                                        </p:cTn>
                                        <p:tgtEl>
                                          <p:spTgt spid="9"/>
                                        </p:tgtEl>
                                        <p:attrNameLst>
                                          <p:attrName>style.visibility</p:attrName>
                                        </p:attrNameLst>
                                      </p:cBhvr>
                                      <p:to>
                                        <p:strVal val="hidden"/>
                                      </p:to>
                                    </p:set>
                                  </p:childTnLst>
                                </p:cTn>
                              </p:par>
                              <p:par>
                                <p:cTn id="137" presetID="10" presetClass="exit" presetSubtype="0" fill="hold" grpId="3" nodeType="withEffect">
                                  <p:stCondLst>
                                    <p:cond delay="0"/>
                                  </p:stCondLst>
                                  <p:childTnLst>
                                    <p:animEffect transition="out" filter="fade">
                                      <p:cBhvr>
                                        <p:cTn id="138" dur="500"/>
                                        <p:tgtEl>
                                          <p:spTgt spid="10"/>
                                        </p:tgtEl>
                                      </p:cBhvr>
                                    </p:animEffect>
                                    <p:set>
                                      <p:cBhvr>
                                        <p:cTn id="139" dur="1" fill="hold">
                                          <p:stCondLst>
                                            <p:cond delay="499"/>
                                          </p:stCondLst>
                                        </p:cTn>
                                        <p:tgtEl>
                                          <p:spTgt spid="10"/>
                                        </p:tgtEl>
                                        <p:attrNameLst>
                                          <p:attrName>style.visibility</p:attrName>
                                        </p:attrNameLst>
                                      </p:cBhvr>
                                      <p:to>
                                        <p:strVal val="hidden"/>
                                      </p:to>
                                    </p:set>
                                  </p:childTnLst>
                                </p:cTn>
                              </p:par>
                              <p:par>
                                <p:cTn id="140" presetID="10" presetClass="exit" presetSubtype="0" fill="hold" grpId="3" nodeType="with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10" presetClass="exit" presetSubtype="0" fill="hold" grpId="3" nodeType="withEffect">
                                  <p:stCondLst>
                                    <p:cond delay="0"/>
                                  </p:stCondLst>
                                  <p:childTnLst>
                                    <p:animEffect transition="out" filter="fade">
                                      <p:cBhvr>
                                        <p:cTn id="144" dur="500"/>
                                        <p:tgtEl>
                                          <p:spTgt spid="12"/>
                                        </p:tgtEl>
                                      </p:cBhvr>
                                    </p:animEffect>
                                    <p:set>
                                      <p:cBhvr>
                                        <p:cTn id="14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8" grpId="0"/>
      <p:bldP spid="11" grpId="0"/>
      <p:bldP spid="11" grpId="1"/>
      <p:bldP spid="11" grpId="2"/>
      <p:bldP spid="11" grpId="3"/>
      <p:bldP spid="9" grpId="0"/>
      <p:bldP spid="9" grpId="1"/>
      <p:bldP spid="9" grpId="2"/>
      <p:bldP spid="9" grpId="3"/>
      <p:bldP spid="10" grpId="0"/>
      <p:bldP spid="10" grpId="1"/>
      <p:bldP spid="10" grpId="2"/>
      <p:bldP spid="10" grpId="3"/>
      <p:bldP spid="12" grpId="0"/>
      <p:bldP spid="12" grpId="1"/>
      <p:bldP spid="12" grpId="2"/>
      <p:bldP spid="12" grpId="3"/>
      <p:bldP spid="13" grpId="0"/>
      <p:bldP spid="14" grpId="0"/>
      <p:bldP spid="14" grpId="1"/>
      <p:bldP spid="14" grpId="2"/>
      <p:bldP spid="15" grpId="0"/>
      <p:bldP spid="15" grpId="1"/>
      <p:bldP spid="15" grpId="2"/>
      <p:bldP spid="16" grpId="0"/>
      <p:bldP spid="16" grpId="1"/>
      <p:bldP spid="17" grpId="0"/>
      <p:bldP spid="17" grpId="1"/>
      <p:bldP spid="18" grpId="0"/>
      <p:bldP spid="18" grpId="1"/>
      <p:bldP spid="19" grpId="0"/>
      <p:bldP spid="19" grpId="1"/>
      <p:bldP spid="19" grpId="2"/>
      <p:bldP spid="19"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DAE52-6BCD-4413-A0B7-AA4F27863088}"/>
              </a:ext>
            </a:extLst>
          </p:cNvPr>
          <p:cNvPicPr>
            <a:picLocks noChangeAspect="1"/>
          </p:cNvPicPr>
          <p:nvPr/>
        </p:nvPicPr>
        <p:blipFill rotWithShape="1">
          <a:blip r:embed="rId3">
            <a:extLst>
              <a:ext uri="{28A0092B-C50C-407E-A947-70E740481C1C}">
                <a14:useLocalDpi xmlns:a14="http://schemas.microsoft.com/office/drawing/2010/main" val="0"/>
              </a:ext>
            </a:extLst>
          </a:blip>
          <a:srcRect r="3044"/>
          <a:stretch/>
        </p:blipFill>
        <p:spPr>
          <a:xfrm>
            <a:off x="-1" y="0"/>
            <a:ext cx="9144001" cy="6858000"/>
          </a:xfrm>
          <a:prstGeom prst="rect">
            <a:avLst/>
          </a:prstGeom>
        </p:spPr>
      </p:pic>
      <p:sp>
        <p:nvSpPr>
          <p:cNvPr id="6" name="Title 1">
            <a:extLst>
              <a:ext uri="{FF2B5EF4-FFF2-40B4-BE49-F238E27FC236}">
                <a16:creationId xmlns:a16="http://schemas.microsoft.com/office/drawing/2014/main" id="{E6ADF988-F1A2-41E6-8A6B-0892EF9D5068}"/>
              </a:ext>
            </a:extLst>
          </p:cNvPr>
          <p:cNvSpPr txBox="1">
            <a:spLocks/>
          </p:cNvSpPr>
          <p:nvPr/>
        </p:nvSpPr>
        <p:spPr>
          <a:xfrm>
            <a:off x="3257728" y="4264442"/>
            <a:ext cx="52873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cannot be purchased</a:t>
            </a:r>
          </a:p>
        </p:txBody>
      </p:sp>
      <p:sp>
        <p:nvSpPr>
          <p:cNvPr id="3074" name="Rectangle 2"/>
          <p:cNvSpPr>
            <a:spLocks noGrp="1" noChangeArrowheads="1"/>
          </p:cNvSpPr>
          <p:nvPr>
            <p:ph type="title"/>
          </p:nvPr>
        </p:nvSpPr>
        <p:spPr>
          <a:xfrm>
            <a:off x="457200" y="404019"/>
            <a:ext cx="8229600" cy="60499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where can wisdom be found? And where is the place of understanding? Man does not know its value, Nor is it found in the land of the living. The deep says, 'It is not in me'; And the sea says, 'It is not with me.' It cannot be purchased for gold, Nor can silver be weighed for its price."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28:12-15 </a:t>
            </a:r>
          </a:p>
        </p:txBody>
      </p:sp>
      <p:sp>
        <p:nvSpPr>
          <p:cNvPr id="4" name="Rectangle 2">
            <a:extLst>
              <a:ext uri="{FF2B5EF4-FFF2-40B4-BE49-F238E27FC236}">
                <a16:creationId xmlns:a16="http://schemas.microsoft.com/office/drawing/2014/main" id="{4E0EFEEC-9AD0-4414-BEEF-8D91E29307F6}"/>
              </a:ext>
            </a:extLst>
          </p:cNvPr>
          <p:cNvSpPr txBox="1">
            <a:spLocks noChangeArrowheads="1"/>
          </p:cNvSpPr>
          <p:nvPr/>
        </p:nvSpPr>
        <p:spPr bwMode="auto">
          <a:xfrm>
            <a:off x="1796173" y="2971041"/>
            <a:ext cx="1553291"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living</a:t>
            </a:r>
          </a:p>
        </p:txBody>
      </p:sp>
      <p:sp>
        <p:nvSpPr>
          <p:cNvPr id="8" name="Rectangle 2">
            <a:extLst>
              <a:ext uri="{FF2B5EF4-FFF2-40B4-BE49-F238E27FC236}">
                <a16:creationId xmlns:a16="http://schemas.microsoft.com/office/drawing/2014/main" id="{A49D3D83-09D3-455F-B40C-72CE0576E000}"/>
              </a:ext>
            </a:extLst>
          </p:cNvPr>
          <p:cNvSpPr txBox="1">
            <a:spLocks noChangeArrowheads="1"/>
          </p:cNvSpPr>
          <p:nvPr/>
        </p:nvSpPr>
        <p:spPr bwMode="auto">
          <a:xfrm>
            <a:off x="3241173" y="4331970"/>
            <a:ext cx="53222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cannot be purchased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1BD16DE-2AA7-4BB3-A9FC-905C62EB434E}"/>
              </a:ext>
            </a:extLst>
          </p:cNvPr>
          <p:cNvSpPr txBox="1">
            <a:spLocks noChangeArrowheads="1"/>
          </p:cNvSpPr>
          <p:nvPr/>
        </p:nvSpPr>
        <p:spPr bwMode="auto">
          <a:xfrm>
            <a:off x="226797" y="1691273"/>
            <a:ext cx="3237831"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2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a:t>
            </a:r>
          </a:p>
        </p:txBody>
      </p:sp>
      <p:sp>
        <p:nvSpPr>
          <p:cNvPr id="7" name="Rectangle 2" hidden="1">
            <a:extLst>
              <a:ext uri="{FF2B5EF4-FFF2-40B4-BE49-F238E27FC236}">
                <a16:creationId xmlns:a16="http://schemas.microsoft.com/office/drawing/2014/main" id="{3A7D4622-406C-49F7-82E5-D3D6071412AA}"/>
              </a:ext>
            </a:extLst>
          </p:cNvPr>
          <p:cNvSpPr txBox="1">
            <a:spLocks noChangeArrowheads="1"/>
          </p:cNvSpPr>
          <p:nvPr/>
        </p:nvSpPr>
        <p:spPr bwMode="auto">
          <a:xfrm>
            <a:off x="1302419" y="179179"/>
            <a:ext cx="2399631" cy="67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understand</a:t>
            </a:r>
          </a:p>
        </p:txBody>
      </p:sp>
    </p:spTree>
    <p:extLst>
      <p:ext uri="{BB962C8B-B14F-4D97-AF65-F5344CB8AC3E}">
        <p14:creationId xmlns:p14="http://schemas.microsoft.com/office/powerpoint/2010/main" val="5060228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6" presetClass="emph" presetSubtype="0" fill="hold" grpId="2" nodeType="withEffect">
                                  <p:stCondLst>
                                    <p:cond delay="0"/>
                                  </p:stCondLst>
                                  <p:childTnLst>
                                    <p:animScale>
                                      <p:cBhvr>
                                        <p:cTn id="29" dur="2000" fill="hold"/>
                                        <p:tgtEl>
                                          <p:spTgt spid="5"/>
                                        </p:tgtEl>
                                      </p:cBhvr>
                                      <p:by x="83000" y="83000"/>
                                    </p:animScale>
                                  </p:childTnLst>
                                </p:cTn>
                              </p:par>
                              <p:par>
                                <p:cTn id="30" presetID="42" presetClass="path" presetSubtype="0" accel="50000" decel="50000" fill="hold" grpId="1" nodeType="withEffect">
                                  <p:stCondLst>
                                    <p:cond delay="0"/>
                                  </p:stCondLst>
                                  <p:childTnLst>
                                    <p:animMotion origin="layout" path="M 3.88889E-6 -2.96296E-6 L 0.0717 -0.23703 " pathEditMode="relative" rAng="0" ptsTypes="AA">
                                      <p:cBhvr>
                                        <p:cTn id="31" dur="2000" fill="hold"/>
                                        <p:tgtEl>
                                          <p:spTgt spid="5"/>
                                        </p:tgtEl>
                                        <p:attrNameLst>
                                          <p:attrName>ppt_x</p:attrName>
                                          <p:attrName>ppt_y</p:attrName>
                                        </p:attrNameLst>
                                      </p:cBhvr>
                                      <p:rCtr x="3576" y="-11852"/>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8" grpId="0"/>
      <p:bldP spid="8" grpId="1"/>
      <p:bldP spid="5" grpId="0"/>
      <p:bldP spid="5" grpId="1"/>
      <p:bldP spid="5"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D0F17-6784-4BA6-A158-544EBFCF6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124"/>
            <a:ext cx="9144000" cy="7022123"/>
          </a:xfrm>
          <a:prstGeom prst="rect">
            <a:avLst/>
          </a:prstGeom>
        </p:spPr>
      </p:pic>
      <p:sp>
        <p:nvSpPr>
          <p:cNvPr id="8" name="Title 1">
            <a:extLst>
              <a:ext uri="{FF2B5EF4-FFF2-40B4-BE49-F238E27FC236}">
                <a16:creationId xmlns:a16="http://schemas.microsoft.com/office/drawing/2014/main" id="{C061201F-4096-4AE9-9944-39DBD4115910}"/>
              </a:ext>
            </a:extLst>
          </p:cNvPr>
          <p:cNvSpPr txBox="1">
            <a:spLocks/>
          </p:cNvSpPr>
          <p:nvPr/>
        </p:nvSpPr>
        <p:spPr>
          <a:xfrm>
            <a:off x="239139" y="203111"/>
            <a:ext cx="52465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understands its way</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understands its way, And He knows its place. For He looks to the ends of the earth, And sees under the whole heavens, To establish a weight for the wind, And apportion the waters by measure. When He made a law for the rain, And a path for the thunderbolt, Then He saw wisdom and declared it; He prepared it, indeed, He searched it out. And to man He said, 'Behold, the fear of the Lord, that is wisdom, And to depart from evil is understanding.'"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28:23-28 </a:t>
            </a:r>
          </a:p>
        </p:txBody>
      </p:sp>
      <p:sp>
        <p:nvSpPr>
          <p:cNvPr id="4" name="Rectangle 2">
            <a:extLst>
              <a:ext uri="{FF2B5EF4-FFF2-40B4-BE49-F238E27FC236}">
                <a16:creationId xmlns:a16="http://schemas.microsoft.com/office/drawing/2014/main" id="{72EB63EB-9778-4AE7-9C8A-7C41B0213C54}"/>
              </a:ext>
            </a:extLst>
          </p:cNvPr>
          <p:cNvSpPr txBox="1">
            <a:spLocks noChangeArrowheads="1"/>
          </p:cNvSpPr>
          <p:nvPr/>
        </p:nvSpPr>
        <p:spPr bwMode="auto">
          <a:xfrm>
            <a:off x="1302419" y="179179"/>
            <a:ext cx="2399631" cy="67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a:t>
            </a:r>
          </a:p>
        </p:txBody>
      </p:sp>
      <p:sp>
        <p:nvSpPr>
          <p:cNvPr id="5" name="Rectangle 2">
            <a:extLst>
              <a:ext uri="{FF2B5EF4-FFF2-40B4-BE49-F238E27FC236}">
                <a16:creationId xmlns:a16="http://schemas.microsoft.com/office/drawing/2014/main" id="{527ADC50-AB48-4024-9F4D-9B4BA80AFA09}"/>
              </a:ext>
            </a:extLst>
          </p:cNvPr>
          <p:cNvSpPr txBox="1">
            <a:spLocks noChangeArrowheads="1"/>
          </p:cNvSpPr>
          <p:nvPr/>
        </p:nvSpPr>
        <p:spPr bwMode="auto">
          <a:xfrm>
            <a:off x="5738870" y="3380446"/>
            <a:ext cx="1773044"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6" name="Rectangle 2">
            <a:extLst>
              <a:ext uri="{FF2B5EF4-FFF2-40B4-BE49-F238E27FC236}">
                <a16:creationId xmlns:a16="http://schemas.microsoft.com/office/drawing/2014/main" id="{40CFF1E3-0103-46A5-AE37-DAB7B0CDAB5F}"/>
              </a:ext>
            </a:extLst>
          </p:cNvPr>
          <p:cNvSpPr txBox="1">
            <a:spLocks noChangeArrowheads="1"/>
          </p:cNvSpPr>
          <p:nvPr/>
        </p:nvSpPr>
        <p:spPr bwMode="auto">
          <a:xfrm>
            <a:off x="6963414" y="4982505"/>
            <a:ext cx="1773044"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7" name="Rectangle 2" hidden="1">
            <a:extLst>
              <a:ext uri="{FF2B5EF4-FFF2-40B4-BE49-F238E27FC236}">
                <a16:creationId xmlns:a16="http://schemas.microsoft.com/office/drawing/2014/main" id="{61A57030-5AE8-4322-B12F-AEDBC7DCE350}"/>
              </a:ext>
            </a:extLst>
          </p:cNvPr>
          <p:cNvSpPr txBox="1">
            <a:spLocks noChangeArrowheads="1"/>
          </p:cNvSpPr>
          <p:nvPr/>
        </p:nvSpPr>
        <p:spPr bwMode="auto">
          <a:xfrm>
            <a:off x="4386437" y="2749589"/>
            <a:ext cx="2093028"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wisdom</a:t>
            </a:r>
          </a:p>
        </p:txBody>
      </p:sp>
      <p:sp>
        <p:nvSpPr>
          <p:cNvPr id="9" name="Rectangle 2">
            <a:extLst>
              <a:ext uri="{FF2B5EF4-FFF2-40B4-BE49-F238E27FC236}">
                <a16:creationId xmlns:a16="http://schemas.microsoft.com/office/drawing/2014/main" id="{D11FE540-B319-4167-951A-A714D6DF4F03}"/>
              </a:ext>
            </a:extLst>
          </p:cNvPr>
          <p:cNvSpPr txBox="1">
            <a:spLocks noChangeArrowheads="1"/>
          </p:cNvSpPr>
          <p:nvPr/>
        </p:nvSpPr>
        <p:spPr bwMode="auto">
          <a:xfrm>
            <a:off x="334545" y="134981"/>
            <a:ext cx="50666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understands its way</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15">
            <a:extLst>
              <a:ext uri="{FF2B5EF4-FFF2-40B4-BE49-F238E27FC236}">
                <a16:creationId xmlns:a16="http://schemas.microsoft.com/office/drawing/2014/main" id="{E0124638-7CF0-4892-8C25-2528C4ABE5B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8">
            <a:extLst>
              <a:ext uri="{FF2B5EF4-FFF2-40B4-BE49-F238E27FC236}">
                <a16:creationId xmlns:a16="http://schemas.microsoft.com/office/drawing/2014/main" id="{F2031893-86E3-481C-BD71-608180162D07}"/>
              </a:ext>
            </a:extLst>
          </p:cNvPr>
          <p:cNvSpPr/>
          <p:nvPr/>
        </p:nvSpPr>
        <p:spPr>
          <a:xfrm>
            <a:off x="422910" y="4972050"/>
            <a:ext cx="8423910" cy="731520"/>
          </a:xfrm>
          <a:prstGeom prst="roundRect">
            <a:avLst/>
          </a:prstGeom>
          <a:blipFill>
            <a:blip r:embed="rId5"/>
            <a:stretch>
              <a:fillRect/>
            </a:stretch>
          </a:blipFill>
          <a:ln w="25400" cap="flat" cmpd="sng" algn="ctr">
            <a:noFill/>
            <a:prstDash val="solid"/>
          </a:ln>
          <a:effectLst>
            <a:softEdge rad="10972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9">
            <a:extLst>
              <a:ext uri="{FF2B5EF4-FFF2-40B4-BE49-F238E27FC236}">
                <a16:creationId xmlns:a16="http://schemas.microsoft.com/office/drawing/2014/main" id="{6DC00E5E-350E-4CE9-B09A-66D517B0377B}"/>
              </a:ext>
            </a:extLst>
          </p:cNvPr>
          <p:cNvSpPr/>
          <p:nvPr/>
        </p:nvSpPr>
        <p:spPr>
          <a:xfrm>
            <a:off x="422910" y="5474970"/>
            <a:ext cx="7886700" cy="731520"/>
          </a:xfrm>
          <a:prstGeom prst="roundRect">
            <a:avLst/>
          </a:prstGeom>
          <a:blipFill>
            <a:blip r:embed="rId6"/>
            <a:stretch>
              <a:fillRect/>
            </a:stretch>
          </a:blipFill>
          <a:ln w="25400" cap="flat" cmpd="sng" algn="ctr">
            <a:noFill/>
            <a:prstDash val="solid"/>
          </a:ln>
          <a:effectLst>
            <a:softEdge rad="10972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7314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par>
                                <p:cTn id="41" presetID="6" presetClass="emph" presetSubtype="0" fill="hold" grpId="2" nodeType="withEffect">
                                  <p:stCondLst>
                                    <p:cond delay="250"/>
                                  </p:stCondLst>
                                  <p:childTnLst>
                                    <p:animScale>
                                      <p:cBhvr>
                                        <p:cTn id="42" dur="2000" fill="hold"/>
                                        <p:tgtEl>
                                          <p:spTgt spid="5"/>
                                        </p:tgtEl>
                                      </p:cBhvr>
                                      <p:by x="125000" y="125000"/>
                                    </p:animScale>
                                  </p:childTnLst>
                                </p:cTn>
                              </p:par>
                              <p:par>
                                <p:cTn id="43" presetID="6" presetClass="emph" presetSubtype="0" fill="hold" grpId="2" nodeType="withEffect">
                                  <p:stCondLst>
                                    <p:cond delay="250"/>
                                  </p:stCondLst>
                                  <p:childTnLst>
                                    <p:animScale>
                                      <p:cBhvr>
                                        <p:cTn id="44" dur="2000" fill="hold"/>
                                        <p:tgtEl>
                                          <p:spTgt spid="6"/>
                                        </p:tgtEl>
                                      </p:cBhvr>
                                      <p:by x="125000" y="125000"/>
                                    </p:animScale>
                                  </p:childTnLst>
                                </p:cTn>
                              </p:par>
                              <p:par>
                                <p:cTn id="45" presetID="10" presetClass="exit" presetSubtype="0" fill="hold" grpId="1" nodeType="withEffect">
                                  <p:stCondLst>
                                    <p:cond delay="25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58" presetClass="path" presetSubtype="0" accel="50000" decel="50000" fill="hold" grpId="3" nodeType="withEffect">
                                  <p:stCondLst>
                                    <p:cond delay="250"/>
                                  </p:stCondLst>
                                  <p:childTnLst>
                                    <p:animMotion origin="layout" path="M -0.0007 1.85185E-6 C 0.00642 -0.01435 0.04601 -0.04861 0.05712 -0.07153 C 0.0691 -0.09468 0.08021 -0.11227 0.08733 -0.13496 C 0.10104 -0.17176 0.10312 -0.20463 0.10434 -0.22986 C 0.10434 -0.25533 0.09462 -0.29977 0.06615 -0.33287 C 0.04809 -0.35834 0.02274 -0.37709 -0.00347 -0.39213 C -0.02934 -0.40695 -0.05382 -0.41829 -0.09063 -0.42199 C -0.12726 -0.4257 -0.1842 -0.4257 -0.22344 -0.41435 C -0.26285 -0.40301 -0.29879 -0.37986 -0.32656 -0.35394 C -0.35399 -0.32824 -0.38247 -0.29236 -0.3882 -0.25926 C -0.39774 -0.23449 -0.3941 -0.22037 -0.38958 -0.20301 C -0.3849 -0.18565 -0.3842 -0.17246 -0.36111 -0.15556 C -0.34757 -0.13935 -0.28785 -0.11736 -0.24445 -0.10509 C -0.2007 -0.09259 -0.1559 -0.09283 -0.1309 -0.09213 " pathEditMode="relative" rAng="0" ptsTypes="AAAAAAAAAAAAAA">
                                      <p:cBhvr>
                                        <p:cTn id="49" dur="2000" fill="hold"/>
                                        <p:tgtEl>
                                          <p:spTgt spid="5"/>
                                        </p:tgtEl>
                                        <p:attrNameLst>
                                          <p:attrName>ppt_x</p:attrName>
                                          <p:attrName>ppt_y</p:attrName>
                                        </p:attrNameLst>
                                      </p:cBhvr>
                                      <p:rCtr x="-14427" y="-21204"/>
                                    </p:animMotion>
                                  </p:childTnLst>
                                </p:cTn>
                              </p:par>
                              <p:par>
                                <p:cTn id="50" presetID="58" presetClass="path" presetSubtype="0" accel="50000" decel="50000" fill="hold" grpId="3" nodeType="withEffect">
                                  <p:stCondLst>
                                    <p:cond delay="250"/>
                                  </p:stCondLst>
                                  <p:childTnLst>
                                    <p:animMotion origin="layout" path="M -3.33333E-6 -0.00023 C -0.03576 0.0294 -0.15086 0.06482 -0.16753 0.06737 C -0.19045 0.0757 -0.34045 0.09375 -0.42882 0.07176 C -0.46788 0.05186 -0.51892 0.01945 -0.53211 -0.06041 C -0.54444 -0.09976 -0.52639 -0.14884 -0.51232 -0.18148 C -0.49826 -0.21481 -0.4868 -0.23194 -0.44757 -0.2574 C -0.41996 -0.27546 -0.37934 -0.29328 -0.3493 -0.30324 C -0.31909 -0.31296 -0.27847 -0.32338 -0.26371 -0.32592 " pathEditMode="relative" rAng="0" ptsTypes="AAAAAAAA">
                                      <p:cBhvr>
                                        <p:cTn id="51" dur="2000" fill="hold"/>
                                        <p:tgtEl>
                                          <p:spTgt spid="6"/>
                                        </p:tgtEl>
                                        <p:attrNameLst>
                                          <p:attrName>ppt_x</p:attrName>
                                          <p:attrName>ppt_y</p:attrName>
                                        </p:attrNameLst>
                                      </p:cBhvr>
                                      <p:rCtr x="-26806" y="-12153"/>
                                    </p:animMotion>
                                  </p:childTnLst>
                                </p:cTn>
                              </p:par>
                              <p:par>
                                <p:cTn id="52" presetID="10" presetClass="exit" presetSubtype="0" fill="hold" grpId="2" nodeType="withEffect">
                                  <p:stCondLst>
                                    <p:cond delay="25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25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5" grpId="0"/>
      <p:bldP spid="5" grpId="2"/>
      <p:bldP spid="5" grpId="3"/>
      <p:bldP spid="6" grpId="0"/>
      <p:bldP spid="6" grpId="2"/>
      <p:bldP spid="6" grpId="3"/>
      <p:bldP spid="9" grpId="0"/>
      <p:bldP spid="9" grpId="1"/>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EFE16-F658-46E0-8CD4-3B9B0C134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498EB7B0-9690-438F-8699-21453570DC10}"/>
              </a:ext>
            </a:extLst>
          </p:cNvPr>
          <p:cNvSpPr txBox="1">
            <a:spLocks/>
          </p:cNvSpPr>
          <p:nvPr/>
        </p:nvSpPr>
        <p:spPr>
          <a:xfrm>
            <a:off x="4137797" y="2653068"/>
            <a:ext cx="46329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wisdom is better</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 my instruction, and not silver, And knowledge rather than choice gold; For wisdom is better than rubies, And all the things one may desire cannot be compared with 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8:10-11</a:t>
            </a:r>
          </a:p>
        </p:txBody>
      </p:sp>
      <p:sp>
        <p:nvSpPr>
          <p:cNvPr id="4" name="Rectangle 2">
            <a:extLst>
              <a:ext uri="{FF2B5EF4-FFF2-40B4-BE49-F238E27FC236}">
                <a16:creationId xmlns:a16="http://schemas.microsoft.com/office/drawing/2014/main" id="{C5020E7A-19CA-436A-A475-1F230A4C42C5}"/>
              </a:ext>
            </a:extLst>
          </p:cNvPr>
          <p:cNvSpPr txBox="1">
            <a:spLocks noChangeArrowheads="1"/>
          </p:cNvSpPr>
          <p:nvPr/>
        </p:nvSpPr>
        <p:spPr bwMode="auto">
          <a:xfrm>
            <a:off x="4386437" y="2749589"/>
            <a:ext cx="2093028"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wisdom</a:t>
            </a:r>
          </a:p>
        </p:txBody>
      </p:sp>
      <p:sp>
        <p:nvSpPr>
          <p:cNvPr id="7" name="Rectangle 2">
            <a:extLst>
              <a:ext uri="{FF2B5EF4-FFF2-40B4-BE49-F238E27FC236}">
                <a16:creationId xmlns:a16="http://schemas.microsoft.com/office/drawing/2014/main" id="{67585ECB-765D-480E-BD25-EFAC9BF50706}"/>
              </a:ext>
            </a:extLst>
          </p:cNvPr>
          <p:cNvSpPr txBox="1">
            <a:spLocks noChangeArrowheads="1"/>
          </p:cNvSpPr>
          <p:nvPr/>
        </p:nvSpPr>
        <p:spPr bwMode="auto">
          <a:xfrm>
            <a:off x="474686" y="2754023"/>
            <a:ext cx="2005835"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choice</a:t>
            </a:r>
          </a:p>
        </p:txBody>
      </p:sp>
      <p:sp>
        <p:nvSpPr>
          <p:cNvPr id="8" name="Rectangle 9">
            <a:extLst>
              <a:ext uri="{FF2B5EF4-FFF2-40B4-BE49-F238E27FC236}">
                <a16:creationId xmlns:a16="http://schemas.microsoft.com/office/drawing/2014/main" id="{A21C0D4F-83C8-4163-AFAE-1C296B54E64A}"/>
              </a:ext>
            </a:extLst>
          </p:cNvPr>
          <p:cNvSpPr>
            <a:spLocks noChangeArrowheads="1"/>
          </p:cNvSpPr>
          <p:nvPr/>
        </p:nvSpPr>
        <p:spPr bwMode="auto">
          <a:xfrm>
            <a:off x="2250590" y="2734839"/>
            <a:ext cx="12020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gold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9">
            <a:extLst>
              <a:ext uri="{FF2B5EF4-FFF2-40B4-BE49-F238E27FC236}">
                <a16:creationId xmlns:a16="http://schemas.microsoft.com/office/drawing/2014/main" id="{446D7845-D435-4BB2-BF42-0A2F90054999}"/>
              </a:ext>
            </a:extLst>
          </p:cNvPr>
          <p:cNvSpPr>
            <a:spLocks noChangeArrowheads="1"/>
          </p:cNvSpPr>
          <p:nvPr/>
        </p:nvSpPr>
        <p:spPr bwMode="auto">
          <a:xfrm>
            <a:off x="409017" y="2065491"/>
            <a:ext cx="167306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8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silver</a:t>
            </a:r>
          </a:p>
        </p:txBody>
      </p:sp>
      <p:sp>
        <p:nvSpPr>
          <p:cNvPr id="10" name="Rectangle 9">
            <a:extLst>
              <a:ext uri="{FF2B5EF4-FFF2-40B4-BE49-F238E27FC236}">
                <a16:creationId xmlns:a16="http://schemas.microsoft.com/office/drawing/2014/main" id="{7B4EA6B9-9721-4C14-BB1F-DB61ED27E38A}"/>
              </a:ext>
            </a:extLst>
          </p:cNvPr>
          <p:cNvSpPr>
            <a:spLocks noChangeArrowheads="1"/>
          </p:cNvSpPr>
          <p:nvPr/>
        </p:nvSpPr>
        <p:spPr bwMode="auto">
          <a:xfrm>
            <a:off x="1634837" y="3414145"/>
            <a:ext cx="17439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rubies</a:t>
            </a:r>
          </a:p>
        </p:txBody>
      </p:sp>
      <p:sp>
        <p:nvSpPr>
          <p:cNvPr id="12" name="Rectangle 2">
            <a:extLst>
              <a:ext uri="{FF2B5EF4-FFF2-40B4-BE49-F238E27FC236}">
                <a16:creationId xmlns:a16="http://schemas.microsoft.com/office/drawing/2014/main" id="{FEED14F6-E05C-4A9E-A0C8-6EACF8A6A947}"/>
              </a:ext>
            </a:extLst>
          </p:cNvPr>
          <p:cNvSpPr txBox="1">
            <a:spLocks noChangeArrowheads="1"/>
          </p:cNvSpPr>
          <p:nvPr/>
        </p:nvSpPr>
        <p:spPr bwMode="auto">
          <a:xfrm>
            <a:off x="4239577" y="2714149"/>
            <a:ext cx="44462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wisdom is better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94A3DE1-0052-4992-9A6F-38FE58AE2F74}"/>
              </a:ext>
            </a:extLst>
          </p:cNvPr>
          <p:cNvSpPr txBox="1">
            <a:spLocks noChangeArrowheads="1"/>
          </p:cNvSpPr>
          <p:nvPr/>
        </p:nvSpPr>
        <p:spPr bwMode="auto">
          <a:xfrm>
            <a:off x="3133293" y="2268455"/>
            <a:ext cx="1646629"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choice</a:t>
            </a:r>
          </a:p>
        </p:txBody>
      </p:sp>
    </p:spTree>
    <p:extLst>
      <p:ext uri="{BB962C8B-B14F-4D97-AF65-F5344CB8AC3E}">
        <p14:creationId xmlns:p14="http://schemas.microsoft.com/office/powerpoint/2010/main" val="2581064494"/>
      </p:ext>
    </p:extLst>
  </p:cSld>
  <p:clrMapOvr>
    <a:masterClrMapping/>
  </p:clrMapOvr>
  <mc:AlternateContent xmlns:mc="http://schemas.openxmlformats.org/markup-compatibility/2006" xmlns:p14="http://schemas.microsoft.com/office/powerpoint/2010/main">
    <mc:Choice Requires="p14">
      <p:transition spd="slow" p14:dur="30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stCondLst>
                                            <p:cond delay="0"/>
                                          </p:stCondLst>
                                        </p:cTn>
                                        <p:tgtEl>
                                          <p:spTgt spid="9"/>
                                        </p:tgtEl>
                                      </p:cBhvr>
                                    </p:animEffect>
                                    <p:anim to="" calcmode="lin" valueType="num">
                                      <p:cBhvr>
                                        <p:cTn id="1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19" fill="hold">
                            <p:stCondLst>
                              <p:cond delay="7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par>
                          <p:cTn id="23" fill="hold">
                            <p:stCondLst>
                              <p:cond delay="1250"/>
                            </p:stCondLst>
                            <p:childTnLst>
                              <p:par>
                                <p:cTn id="24" presetID="0" presetClass="entr" presetSubtype="0" fill="hold" grpId="0" nodeType="after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9" fill="hold">
                            <p:stCondLst>
                              <p:cond delay="19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par>
                          <p:cTn id="33" fill="hold">
                            <p:stCondLst>
                              <p:cond delay="2400"/>
                            </p:stCondLst>
                            <p:childTnLst>
                              <p:par>
                                <p:cTn id="34" presetID="0" presetClass="entr" presetSubtype="0" fill="hold" grpId="0" nodeType="afterEffect">
                                  <p:stCondLst>
                                    <p:cond delay="0"/>
                                  </p:stCondLst>
                                  <p:iterate type="lt">
                                    <p:tmPct val="10000"/>
                                  </p:iterate>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stCondLst>
                                            <p:cond delay="0"/>
                                          </p:stCondLst>
                                        </p:cTn>
                                        <p:tgtEl>
                                          <p:spTgt spid="10"/>
                                        </p:tgtEl>
                                      </p:cBhvr>
                                    </p:animEffect>
                                    <p:anim to="" calcmode="lin" valueType="num">
                                      <p:cBhvr>
                                        <p:cTn id="3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9" fill="hold">
                            <p:stCondLst>
                              <p:cond delay="315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par>
                                <p:cTn id="48" presetID="18" presetClass="emph" presetSubtype="0" fill="hold" grpId="1" nodeType="withEffect">
                                  <p:stCondLst>
                                    <p:cond delay="0"/>
                                  </p:stCondLst>
                                  <p:childTnLst>
                                    <p:set>
                                      <p:cBhvr override="childStyle">
                                        <p:cTn id="49" dur="500" fill="hold"/>
                                        <p:tgtEl>
                                          <p:spTgt spid="11"/>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50"/>
                                        <p:tgtEl>
                                          <p:spTgt spid="7"/>
                                        </p:tgtEl>
                                      </p:cBhvr>
                                    </p:animEffect>
                                  </p:childTnLst>
                                </p:cTn>
                              </p:par>
                              <p:par>
                                <p:cTn id="58" presetID="6" presetClass="emph" presetSubtype="0" fill="hold" grpId="2" nodeType="withEffect">
                                  <p:stCondLst>
                                    <p:cond delay="0"/>
                                  </p:stCondLst>
                                  <p:childTnLst>
                                    <p:animScale>
                                      <p:cBhvr>
                                        <p:cTn id="59" dur="2000" fill="hold"/>
                                        <p:tgtEl>
                                          <p:spTgt spid="7"/>
                                        </p:tgtEl>
                                      </p:cBhvr>
                                      <p:by x="82000" y="82000"/>
                                    </p:animScale>
                                  </p:childTnLst>
                                </p:cTn>
                              </p:par>
                              <p:par>
                                <p:cTn id="60" presetID="42" presetClass="path" presetSubtype="0" accel="50000" decel="50000" fill="hold" grpId="1" nodeType="withEffect">
                                  <p:stCondLst>
                                    <p:cond delay="0"/>
                                  </p:stCondLst>
                                  <p:childTnLst>
                                    <p:animMotion origin="layout" path="M -1.94444E-6 -4.44444E-6 L 0.27118 -0.07037 " pathEditMode="relative" rAng="0" ptsTypes="AA">
                                      <p:cBhvr>
                                        <p:cTn id="61" dur="2000" fill="hold"/>
                                        <p:tgtEl>
                                          <p:spTgt spid="7"/>
                                        </p:tgtEl>
                                        <p:attrNameLst>
                                          <p:attrName>ppt_x</p:attrName>
                                          <p:attrName>ppt_y</p:attrName>
                                        </p:attrNameLst>
                                      </p:cBhvr>
                                      <p:rCtr x="13559" y="-3519"/>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iterate type="lt">
                                    <p:tmPct val="0"/>
                                  </p:iterate>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iterate type="lt">
                                    <p:tmPct val="0"/>
                                  </p:iterate>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3074" grpId="0"/>
      <p:bldP spid="3074" grpId="1"/>
      <p:bldP spid="4" grpId="0"/>
      <p:bldP spid="7" grpId="0"/>
      <p:bldP spid="7" grpId="1"/>
      <p:bldP spid="7" grpId="2"/>
      <p:bldP spid="8" grpId="0"/>
      <p:bldP spid="8" grpId="1"/>
      <p:bldP spid="8" grpId="2"/>
      <p:bldP spid="9" grpId="0"/>
      <p:bldP spid="9" grpId="1"/>
      <p:bldP spid="9" grpId="2"/>
      <p:bldP spid="10" grpId="0"/>
      <p:bldP spid="10" grpId="1"/>
      <p:bldP spid="10" grpId="2"/>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1E6C6-BD5B-4CE6-A169-A7B0B4DC4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D6F9DEA-F75E-4DF3-B2E9-6352B6747D10}"/>
              </a:ext>
            </a:extLst>
          </p:cNvPr>
          <p:cNvSpPr txBox="1">
            <a:spLocks/>
          </p:cNvSpPr>
          <p:nvPr/>
        </p:nvSpPr>
        <p:spPr>
          <a:xfrm>
            <a:off x="642434" y="560007"/>
            <a:ext cx="3753561" cy="8291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Riches and honor</a:t>
            </a:r>
          </a:p>
        </p:txBody>
      </p:sp>
      <p:sp>
        <p:nvSpPr>
          <p:cNvPr id="6" name="Title 1">
            <a:extLst>
              <a:ext uri="{FF2B5EF4-FFF2-40B4-BE49-F238E27FC236}">
                <a16:creationId xmlns:a16="http://schemas.microsoft.com/office/drawing/2014/main" id="{B47C5E10-F808-41A6-862B-E551D597EB0E}"/>
              </a:ext>
            </a:extLst>
          </p:cNvPr>
          <p:cNvSpPr txBox="1">
            <a:spLocks/>
          </p:cNvSpPr>
          <p:nvPr/>
        </p:nvSpPr>
        <p:spPr>
          <a:xfrm>
            <a:off x="1948602" y="2799625"/>
            <a:ext cx="2892168" cy="7364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7" name="Title 1">
            <a:extLst>
              <a:ext uri="{FF2B5EF4-FFF2-40B4-BE49-F238E27FC236}">
                <a16:creationId xmlns:a16="http://schemas.microsoft.com/office/drawing/2014/main" id="{B6D62EEE-D121-4C8E-89FA-C1BC01190B3F}"/>
              </a:ext>
            </a:extLst>
          </p:cNvPr>
          <p:cNvSpPr txBox="1">
            <a:spLocks/>
          </p:cNvSpPr>
          <p:nvPr/>
        </p:nvSpPr>
        <p:spPr>
          <a:xfrm>
            <a:off x="2286829" y="3324950"/>
            <a:ext cx="1652370" cy="7894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justice</a:t>
            </a:r>
          </a:p>
        </p:txBody>
      </p:sp>
      <p:sp>
        <p:nvSpPr>
          <p:cNvPr id="8" name="Title 1">
            <a:extLst>
              <a:ext uri="{FF2B5EF4-FFF2-40B4-BE49-F238E27FC236}">
                <a16:creationId xmlns:a16="http://schemas.microsoft.com/office/drawing/2014/main" id="{C167155B-11D3-43DB-BD9D-113D2D64212B}"/>
              </a:ext>
            </a:extLst>
          </p:cNvPr>
          <p:cNvSpPr txBox="1">
            <a:spLocks/>
          </p:cNvSpPr>
          <p:nvPr/>
        </p:nvSpPr>
        <p:spPr>
          <a:xfrm>
            <a:off x="1339505" y="3916534"/>
            <a:ext cx="1175292" cy="7099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381000" y="518319"/>
            <a:ext cx="8382000" cy="58213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"Riches and honor are with me, Enduring riches and righteousness. My fruit is better than gold, yes, than fine gold, And my revenue than choice silver. I traverse the way of righteousness, In the midst of the paths of justice, That I may cause those who love me to inherit wealth, That I may fill their treasuries. The LORD possessed me at the beginning of His way, Before His works of old."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8:18-22</a:t>
            </a:r>
          </a:p>
        </p:txBody>
      </p:sp>
      <p:sp>
        <p:nvSpPr>
          <p:cNvPr id="4" name="Rectangle 2">
            <a:extLst>
              <a:ext uri="{FF2B5EF4-FFF2-40B4-BE49-F238E27FC236}">
                <a16:creationId xmlns:a16="http://schemas.microsoft.com/office/drawing/2014/main" id="{C4104AB9-B36D-4503-BB02-E8A11C3897B5}"/>
              </a:ext>
            </a:extLst>
          </p:cNvPr>
          <p:cNvSpPr txBox="1">
            <a:spLocks noChangeArrowheads="1"/>
          </p:cNvSpPr>
          <p:nvPr/>
        </p:nvSpPr>
        <p:spPr bwMode="auto">
          <a:xfrm>
            <a:off x="3133293" y="2268455"/>
            <a:ext cx="1646629"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choice</a:t>
            </a:r>
          </a:p>
        </p:txBody>
      </p:sp>
      <p:sp>
        <p:nvSpPr>
          <p:cNvPr id="10" name="Rectangle 2">
            <a:extLst>
              <a:ext uri="{FF2B5EF4-FFF2-40B4-BE49-F238E27FC236}">
                <a16:creationId xmlns:a16="http://schemas.microsoft.com/office/drawing/2014/main" id="{A29D1712-9775-4318-9409-88D1FD0AC37C}"/>
              </a:ext>
            </a:extLst>
          </p:cNvPr>
          <p:cNvSpPr txBox="1">
            <a:spLocks noChangeArrowheads="1"/>
          </p:cNvSpPr>
          <p:nvPr/>
        </p:nvSpPr>
        <p:spPr bwMode="auto">
          <a:xfrm>
            <a:off x="4747955" y="4984725"/>
            <a:ext cx="1871003" cy="72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way</a:t>
            </a:r>
          </a:p>
        </p:txBody>
      </p:sp>
      <p:sp>
        <p:nvSpPr>
          <p:cNvPr id="11" name="Rectangle 2">
            <a:extLst>
              <a:ext uri="{FF2B5EF4-FFF2-40B4-BE49-F238E27FC236}">
                <a16:creationId xmlns:a16="http://schemas.microsoft.com/office/drawing/2014/main" id="{C18EB520-83FD-4094-BC7D-F60782E8FA9D}"/>
              </a:ext>
            </a:extLst>
          </p:cNvPr>
          <p:cNvSpPr txBox="1">
            <a:spLocks noChangeArrowheads="1"/>
          </p:cNvSpPr>
          <p:nvPr/>
        </p:nvSpPr>
        <p:spPr bwMode="auto">
          <a:xfrm>
            <a:off x="1923317" y="2772395"/>
            <a:ext cx="2939783" cy="76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p>
        </p:txBody>
      </p:sp>
      <p:sp>
        <p:nvSpPr>
          <p:cNvPr id="12" name="Rectangle 2">
            <a:extLst>
              <a:ext uri="{FF2B5EF4-FFF2-40B4-BE49-F238E27FC236}">
                <a16:creationId xmlns:a16="http://schemas.microsoft.com/office/drawing/2014/main" id="{EB0811EF-7952-4364-83C6-2DDA4DC2DBAF}"/>
              </a:ext>
            </a:extLst>
          </p:cNvPr>
          <p:cNvSpPr txBox="1">
            <a:spLocks noChangeArrowheads="1"/>
          </p:cNvSpPr>
          <p:nvPr/>
        </p:nvSpPr>
        <p:spPr bwMode="auto">
          <a:xfrm>
            <a:off x="2321150" y="3319397"/>
            <a:ext cx="1586972" cy="76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justice</a:t>
            </a:r>
          </a:p>
        </p:txBody>
      </p:sp>
      <p:sp>
        <p:nvSpPr>
          <p:cNvPr id="13" name="Rectangle 2">
            <a:extLst>
              <a:ext uri="{FF2B5EF4-FFF2-40B4-BE49-F238E27FC236}">
                <a16:creationId xmlns:a16="http://schemas.microsoft.com/office/drawing/2014/main" id="{64A2E20B-AF50-4222-ACE3-A7797380381C}"/>
              </a:ext>
            </a:extLst>
          </p:cNvPr>
          <p:cNvSpPr txBox="1">
            <a:spLocks noChangeArrowheads="1"/>
          </p:cNvSpPr>
          <p:nvPr/>
        </p:nvSpPr>
        <p:spPr bwMode="auto">
          <a:xfrm>
            <a:off x="1346500" y="3915265"/>
            <a:ext cx="1161087" cy="67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p>
        </p:txBody>
      </p:sp>
      <p:sp>
        <p:nvSpPr>
          <p:cNvPr id="14" name="Rectangle 2">
            <a:extLst>
              <a:ext uri="{FF2B5EF4-FFF2-40B4-BE49-F238E27FC236}">
                <a16:creationId xmlns:a16="http://schemas.microsoft.com/office/drawing/2014/main" id="{00E3F050-72D4-4D9B-8FBC-21FD42B1EC74}"/>
              </a:ext>
            </a:extLst>
          </p:cNvPr>
          <p:cNvSpPr txBox="1">
            <a:spLocks noChangeArrowheads="1"/>
          </p:cNvSpPr>
          <p:nvPr/>
        </p:nvSpPr>
        <p:spPr bwMode="auto">
          <a:xfrm>
            <a:off x="664662" y="636270"/>
            <a:ext cx="3710647" cy="64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Riches and honor</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B689EA7-6AF8-49DF-B01D-5DD490DF02BE}"/>
              </a:ext>
            </a:extLst>
          </p:cNvPr>
          <p:cNvSpPr txBox="1">
            <a:spLocks noChangeArrowheads="1"/>
          </p:cNvSpPr>
          <p:nvPr/>
        </p:nvSpPr>
        <p:spPr bwMode="auto">
          <a:xfrm>
            <a:off x="1885949" y="2820829"/>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C701482-9811-410B-A690-3128C5D10533}"/>
              </a:ext>
            </a:extLst>
          </p:cNvPr>
          <p:cNvSpPr txBox="1">
            <a:spLocks noChangeArrowheads="1"/>
          </p:cNvSpPr>
          <p:nvPr/>
        </p:nvSpPr>
        <p:spPr bwMode="auto">
          <a:xfrm>
            <a:off x="2265045" y="3370897"/>
            <a:ext cx="169955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justice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3ECE02A-6E00-4C97-A41B-04A25B05E451}"/>
              </a:ext>
            </a:extLst>
          </p:cNvPr>
          <p:cNvSpPr txBox="1">
            <a:spLocks noChangeArrowheads="1"/>
          </p:cNvSpPr>
          <p:nvPr/>
        </p:nvSpPr>
        <p:spPr bwMode="auto">
          <a:xfrm>
            <a:off x="1384457" y="3920490"/>
            <a:ext cx="109347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B3C44632-F923-4DCC-891C-33BA99488993}"/>
              </a:ext>
            </a:extLst>
          </p:cNvPr>
          <p:cNvSpPr txBox="1">
            <a:spLocks noChangeArrowheads="1"/>
          </p:cNvSpPr>
          <p:nvPr/>
        </p:nvSpPr>
        <p:spPr bwMode="auto">
          <a:xfrm>
            <a:off x="2988859" y="3001458"/>
            <a:ext cx="2222682"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2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way</a:t>
            </a:r>
          </a:p>
        </p:txBody>
      </p:sp>
    </p:spTree>
    <p:extLst>
      <p:ext uri="{BB962C8B-B14F-4D97-AF65-F5344CB8AC3E}">
        <p14:creationId xmlns:p14="http://schemas.microsoft.com/office/powerpoint/2010/main" val="3540408338"/>
      </p:ext>
    </p:extLst>
  </p:cSld>
  <p:clrMapOvr>
    <a:masterClrMapping/>
  </p:clrMapOvr>
  <mc:AlternateContent xmlns:mc="http://schemas.openxmlformats.org/markup-compatibility/2006" xmlns:p14="http://schemas.microsoft.com/office/powerpoint/2010/main">
    <mc:Choice Requires="p14">
      <p:transition spd="slow" p14:dur="12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8" presetClass="emph" presetSubtype="0" fill="hold" grpId="1" nodeType="withEffect">
                                  <p:stCondLst>
                                    <p:cond delay="0"/>
                                  </p:stCondLst>
                                  <p:childTnLst>
                                    <p:set>
                                      <p:cBhvr override="childStyle">
                                        <p:cTn id="48" dur="500" fill="hold"/>
                                        <p:tgtEl>
                                          <p:spTgt spid="8"/>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6" presetClass="emph" presetSubtype="0" fill="hold" grpId="2" nodeType="withEffect">
                                  <p:stCondLst>
                                    <p:cond delay="0"/>
                                  </p:stCondLst>
                                  <p:childTnLst>
                                    <p:animScale>
                                      <p:cBhvr>
                                        <p:cTn id="58" dur="2000" fill="hold"/>
                                        <p:tgtEl>
                                          <p:spTgt spid="10"/>
                                        </p:tgtEl>
                                      </p:cBhvr>
                                      <p:by x="116500" y="116500"/>
                                    </p:animScale>
                                  </p:childTnLst>
                                </p:cTn>
                              </p:par>
                              <p:par>
                                <p:cTn id="59" presetID="42" presetClass="path" presetSubtype="0" accel="50000" decel="50000" fill="hold" grpId="1" nodeType="withEffect">
                                  <p:stCondLst>
                                    <p:cond delay="0"/>
                                  </p:stCondLst>
                                  <p:childTnLst>
                                    <p:animMotion origin="layout" path="M 2.22222E-6 -1.11111E-6 L -0.17275 -0.275 " pathEditMode="relative" rAng="0" ptsTypes="AA">
                                      <p:cBhvr>
                                        <p:cTn id="60" dur="2000" fill="hold"/>
                                        <p:tgtEl>
                                          <p:spTgt spid="10"/>
                                        </p:tgtEl>
                                        <p:attrNameLst>
                                          <p:attrName>ppt_x</p:attrName>
                                          <p:attrName>ppt_y</p:attrName>
                                        </p:attrNameLst>
                                      </p:cBhvr>
                                      <p:rCtr x="-8646" y="-13750"/>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250"/>
                                        <p:tgtEl>
                                          <p:spTgt spid="1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250"/>
                                        <p:tgtEl>
                                          <p:spTgt spid="1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250"/>
                                        <p:tgtEl>
                                          <p:spTgt spid="13"/>
                                        </p:tgtEl>
                                      </p:cBhvr>
                                    </p:animEffect>
                                  </p:childTnLst>
                                </p:cTn>
                              </p:par>
                              <p:par>
                                <p:cTn id="97" presetID="51" presetClass="path" presetSubtype="0" accel="50000" decel="50000" fill="hold" grpId="3" nodeType="withEffect">
                                  <p:stCondLst>
                                    <p:cond delay="0"/>
                                  </p:stCondLst>
                                  <p:childTnLst>
                                    <p:animMotion origin="layout" path="M -0.00035 -2.22222E-6 C 0.00816 -0.01366 0.02378 -0.05602 0.04236 -0.0831 C 0.06041 -0.11018 0.07743 -0.14676 0.11007 -0.1625 C 0.15781 -0.18727 0.19531 -0.18958 0.23055 -0.18541 C 0.2658 -0.18102 0.29739 -0.15903 0.32152 -0.1368 C 0.34566 -0.11458 0.36632 -0.08379 0.375 -0.05208 C 0.3835 -0.02014 0.3908 0.03334 0.38698 0.06875 C 0.38298 0.10371 0.37673 0.14283 0.36198 0.17593 C 0.34531 0.22431 0.32725 0.23959 0.29791 0.26667 C 0.26857 0.29352 0.22343 0.32084 0.18576 0.33773 C 0.14791 0.35463 0.11146 0.36482 0.07135 0.36528 C 0.03142 0.36621 -0.02188 0.36134 -0.05486 0.34306 C -0.08785 0.325 -0.11945 0.28982 -0.13768 0.26227 C -0.15591 0.23496 -0.15903 0.21134 -0.16441 0.17824 C -0.16875 0.1463 -0.16632 0.09398 -0.15851 0.0588 C -0.15139 0.02338 -0.13611 -0.00741 -0.11997 -0.03866 C -0.10643 -0.06342 -0.07691 -0.10393 -0.05625 -0.12592 " pathEditMode="relative" rAng="0" ptsTypes="AAAAAAAAAAAAAAAAA">
                                      <p:cBhvr>
                                        <p:cTn id="98" dur="2000" fill="hold"/>
                                        <p:tgtEl>
                                          <p:spTgt spid="11"/>
                                        </p:tgtEl>
                                        <p:attrNameLst>
                                          <p:attrName>ppt_x</p:attrName>
                                          <p:attrName>ppt_y</p:attrName>
                                        </p:attrNameLst>
                                      </p:cBhvr>
                                      <p:rCtr x="11111" y="8912"/>
                                    </p:animMotion>
                                  </p:childTnLst>
                                </p:cTn>
                              </p:par>
                              <p:par>
                                <p:cTn id="99" presetID="59" presetClass="path" presetSubtype="0" accel="50000" decel="50000" fill="hold" grpId="3" nodeType="withEffect">
                                  <p:stCondLst>
                                    <p:cond delay="0"/>
                                  </p:stCondLst>
                                  <p:childTnLst>
                                    <p:animMotion origin="layout" path="M -0.00017 -0.00023 C 0.00053 -0.01412 -0.00104 -0.05717 0.00226 -0.08402 C 0.00556 -0.11088 0.00973 -0.13935 0.02674 -0.16921 C 0.03698 -0.19467 0.07171 -0.24583 0.10851 -0.26365 C 0.14549 -0.28148 0.2066 -0.28588 0.24827 -0.27639 C 0.29011 -0.26689 0.3323 -0.24027 0.35851 -0.20648 C 0.38473 -0.17245 0.39896 -0.11412 0.40573 -0.07268 C 0.41268 -0.03078 0.41268 0.01366 0.40764 0.04861 C 0.39323 0.10579 0.38577 0.13658 0.36389 0.16459 C 0.34202 0.19329 0.30487 0.23195 0.25938 0.23681 C 0.22726 0.24537 0.18473 0.23936 0.15382 0.22917 C 0.12344 0.21898 0.08976 0.18889 0.07535 0.17639 " pathEditMode="relative" rAng="0" ptsTypes="AAAAAAAAAAAA">
                                      <p:cBhvr>
                                        <p:cTn id="100" dur="2000" fill="hold"/>
                                        <p:tgtEl>
                                          <p:spTgt spid="12"/>
                                        </p:tgtEl>
                                        <p:attrNameLst>
                                          <p:attrName>ppt_x</p:attrName>
                                          <p:attrName>ppt_y</p:attrName>
                                        </p:attrNameLst>
                                      </p:cBhvr>
                                      <p:rCtr x="20573" y="-1991"/>
                                    </p:animMotion>
                                  </p:childTnLst>
                                </p:cTn>
                              </p:par>
                              <p:par>
                                <p:cTn id="101" presetID="44" presetClass="path" presetSubtype="0" accel="50000" decel="50000" fill="hold" grpId="3" nodeType="withEffect">
                                  <p:stCondLst>
                                    <p:cond delay="0"/>
                                  </p:stCondLst>
                                  <p:childTnLst>
                                    <p:animMotion origin="layout" path="M -3.88889E-6 2.59259E-6 C 0.00278 -0.04028 0.01164 -0.08565 0.01997 -0.12153 C 0.03438 -0.16297 0.05747 -0.20764 0.06893 -0.22871 C 0.08681 -0.25695 0.11007 -0.28241 0.12639 -0.29676 C 0.14532 -0.31111 0.16476 -0.32014 0.18594 -0.32801 C 0.20556 -0.33611 0.23403 -0.34607 0.26042 -0.34838 C 0.28646 -0.3507 0.31355 -0.34908 0.34028 -0.3419 C 0.36372 -0.33195 0.39375 -0.31297 0.40608 -0.29074 C 0.41945 -0.2757 0.41997 -0.26621 0.42396 -0.25324 C 0.42778 -0.24028 0.42778 -0.21922 0.42917 -0.21273 " pathEditMode="relative" rAng="0" ptsTypes="AAAAAAAAAA">
                                      <p:cBhvr>
                                        <p:cTn id="102" dur="2000" fill="hold"/>
                                        <p:tgtEl>
                                          <p:spTgt spid="13"/>
                                        </p:tgtEl>
                                        <p:attrNameLst>
                                          <p:attrName>ppt_x</p:attrName>
                                          <p:attrName>ppt_y</p:attrName>
                                        </p:attrNameLst>
                                      </p:cBhvr>
                                      <p:rCtr x="21458" y="-17477"/>
                                    </p:animMotion>
                                  </p:childTnLst>
                                </p:cTn>
                              </p:par>
                            </p:childTnLst>
                          </p:cTn>
                        </p:par>
                      </p:childTnLst>
                    </p:cTn>
                  </p:par>
                  <p:par>
                    <p:cTn id="103" fill="hold">
                      <p:stCondLst>
                        <p:cond delay="indefinite"/>
                      </p:stCondLst>
                      <p:childTnLst>
                        <p:par>
                          <p:cTn id="104" fill="hold">
                            <p:stCondLst>
                              <p:cond delay="0"/>
                            </p:stCondLst>
                            <p:childTnLst>
                              <p:par>
                                <p:cTn id="105" presetID="23" presetClass="exit" presetSubtype="32" fill="hold" grpId="5" nodeType="clickEffect">
                                  <p:stCondLst>
                                    <p:cond delay="0"/>
                                  </p:stCondLst>
                                  <p:childTnLst>
                                    <p:anim calcmode="lin" valueType="num">
                                      <p:cBhvr>
                                        <p:cTn id="106" dur="1000"/>
                                        <p:tgtEl>
                                          <p:spTgt spid="11"/>
                                        </p:tgtEl>
                                        <p:attrNameLst>
                                          <p:attrName>ppt_w</p:attrName>
                                        </p:attrNameLst>
                                      </p:cBhvr>
                                      <p:tavLst>
                                        <p:tav tm="0">
                                          <p:val>
                                            <p:strVal val="ppt_w"/>
                                          </p:val>
                                        </p:tav>
                                        <p:tav tm="100000">
                                          <p:val>
                                            <p:fltVal val="0"/>
                                          </p:val>
                                        </p:tav>
                                      </p:tavLst>
                                    </p:anim>
                                    <p:anim calcmode="lin" valueType="num">
                                      <p:cBhvr>
                                        <p:cTn id="107" dur="1000"/>
                                        <p:tgtEl>
                                          <p:spTgt spid="11"/>
                                        </p:tgtEl>
                                        <p:attrNameLst>
                                          <p:attrName>ppt_h</p:attrName>
                                        </p:attrNameLst>
                                      </p:cBhvr>
                                      <p:tavLst>
                                        <p:tav tm="0">
                                          <p:val>
                                            <p:strVal val="ppt_h"/>
                                          </p:val>
                                        </p:tav>
                                        <p:tav tm="100000">
                                          <p:val>
                                            <p:fltVal val="0"/>
                                          </p:val>
                                        </p:tav>
                                      </p:tavLst>
                                    </p:anim>
                                    <p:set>
                                      <p:cBhvr>
                                        <p:cTn id="108" dur="1" fill="hold">
                                          <p:stCondLst>
                                            <p:cond delay="999"/>
                                          </p:stCondLst>
                                        </p:cTn>
                                        <p:tgtEl>
                                          <p:spTgt spid="11"/>
                                        </p:tgtEl>
                                        <p:attrNameLst>
                                          <p:attrName>style.visibility</p:attrName>
                                        </p:attrNameLst>
                                      </p:cBhvr>
                                      <p:to>
                                        <p:strVal val="hidden"/>
                                      </p:to>
                                    </p:set>
                                  </p:childTnLst>
                                </p:cTn>
                              </p:par>
                              <p:par>
                                <p:cTn id="109" presetID="23" presetClass="exit" presetSubtype="32" fill="hold" grpId="5" nodeType="withEffect">
                                  <p:stCondLst>
                                    <p:cond delay="0"/>
                                  </p:stCondLst>
                                  <p:childTnLst>
                                    <p:anim calcmode="lin" valueType="num">
                                      <p:cBhvr>
                                        <p:cTn id="110" dur="1000"/>
                                        <p:tgtEl>
                                          <p:spTgt spid="12"/>
                                        </p:tgtEl>
                                        <p:attrNameLst>
                                          <p:attrName>ppt_w</p:attrName>
                                        </p:attrNameLst>
                                      </p:cBhvr>
                                      <p:tavLst>
                                        <p:tav tm="0">
                                          <p:val>
                                            <p:strVal val="ppt_w"/>
                                          </p:val>
                                        </p:tav>
                                        <p:tav tm="100000">
                                          <p:val>
                                            <p:fltVal val="0"/>
                                          </p:val>
                                        </p:tav>
                                      </p:tavLst>
                                    </p:anim>
                                    <p:anim calcmode="lin" valueType="num">
                                      <p:cBhvr>
                                        <p:cTn id="111" dur="1000"/>
                                        <p:tgtEl>
                                          <p:spTgt spid="12"/>
                                        </p:tgtEl>
                                        <p:attrNameLst>
                                          <p:attrName>ppt_h</p:attrName>
                                        </p:attrNameLst>
                                      </p:cBhvr>
                                      <p:tavLst>
                                        <p:tav tm="0">
                                          <p:val>
                                            <p:strVal val="ppt_h"/>
                                          </p:val>
                                        </p:tav>
                                        <p:tav tm="100000">
                                          <p:val>
                                            <p:fltVal val="0"/>
                                          </p:val>
                                        </p:tav>
                                      </p:tavLst>
                                    </p:anim>
                                    <p:set>
                                      <p:cBhvr>
                                        <p:cTn id="112" dur="1" fill="hold">
                                          <p:stCondLst>
                                            <p:cond delay="999"/>
                                          </p:stCondLst>
                                        </p:cTn>
                                        <p:tgtEl>
                                          <p:spTgt spid="12"/>
                                        </p:tgtEl>
                                        <p:attrNameLst>
                                          <p:attrName>style.visibility</p:attrName>
                                        </p:attrNameLst>
                                      </p:cBhvr>
                                      <p:to>
                                        <p:strVal val="hidden"/>
                                      </p:to>
                                    </p:set>
                                  </p:childTnLst>
                                </p:cTn>
                              </p:par>
                              <p:par>
                                <p:cTn id="113" presetID="23" presetClass="exit" presetSubtype="32" fill="hold" grpId="5" nodeType="withEffect">
                                  <p:stCondLst>
                                    <p:cond delay="0"/>
                                  </p:stCondLst>
                                  <p:childTnLst>
                                    <p:anim calcmode="lin" valueType="num">
                                      <p:cBhvr>
                                        <p:cTn id="114" dur="1000"/>
                                        <p:tgtEl>
                                          <p:spTgt spid="13"/>
                                        </p:tgtEl>
                                        <p:attrNameLst>
                                          <p:attrName>ppt_w</p:attrName>
                                        </p:attrNameLst>
                                      </p:cBhvr>
                                      <p:tavLst>
                                        <p:tav tm="0">
                                          <p:val>
                                            <p:strVal val="ppt_w"/>
                                          </p:val>
                                        </p:tav>
                                        <p:tav tm="100000">
                                          <p:val>
                                            <p:fltVal val="0"/>
                                          </p:val>
                                        </p:tav>
                                      </p:tavLst>
                                    </p:anim>
                                    <p:anim calcmode="lin" valueType="num">
                                      <p:cBhvr>
                                        <p:cTn id="115" dur="1000"/>
                                        <p:tgtEl>
                                          <p:spTgt spid="13"/>
                                        </p:tgtEl>
                                        <p:attrNameLst>
                                          <p:attrName>ppt_h</p:attrName>
                                        </p:attrNameLst>
                                      </p:cBhvr>
                                      <p:tavLst>
                                        <p:tav tm="0">
                                          <p:val>
                                            <p:strVal val="ppt_h"/>
                                          </p:val>
                                        </p:tav>
                                        <p:tav tm="100000">
                                          <p:val>
                                            <p:fltVal val="0"/>
                                          </p:val>
                                        </p:tav>
                                      </p:tavLst>
                                    </p:anim>
                                    <p:set>
                                      <p:cBhvr>
                                        <p:cTn id="116" dur="1" fill="hold">
                                          <p:stCondLst>
                                            <p:cond delay="999"/>
                                          </p:stCondLst>
                                        </p:cTn>
                                        <p:tgtEl>
                                          <p:spTgt spid="13"/>
                                        </p:tgtEl>
                                        <p:attrNameLst>
                                          <p:attrName>style.visibility</p:attrName>
                                        </p:attrNameLst>
                                      </p:cBhvr>
                                      <p:to>
                                        <p:strVal val="hidden"/>
                                      </p:to>
                                    </p:set>
                                  </p:childTnLst>
                                </p:cTn>
                              </p:par>
                              <p:par>
                                <p:cTn id="117" presetID="42" presetClass="path" presetSubtype="0" accel="50000" decel="50000" fill="hold" grpId="4" nodeType="withEffect">
                                  <p:stCondLst>
                                    <p:cond delay="0"/>
                                  </p:stCondLst>
                                  <p:childTnLst>
                                    <p:animMotion origin="layout" path="M -0.05625 -0.12592 L 0.08038 0.05139 " pathEditMode="relative" rAng="0" ptsTypes="AA">
                                      <p:cBhvr>
                                        <p:cTn id="118" dur="1000" fill="hold"/>
                                        <p:tgtEl>
                                          <p:spTgt spid="11"/>
                                        </p:tgtEl>
                                        <p:attrNameLst>
                                          <p:attrName>ppt_x</p:attrName>
                                          <p:attrName>ppt_y</p:attrName>
                                        </p:attrNameLst>
                                      </p:cBhvr>
                                      <p:rCtr x="6823" y="8866"/>
                                    </p:animMotion>
                                  </p:childTnLst>
                                </p:cTn>
                              </p:par>
                              <p:par>
                                <p:cTn id="119" presetID="42" presetClass="path" presetSubtype="0" accel="50000" decel="50000" fill="hold" grpId="4" nodeType="withEffect">
                                  <p:stCondLst>
                                    <p:cond delay="0"/>
                                  </p:stCondLst>
                                  <p:childTnLst>
                                    <p:animMotion origin="layout" path="M 0.07535 0.17639 L 0.10938 -0.03032 " pathEditMode="relative" rAng="0" ptsTypes="AA">
                                      <p:cBhvr>
                                        <p:cTn id="120" dur="1000" fill="hold"/>
                                        <p:tgtEl>
                                          <p:spTgt spid="12"/>
                                        </p:tgtEl>
                                        <p:attrNameLst>
                                          <p:attrName>ppt_x</p:attrName>
                                          <p:attrName>ppt_y</p:attrName>
                                        </p:attrNameLst>
                                      </p:cBhvr>
                                      <p:rCtr x="1701" y="-10347"/>
                                    </p:animMotion>
                                  </p:childTnLst>
                                </p:cTn>
                              </p:par>
                              <p:par>
                                <p:cTn id="121" presetID="42" presetClass="path" presetSubtype="0" accel="50000" decel="50000" fill="hold" grpId="4" nodeType="withEffect">
                                  <p:stCondLst>
                                    <p:cond delay="0"/>
                                  </p:stCondLst>
                                  <p:childTnLst>
                                    <p:animMotion origin="layout" path="M 0.42917 -0.21273 L 0.23646 -0.11435 " pathEditMode="relative" rAng="0" ptsTypes="AA">
                                      <p:cBhvr>
                                        <p:cTn id="122" dur="1000" fill="hold"/>
                                        <p:tgtEl>
                                          <p:spTgt spid="13"/>
                                        </p:tgtEl>
                                        <p:attrNameLst>
                                          <p:attrName>ppt_x</p:attrName>
                                          <p:attrName>ppt_y</p:attrName>
                                        </p:attrNameLst>
                                      </p:cBhvr>
                                      <p:rCtr x="-9635" y="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8" grpId="1"/>
      <p:bldP spid="8" grpId="2"/>
      <p:bldP spid="3074" grpId="0"/>
      <p:bldP spid="3074" grpId="1"/>
      <p:bldP spid="4" grpId="0"/>
      <p:bldP spid="10" grpId="0"/>
      <p:bldP spid="10" grpId="1"/>
      <p:bldP spid="10" grpId="2"/>
      <p:bldP spid="11" grpId="0"/>
      <p:bldP spid="11" grpId="3"/>
      <p:bldP spid="11" grpId="4"/>
      <p:bldP spid="11" grpId="5"/>
      <p:bldP spid="12" grpId="0"/>
      <p:bldP spid="12" grpId="3"/>
      <p:bldP spid="12" grpId="4"/>
      <p:bldP spid="12" grpId="5"/>
      <p:bldP spid="13" grpId="0"/>
      <p:bldP spid="13" grpId="3"/>
      <p:bldP spid="13" grpId="4"/>
      <p:bldP spid="13" grpId="5"/>
      <p:bldP spid="14" grpId="0"/>
      <p:bldP spid="14" grpId="1"/>
      <p:bldP spid="15" grpId="0"/>
      <p:bldP spid="15" grpId="1"/>
      <p:bldP spid="17" grpId="0"/>
      <p:bldP spid="17" grpId="1"/>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13C75-D20D-46AB-B32E-84A3B7306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A3AB88A-E991-4DE3-AE61-34DF4F48E34F}"/>
              </a:ext>
            </a:extLst>
          </p:cNvPr>
          <p:cNvSpPr txBox="1">
            <a:spLocks/>
          </p:cNvSpPr>
          <p:nvPr/>
        </p:nvSpPr>
        <p:spPr>
          <a:xfrm>
            <a:off x="1864230" y="4663826"/>
            <a:ext cx="47447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gives to all life</a:t>
            </a:r>
          </a:p>
        </p:txBody>
      </p:sp>
      <p:sp>
        <p:nvSpPr>
          <p:cNvPr id="3074" name="Rectangle 2"/>
          <p:cNvSpPr>
            <a:spLocks noGrp="1" noChangeArrowheads="1"/>
          </p:cNvSpPr>
          <p:nvPr>
            <p:ph type="title"/>
          </p:nvPr>
        </p:nvSpPr>
        <p:spPr>
          <a:xfrm>
            <a:off x="419100" y="632619"/>
            <a:ext cx="83058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who made the world and everything in it, since He is Lord of heaven and earth, does not dwell in temples made with hands. Nor is He worshiped with men's hands, as though He needed anything, since He gives to all life, breath, and all things."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17:24-25 </a:t>
            </a:r>
          </a:p>
        </p:txBody>
      </p:sp>
      <p:sp>
        <p:nvSpPr>
          <p:cNvPr id="5" name="Rectangle 2">
            <a:extLst>
              <a:ext uri="{FF2B5EF4-FFF2-40B4-BE49-F238E27FC236}">
                <a16:creationId xmlns:a16="http://schemas.microsoft.com/office/drawing/2014/main" id="{23F127D3-D03B-4AF8-A0A6-2AC25840792E}"/>
              </a:ext>
            </a:extLst>
          </p:cNvPr>
          <p:cNvSpPr txBox="1">
            <a:spLocks noChangeArrowheads="1"/>
          </p:cNvSpPr>
          <p:nvPr/>
        </p:nvSpPr>
        <p:spPr bwMode="auto">
          <a:xfrm>
            <a:off x="2988859" y="3001458"/>
            <a:ext cx="2222682"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2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way</a:t>
            </a:r>
          </a:p>
        </p:txBody>
      </p:sp>
      <p:sp>
        <p:nvSpPr>
          <p:cNvPr id="7" name="Rectangle 2">
            <a:extLst>
              <a:ext uri="{FF2B5EF4-FFF2-40B4-BE49-F238E27FC236}">
                <a16:creationId xmlns:a16="http://schemas.microsoft.com/office/drawing/2014/main" id="{80313619-6B78-4673-9523-6F81A7CA4788}"/>
              </a:ext>
            </a:extLst>
          </p:cNvPr>
          <p:cNvSpPr txBox="1">
            <a:spLocks noChangeArrowheads="1"/>
          </p:cNvSpPr>
          <p:nvPr/>
        </p:nvSpPr>
        <p:spPr bwMode="auto">
          <a:xfrm>
            <a:off x="914401" y="3427806"/>
            <a:ext cx="865312"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t>
            </a:r>
          </a:p>
        </p:txBody>
      </p:sp>
      <p:sp>
        <p:nvSpPr>
          <p:cNvPr id="8" name="Rectangle 2">
            <a:extLst>
              <a:ext uri="{FF2B5EF4-FFF2-40B4-BE49-F238E27FC236}">
                <a16:creationId xmlns:a16="http://schemas.microsoft.com/office/drawing/2014/main" id="{B1EB0D3A-4E6C-43B9-9999-8B5350D39AC9}"/>
              </a:ext>
            </a:extLst>
          </p:cNvPr>
          <p:cNvSpPr txBox="1">
            <a:spLocks noChangeArrowheads="1"/>
          </p:cNvSpPr>
          <p:nvPr/>
        </p:nvSpPr>
        <p:spPr bwMode="auto">
          <a:xfrm>
            <a:off x="3179075" y="2758801"/>
            <a:ext cx="1503465"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made</a:t>
            </a:r>
          </a:p>
        </p:txBody>
      </p:sp>
      <p:sp>
        <p:nvSpPr>
          <p:cNvPr id="9" name="Rectangle 2">
            <a:extLst>
              <a:ext uri="{FF2B5EF4-FFF2-40B4-BE49-F238E27FC236}">
                <a16:creationId xmlns:a16="http://schemas.microsoft.com/office/drawing/2014/main" id="{4BEBC771-3A0E-4655-8E5C-1B1A7BF8013D}"/>
              </a:ext>
            </a:extLst>
          </p:cNvPr>
          <p:cNvSpPr txBox="1">
            <a:spLocks noChangeArrowheads="1"/>
          </p:cNvSpPr>
          <p:nvPr/>
        </p:nvSpPr>
        <p:spPr bwMode="auto">
          <a:xfrm>
            <a:off x="2033211" y="1416025"/>
            <a:ext cx="384049"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t>
            </a:r>
          </a:p>
        </p:txBody>
      </p:sp>
      <p:sp>
        <p:nvSpPr>
          <p:cNvPr id="10" name="Rectangle 2">
            <a:extLst>
              <a:ext uri="{FF2B5EF4-FFF2-40B4-BE49-F238E27FC236}">
                <a16:creationId xmlns:a16="http://schemas.microsoft.com/office/drawing/2014/main" id="{32ACAB79-C977-43FF-82D7-80E1876EDBF6}"/>
              </a:ext>
            </a:extLst>
          </p:cNvPr>
          <p:cNvSpPr txBox="1">
            <a:spLocks noChangeArrowheads="1"/>
          </p:cNvSpPr>
          <p:nvPr/>
        </p:nvSpPr>
        <p:spPr bwMode="auto">
          <a:xfrm>
            <a:off x="859131" y="4099068"/>
            <a:ext cx="696870"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6" name="Rectangle 2" hidden="1">
            <a:extLst>
              <a:ext uri="{FF2B5EF4-FFF2-40B4-BE49-F238E27FC236}">
                <a16:creationId xmlns:a16="http://schemas.microsoft.com/office/drawing/2014/main" id="{DC7CC82B-D080-4C53-AECB-712CD78C91EC}"/>
              </a:ext>
            </a:extLst>
          </p:cNvPr>
          <p:cNvSpPr txBox="1">
            <a:spLocks noChangeArrowheads="1"/>
          </p:cNvSpPr>
          <p:nvPr/>
        </p:nvSpPr>
        <p:spPr bwMode="auto">
          <a:xfrm>
            <a:off x="1785167" y="226404"/>
            <a:ext cx="3259114"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 has made</a:t>
            </a:r>
          </a:p>
        </p:txBody>
      </p:sp>
      <p:sp>
        <p:nvSpPr>
          <p:cNvPr id="11" name="Rectangle 2">
            <a:extLst>
              <a:ext uri="{FF2B5EF4-FFF2-40B4-BE49-F238E27FC236}">
                <a16:creationId xmlns:a16="http://schemas.microsoft.com/office/drawing/2014/main" id="{C44307CA-C237-4E12-8D4E-D673471D4E26}"/>
              </a:ext>
            </a:extLst>
          </p:cNvPr>
          <p:cNvSpPr txBox="1">
            <a:spLocks noChangeArrowheads="1"/>
          </p:cNvSpPr>
          <p:nvPr/>
        </p:nvSpPr>
        <p:spPr bwMode="auto">
          <a:xfrm>
            <a:off x="2068829" y="4777740"/>
            <a:ext cx="434340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gives to all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698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0" presetClass="exit" presetSubtype="0" fill="hold" grpId="1" nodeType="withEffect">
                                  <p:stCondLst>
                                    <p:cond delay="100"/>
                                  </p:stCondLst>
                                  <p:childTnLst>
                                    <p:set>
                                      <p:cBhvr>
                                        <p:cTn id="11" dur="1" fill="hold">
                                          <p:stCondLst>
                                            <p:cond delay="999"/>
                                          </p:stCondLst>
                                        </p:cTn>
                                        <p:tgtEl>
                                          <p:spTgt spid="5"/>
                                        </p:tgtEl>
                                        <p:attrNameLst>
                                          <p:attrName>style.visibility</p:attrName>
                                        </p:attrNameLst>
                                      </p:cBhvr>
                                      <p:to>
                                        <p:strVal val="hidden"/>
                                      </p:to>
                                    </p:set>
                                    <p:animEffect transition="out" filter="dissolve">
                                      <p:cBhvr>
                                        <p:cTn id="12" dur="1000">
                                          <p:stCondLst>
                                            <p:cond delay="0"/>
                                          </p:stCondLst>
                                        </p:cTn>
                                        <p:tgtEl>
                                          <p:spTgt spid="5"/>
                                        </p:tgtEl>
                                      </p:cBhvr>
                                    </p:animEffect>
                                    <p:anim to="" calcmode="lin" valueType="num">
                                      <p:cBhvr>
                                        <p:cTn id="13"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6" presetClass="emph" presetSubtype="0" fill="hold" grpId="2" nodeType="withEffect">
                                  <p:stCondLst>
                                    <p:cond delay="0"/>
                                  </p:stCondLst>
                                  <p:childTnLst>
                                    <p:animScale>
                                      <p:cBhvr>
                                        <p:cTn id="40" dur="2000" fill="hold"/>
                                        <p:tgtEl>
                                          <p:spTgt spid="7"/>
                                        </p:tgtEl>
                                      </p:cBhvr>
                                      <p:by x="95000" y="95000"/>
                                    </p:animScale>
                                  </p:childTnLst>
                                </p:cTn>
                              </p:par>
                              <p:par>
                                <p:cTn id="41" presetID="6" presetClass="emph" presetSubtype="0" fill="hold" grpId="2" nodeType="withEffect">
                                  <p:stCondLst>
                                    <p:cond delay="0"/>
                                  </p:stCondLst>
                                  <p:childTnLst>
                                    <p:animScale>
                                      <p:cBhvr>
                                        <p:cTn id="42" dur="2000" fill="hold"/>
                                        <p:tgtEl>
                                          <p:spTgt spid="9"/>
                                        </p:tgtEl>
                                      </p:cBhvr>
                                      <p:by x="95000" y="95000"/>
                                    </p:animScale>
                                  </p:childTnLst>
                                </p:cTn>
                              </p:par>
                              <p:par>
                                <p:cTn id="43" presetID="6" presetClass="emph" presetSubtype="0" fill="hold" grpId="2" nodeType="withEffect">
                                  <p:stCondLst>
                                    <p:cond delay="0"/>
                                  </p:stCondLst>
                                  <p:childTnLst>
                                    <p:animScale>
                                      <p:cBhvr>
                                        <p:cTn id="44" dur="2000" fill="hold"/>
                                        <p:tgtEl>
                                          <p:spTgt spid="10"/>
                                        </p:tgtEl>
                                      </p:cBhvr>
                                      <p:by x="95000" y="95000"/>
                                    </p:animScale>
                                  </p:childTnLst>
                                </p:cTn>
                              </p:par>
                              <p:par>
                                <p:cTn id="45" presetID="6" presetClass="emph" presetSubtype="0" fill="hold" grpId="2" nodeType="withEffect">
                                  <p:stCondLst>
                                    <p:cond delay="0"/>
                                  </p:stCondLst>
                                  <p:childTnLst>
                                    <p:animScale>
                                      <p:cBhvr>
                                        <p:cTn id="46" dur="2000" fill="hold"/>
                                        <p:tgtEl>
                                          <p:spTgt spid="8"/>
                                        </p:tgtEl>
                                      </p:cBhvr>
                                      <p:by x="95000" y="95000"/>
                                    </p:animScale>
                                  </p:childTnLst>
                                </p:cTn>
                              </p:par>
                              <p:par>
                                <p:cTn id="47" presetID="42" presetClass="path" presetSubtype="0" accel="50000" decel="50000" fill="hold" grpId="1" nodeType="withEffect">
                                  <p:stCondLst>
                                    <p:cond delay="0"/>
                                  </p:stCondLst>
                                  <p:childTnLst>
                                    <p:animMotion origin="layout" path="M -2.22222E-6 -2.59259E-6 L 0.0967 -0.4662 " pathEditMode="relative" rAng="0" ptsTypes="AA">
                                      <p:cBhvr>
                                        <p:cTn id="48" dur="2000" fill="hold"/>
                                        <p:tgtEl>
                                          <p:spTgt spid="7"/>
                                        </p:tgtEl>
                                        <p:attrNameLst>
                                          <p:attrName>ppt_x</p:attrName>
                                          <p:attrName>ppt_y</p:attrName>
                                        </p:attrNameLst>
                                      </p:cBhvr>
                                      <p:rCtr x="4826" y="-23310"/>
                                    </p:animMotion>
                                  </p:childTnLst>
                                </p:cTn>
                              </p:par>
                              <p:par>
                                <p:cTn id="49" presetID="42" presetClass="path" presetSubtype="0" accel="50000" decel="50000" fill="hold" grpId="1" nodeType="withEffect">
                                  <p:stCondLst>
                                    <p:cond delay="0"/>
                                  </p:stCondLst>
                                  <p:childTnLst>
                                    <p:animMotion origin="layout" path="M -2.77778E-6 4.44444E-6 L 0.06545 -0.17362 " pathEditMode="relative" rAng="0" ptsTypes="AA">
                                      <p:cBhvr>
                                        <p:cTn id="50" dur="2000" fill="hold"/>
                                        <p:tgtEl>
                                          <p:spTgt spid="9"/>
                                        </p:tgtEl>
                                        <p:attrNameLst>
                                          <p:attrName>ppt_x</p:attrName>
                                          <p:attrName>ppt_y</p:attrName>
                                        </p:attrNameLst>
                                      </p:cBhvr>
                                      <p:rCtr x="3264" y="-8681"/>
                                    </p:animMotion>
                                  </p:childTnLst>
                                </p:cTn>
                              </p:par>
                              <p:par>
                                <p:cTn id="51" presetID="42" presetClass="path" presetSubtype="0" accel="50000" decel="50000" fill="hold" grpId="1" nodeType="withEffect">
                                  <p:stCondLst>
                                    <p:cond delay="0"/>
                                  </p:stCondLst>
                                  <p:childTnLst>
                                    <p:animMotion origin="layout" path="M -4.44444E-6 7.40741E-7 L 0.22101 -0.56482 " pathEditMode="relative" rAng="0" ptsTypes="AA">
                                      <p:cBhvr>
                                        <p:cTn id="52" dur="2000" fill="hold"/>
                                        <p:tgtEl>
                                          <p:spTgt spid="10"/>
                                        </p:tgtEl>
                                        <p:attrNameLst>
                                          <p:attrName>ppt_x</p:attrName>
                                          <p:attrName>ppt_y</p:attrName>
                                        </p:attrNameLst>
                                      </p:cBhvr>
                                      <p:rCtr x="11042" y="-28241"/>
                                    </p:animMotion>
                                  </p:childTnLst>
                                </p:cTn>
                              </p:par>
                              <p:par>
                                <p:cTn id="53" presetID="42" presetClass="path" presetSubtype="0" accel="50000" decel="50000" fill="hold" grpId="1" nodeType="withEffect">
                                  <p:stCondLst>
                                    <p:cond delay="0"/>
                                  </p:stCondLst>
                                  <p:childTnLst>
                                    <p:animMotion origin="layout" path="M -1.11111E-6 1.11111E-6 L 0.03559 -0.36945 " pathEditMode="relative" rAng="0" ptsTypes="AA">
                                      <p:cBhvr>
                                        <p:cTn id="54" dur="2000" fill="hold"/>
                                        <p:tgtEl>
                                          <p:spTgt spid="8"/>
                                        </p:tgtEl>
                                        <p:attrNameLst>
                                          <p:attrName>ppt_x</p:attrName>
                                          <p:attrName>ppt_y</p:attrName>
                                        </p:attrNameLst>
                                      </p:cBhvr>
                                      <p:rCtr x="1771" y="-18472"/>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8965E-AFDD-4606-AD1D-3D0FCB16B0E8}"/>
              </a:ext>
            </a:extLst>
          </p:cNvPr>
          <p:cNvPicPr>
            <a:picLocks noChangeAspect="1"/>
          </p:cNvPicPr>
          <p:nvPr/>
        </p:nvPicPr>
        <p:blipFill rotWithShape="1">
          <a:blip r:embed="rId4">
            <a:extLst>
              <a:ext uri="{28A0092B-C50C-407E-A947-70E740481C1C}">
                <a14:useLocalDpi xmlns:a14="http://schemas.microsoft.com/office/drawing/2010/main" val="0"/>
              </a:ext>
            </a:extLst>
          </a:blip>
          <a:srcRect l="6128" r="6026"/>
          <a:stretch/>
        </p:blipFill>
        <p:spPr>
          <a:xfrm>
            <a:off x="-1" y="0"/>
            <a:ext cx="9144001" cy="6858000"/>
          </a:xfrm>
          <a:prstGeom prst="rect">
            <a:avLst/>
          </a:prstGeom>
        </p:spPr>
      </p:pic>
      <p:sp>
        <p:nvSpPr>
          <p:cNvPr id="6" name="Title 1">
            <a:extLst>
              <a:ext uri="{FF2B5EF4-FFF2-40B4-BE49-F238E27FC236}">
                <a16:creationId xmlns:a16="http://schemas.microsoft.com/office/drawing/2014/main" id="{69DD8B72-B968-49A8-B7DE-CE040BCFA562}"/>
              </a:ext>
            </a:extLst>
          </p:cNvPr>
          <p:cNvSpPr txBox="1">
            <a:spLocks/>
          </p:cNvSpPr>
          <p:nvPr/>
        </p:nvSpPr>
        <p:spPr>
          <a:xfrm>
            <a:off x="7137231" y="3433512"/>
            <a:ext cx="1610347"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7" name="Title 1">
            <a:extLst>
              <a:ext uri="{FF2B5EF4-FFF2-40B4-BE49-F238E27FC236}">
                <a16:creationId xmlns:a16="http://schemas.microsoft.com/office/drawing/2014/main" id="{0447D3A1-ACED-484A-9CFF-C2450FBCA056}"/>
              </a:ext>
            </a:extLst>
          </p:cNvPr>
          <p:cNvSpPr txBox="1">
            <a:spLocks/>
          </p:cNvSpPr>
          <p:nvPr/>
        </p:nvSpPr>
        <p:spPr>
          <a:xfrm>
            <a:off x="3727283" y="4030578"/>
            <a:ext cx="1634410" cy="777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4" name="Title 1">
            <a:extLst>
              <a:ext uri="{FF2B5EF4-FFF2-40B4-BE49-F238E27FC236}">
                <a16:creationId xmlns:a16="http://schemas.microsoft.com/office/drawing/2014/main" id="{111DD20F-87C4-4135-A998-6D83F7B012BD}"/>
              </a:ext>
            </a:extLst>
          </p:cNvPr>
          <p:cNvSpPr txBox="1">
            <a:spLocks/>
          </p:cNvSpPr>
          <p:nvPr/>
        </p:nvSpPr>
        <p:spPr>
          <a:xfrm>
            <a:off x="4539754" y="4606108"/>
            <a:ext cx="23699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has made from one blood every nation of men to dwell on all the face of the earth, and has determined their </a:t>
            </a:r>
            <a:r>
              <a:rPr lang="en-US" altLang="en-US" sz="42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preappointed</a:t>
            </a: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times and the boundaries of their dwellings, so that they should seek the Lord, in the hope that they might grope for Him and find Him, though He is not far from each one of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17:26-27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6783CE7-51CB-4804-B601-08014437CB50}"/>
              </a:ext>
            </a:extLst>
          </p:cNvPr>
          <p:cNvSpPr txBox="1">
            <a:spLocks noChangeArrowheads="1"/>
          </p:cNvSpPr>
          <p:nvPr/>
        </p:nvSpPr>
        <p:spPr bwMode="auto">
          <a:xfrm>
            <a:off x="1785167" y="226404"/>
            <a:ext cx="3259114"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made</a:t>
            </a:r>
          </a:p>
        </p:txBody>
      </p:sp>
      <p:sp>
        <p:nvSpPr>
          <p:cNvPr id="11" name="!!Rectangle 8">
            <a:extLst>
              <a:ext uri="{FF2B5EF4-FFF2-40B4-BE49-F238E27FC236}">
                <a16:creationId xmlns:a16="http://schemas.microsoft.com/office/drawing/2014/main" id="{1D5EA8CE-4315-48C4-9901-D49B49703695}"/>
              </a:ext>
            </a:extLst>
          </p:cNvPr>
          <p:cNvSpPr txBox="1">
            <a:spLocks noChangeArrowheads="1"/>
          </p:cNvSpPr>
          <p:nvPr/>
        </p:nvSpPr>
        <p:spPr bwMode="auto">
          <a:xfrm>
            <a:off x="1364105" y="2083875"/>
            <a:ext cx="6280878"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hope </a:t>
            </a:r>
            <a:r>
              <a:rPr lang="en-US" altLang="en-US" sz="4200"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a:t>
            </a:r>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seek and find Him</a:t>
            </a:r>
          </a:p>
        </p:txBody>
      </p:sp>
      <p:sp>
        <p:nvSpPr>
          <p:cNvPr id="8" name="Rectangle 2">
            <a:extLst>
              <a:ext uri="{FF2B5EF4-FFF2-40B4-BE49-F238E27FC236}">
                <a16:creationId xmlns:a16="http://schemas.microsoft.com/office/drawing/2014/main" id="{FBB97C1A-622A-410D-BD20-E19DC526C7A1}"/>
              </a:ext>
            </a:extLst>
          </p:cNvPr>
          <p:cNvSpPr txBox="1">
            <a:spLocks noChangeArrowheads="1"/>
          </p:cNvSpPr>
          <p:nvPr/>
        </p:nvSpPr>
        <p:spPr bwMode="auto">
          <a:xfrm>
            <a:off x="7098194" y="3426902"/>
            <a:ext cx="1686042"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seek</a:t>
            </a:r>
          </a:p>
        </p:txBody>
      </p:sp>
      <p:sp>
        <p:nvSpPr>
          <p:cNvPr id="9" name="Rectangle 2">
            <a:extLst>
              <a:ext uri="{FF2B5EF4-FFF2-40B4-BE49-F238E27FC236}">
                <a16:creationId xmlns:a16="http://schemas.microsoft.com/office/drawing/2014/main" id="{9DE70068-F3EF-480A-AF82-58F64F48C6ED}"/>
              </a:ext>
            </a:extLst>
          </p:cNvPr>
          <p:cNvSpPr txBox="1">
            <a:spLocks noChangeArrowheads="1"/>
          </p:cNvSpPr>
          <p:nvPr/>
        </p:nvSpPr>
        <p:spPr bwMode="auto">
          <a:xfrm>
            <a:off x="3703976" y="4066716"/>
            <a:ext cx="1686042"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hope</a:t>
            </a:r>
          </a:p>
        </p:txBody>
      </p:sp>
      <p:sp>
        <p:nvSpPr>
          <p:cNvPr id="10" name="Rectangle 2">
            <a:extLst>
              <a:ext uri="{FF2B5EF4-FFF2-40B4-BE49-F238E27FC236}">
                <a16:creationId xmlns:a16="http://schemas.microsoft.com/office/drawing/2014/main" id="{59FF0115-65AF-4823-BF34-A0D2676ED721}"/>
              </a:ext>
            </a:extLst>
          </p:cNvPr>
          <p:cNvSpPr txBox="1">
            <a:spLocks noChangeArrowheads="1"/>
          </p:cNvSpPr>
          <p:nvPr/>
        </p:nvSpPr>
        <p:spPr bwMode="auto">
          <a:xfrm>
            <a:off x="3580302" y="4709888"/>
            <a:ext cx="3327112"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find Him</a:t>
            </a:r>
          </a:p>
        </p:txBody>
      </p:sp>
      <p:sp>
        <p:nvSpPr>
          <p:cNvPr id="12" name="Rectangle 2">
            <a:extLst>
              <a:ext uri="{FF2B5EF4-FFF2-40B4-BE49-F238E27FC236}">
                <a16:creationId xmlns:a16="http://schemas.microsoft.com/office/drawing/2014/main" id="{B85430DB-49AB-41A0-ABAD-C4C9978DE9F7}"/>
              </a:ext>
            </a:extLst>
          </p:cNvPr>
          <p:cNvSpPr txBox="1">
            <a:spLocks noChangeArrowheads="1"/>
          </p:cNvSpPr>
          <p:nvPr/>
        </p:nvSpPr>
        <p:spPr bwMode="auto">
          <a:xfrm>
            <a:off x="5094274" y="866941"/>
            <a:ext cx="876573"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a:t>
            </a:r>
          </a:p>
        </p:txBody>
      </p:sp>
      <p:sp>
        <p:nvSpPr>
          <p:cNvPr id="13" name="Rectangle 2">
            <a:extLst>
              <a:ext uri="{FF2B5EF4-FFF2-40B4-BE49-F238E27FC236}">
                <a16:creationId xmlns:a16="http://schemas.microsoft.com/office/drawing/2014/main" id="{8AF25875-C75D-4C0B-8B2E-329AAA7A60BF}"/>
              </a:ext>
            </a:extLst>
          </p:cNvPr>
          <p:cNvSpPr txBox="1">
            <a:spLocks noChangeArrowheads="1"/>
          </p:cNvSpPr>
          <p:nvPr/>
        </p:nvSpPr>
        <p:spPr bwMode="auto">
          <a:xfrm>
            <a:off x="3820000" y="4074317"/>
            <a:ext cx="144018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hope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33BF977-D5ED-470F-91BA-FDF42C944E92}"/>
              </a:ext>
            </a:extLst>
          </p:cNvPr>
          <p:cNvSpPr txBox="1">
            <a:spLocks noChangeArrowheads="1"/>
          </p:cNvSpPr>
          <p:nvPr/>
        </p:nvSpPr>
        <p:spPr bwMode="auto">
          <a:xfrm>
            <a:off x="7198519" y="3429000"/>
            <a:ext cx="147857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seek</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0FD4EC-3F94-431B-84BD-E39BCCE3F845}"/>
              </a:ext>
            </a:extLst>
          </p:cNvPr>
          <p:cNvSpPr txBox="1">
            <a:spLocks noChangeArrowheads="1"/>
          </p:cNvSpPr>
          <p:nvPr/>
        </p:nvSpPr>
        <p:spPr bwMode="auto">
          <a:xfrm>
            <a:off x="4470558" y="4722495"/>
            <a:ext cx="2507272" cy="64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find Him</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39112373"/>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18" presetClass="emph" presetSubtype="0" fill="hold" grpId="1" nodeType="withEffect">
                                  <p:stCondLst>
                                    <p:cond delay="0"/>
                                  </p:stCondLst>
                                  <p:childTnLst>
                                    <p:set>
                                      <p:cBhvr override="childStyle">
                                        <p:cTn id="39" dur="500" fill="hold"/>
                                        <p:tgtEl>
                                          <p:spTgt spid="4"/>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5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50"/>
                                        <p:tgtEl>
                                          <p:spTgt spid="12"/>
                                        </p:tgtEl>
                                      </p:cBhvr>
                                    </p:animEffect>
                                  </p:childTnLst>
                                </p:cTn>
                              </p:par>
                              <p:par>
                                <p:cTn id="57" presetID="42" presetClass="path" presetSubtype="0" accel="50000" decel="50000" fill="hold" grpId="1" nodeType="withEffect">
                                  <p:stCondLst>
                                    <p:cond delay="0"/>
                                  </p:stCondLst>
                                  <p:childTnLst>
                                    <p:animMotion origin="layout" path="M -2.77778E-6 -2.59259E-6 L -0.43819 -0.19537 " pathEditMode="relative" rAng="0" ptsTypes="AA">
                                      <p:cBhvr>
                                        <p:cTn id="58" dur="2000" fill="hold"/>
                                        <p:tgtEl>
                                          <p:spTgt spid="8"/>
                                        </p:tgtEl>
                                        <p:attrNameLst>
                                          <p:attrName>ppt_x</p:attrName>
                                          <p:attrName>ppt_y</p:attrName>
                                        </p:attrNameLst>
                                      </p:cBhvr>
                                      <p:rCtr x="-21910" y="-9769"/>
                                    </p:animMotion>
                                  </p:childTnLst>
                                </p:cTn>
                              </p:par>
                              <p:par>
                                <p:cTn id="59" presetID="42" presetClass="path" presetSubtype="0" accel="50000" decel="50000" fill="hold" grpId="1" nodeType="withEffect">
                                  <p:stCondLst>
                                    <p:cond delay="0"/>
                                  </p:stCondLst>
                                  <p:childTnLst>
                                    <p:animMotion origin="layout" path="M -2.22222E-6 3.7037E-7 L -0.26076 -0.28866 " pathEditMode="relative" rAng="0" ptsTypes="AA">
                                      <p:cBhvr>
                                        <p:cTn id="60" dur="2000" fill="hold"/>
                                        <p:tgtEl>
                                          <p:spTgt spid="9"/>
                                        </p:tgtEl>
                                        <p:attrNameLst>
                                          <p:attrName>ppt_x</p:attrName>
                                          <p:attrName>ppt_y</p:attrName>
                                        </p:attrNameLst>
                                      </p:cBhvr>
                                      <p:rCtr x="-13038" y="-14444"/>
                                    </p:animMotion>
                                  </p:childTnLst>
                                </p:cTn>
                              </p:par>
                              <p:par>
                                <p:cTn id="61" presetID="42" presetClass="path" presetSubtype="0" accel="50000" decel="50000" fill="hold" grpId="1" nodeType="withEffect">
                                  <p:stCondLst>
                                    <p:cond delay="0"/>
                                  </p:stCondLst>
                                  <p:childTnLst>
                                    <p:animMotion origin="layout" path="M -4.72222E-6 -2.96296E-6 L -0.26805 0.17755 " pathEditMode="relative" rAng="0" ptsTypes="AA">
                                      <p:cBhvr>
                                        <p:cTn id="62" dur="2000" fill="hold"/>
                                        <p:tgtEl>
                                          <p:spTgt spid="12"/>
                                        </p:tgtEl>
                                        <p:attrNameLst>
                                          <p:attrName>ppt_x</p:attrName>
                                          <p:attrName>ppt_y</p:attrName>
                                        </p:attrNameLst>
                                      </p:cBhvr>
                                      <p:rCtr x="-13403" y="8866"/>
                                    </p:animMotion>
                                  </p:childTnLst>
                                </p:cTn>
                              </p:par>
                              <p:par>
                                <p:cTn id="63" presetID="42" presetClass="path" presetSubtype="0" accel="50000" decel="50000" fill="hold" grpId="1" nodeType="withEffect">
                                  <p:stCondLst>
                                    <p:cond delay="0"/>
                                  </p:stCondLst>
                                  <p:childTnLst>
                                    <p:animMotion origin="layout" path="M 2.5E-6 3.7037E-7 L 0.08073 -0.38287 " pathEditMode="relative" rAng="0" ptsTypes="AA">
                                      <p:cBhvr>
                                        <p:cTn id="64" dur="2000" fill="hold"/>
                                        <p:tgtEl>
                                          <p:spTgt spid="10"/>
                                        </p:tgtEl>
                                        <p:attrNameLst>
                                          <p:attrName>ppt_x</p:attrName>
                                          <p:attrName>ppt_y</p:attrName>
                                        </p:attrNameLst>
                                      </p:cBhvr>
                                      <p:rCtr x="4028" y="-19144"/>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250"/>
                                        <p:tgtEl>
                                          <p:spTgt spid="11"/>
                                        </p:tgtEl>
                                      </p:cBhvr>
                                    </p:animEffec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4" grpId="0"/>
      <p:bldP spid="4" grpId="1"/>
      <p:bldP spid="4" grpId="2"/>
      <p:bldP spid="3074" grpId="0"/>
      <p:bldP spid="3074" grpId="1"/>
      <p:bldP spid="5" grpId="0"/>
      <p:bldP spid="11" grpId="0"/>
      <p:bldP spid="8" grpId="0"/>
      <p:bldP spid="8" grpId="1"/>
      <p:bldP spid="8" grpId="2"/>
      <p:bldP spid="9" grpId="0"/>
      <p:bldP spid="9" grpId="1"/>
      <p:bldP spid="9" grpId="2"/>
      <p:bldP spid="10" grpId="0"/>
      <p:bldP spid="10" grpId="1"/>
      <p:bldP spid="10" grpId="2"/>
      <p:bldP spid="12" grpId="0"/>
      <p:bldP spid="12" grpId="1"/>
      <p:bldP spid="12" grpId="2"/>
      <p:bldP spid="13" grpId="0"/>
      <p:bldP spid="13" grpId="1"/>
      <p:bldP spid="14" grpId="0"/>
      <p:bldP spid="14"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32D68-2180-40C0-A2A6-FC409C2B9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AC0850BE-5EDD-4F0C-9BBA-40894E8EE494}"/>
              </a:ext>
            </a:extLst>
          </p:cNvPr>
          <p:cNvSpPr txBox="1">
            <a:spLocks/>
          </p:cNvSpPr>
          <p:nvPr/>
        </p:nvSpPr>
        <p:spPr>
          <a:xfrm>
            <a:off x="208414" y="4294666"/>
            <a:ext cx="41309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6C311830-4546-4174-9FD7-5B82CE91CBC6}"/>
              </a:ext>
            </a:extLst>
          </p:cNvPr>
          <p:cNvSpPr txBox="1">
            <a:spLocks/>
          </p:cNvSpPr>
          <p:nvPr/>
        </p:nvSpPr>
        <p:spPr>
          <a:xfrm>
            <a:off x="6513012" y="2972812"/>
            <a:ext cx="19315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E8CF5697-FC67-4863-A605-313BCFC52410}"/>
              </a:ext>
            </a:extLst>
          </p:cNvPr>
          <p:cNvSpPr txBox="1">
            <a:spLocks/>
          </p:cNvSpPr>
          <p:nvPr/>
        </p:nvSpPr>
        <p:spPr>
          <a:xfrm>
            <a:off x="1594109" y="365153"/>
            <a:ext cx="41309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4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17:28-29 </a:t>
            </a:r>
          </a:p>
        </p:txBody>
      </p:sp>
      <p:sp>
        <p:nvSpPr>
          <p:cNvPr id="2" name="Arrow: Right 1">
            <a:extLst>
              <a:ext uri="{FF2B5EF4-FFF2-40B4-BE49-F238E27FC236}">
                <a16:creationId xmlns:a16="http://schemas.microsoft.com/office/drawing/2014/main" id="{4554018F-EDCA-4FF4-8497-A85684A650D6}"/>
              </a:ext>
            </a:extLst>
          </p:cNvPr>
          <p:cNvSpPr/>
          <p:nvPr/>
        </p:nvSpPr>
        <p:spPr>
          <a:xfrm rot="20359289">
            <a:off x="4139302" y="4149170"/>
            <a:ext cx="2606268" cy="215900"/>
          </a:xfrm>
          <a:prstGeom prst="rightArrow">
            <a:avLst>
              <a:gd name="adj1" fmla="val 43025"/>
              <a:gd name="adj2" fmla="val 66766"/>
            </a:avLst>
          </a:prstGeom>
          <a:solidFill>
            <a:srgbClr val="FF0000"/>
          </a:solidFill>
          <a:ln w="9525">
            <a:solidFill>
              <a:srgbClr val="FFC000"/>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6E8A7439-FA8B-4CE5-9514-9E61A3C86490}"/>
              </a:ext>
            </a:extLst>
          </p:cNvPr>
          <p:cNvSpPr txBox="1">
            <a:spLocks noChangeArrowheads="1"/>
          </p:cNvSpPr>
          <p:nvPr/>
        </p:nvSpPr>
        <p:spPr bwMode="auto">
          <a:xfrm>
            <a:off x="2753191" y="4961745"/>
            <a:ext cx="3812501" cy="85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Divine Nature</a:t>
            </a:r>
          </a:p>
        </p:txBody>
      </p:sp>
      <p:sp>
        <p:nvSpPr>
          <p:cNvPr id="11" name="Rectangle 2">
            <a:extLst>
              <a:ext uri="{FF2B5EF4-FFF2-40B4-BE49-F238E27FC236}">
                <a16:creationId xmlns:a16="http://schemas.microsoft.com/office/drawing/2014/main" id="{8087255F-9B75-42C9-8CE1-848F7229F4CE}"/>
              </a:ext>
            </a:extLst>
          </p:cNvPr>
          <p:cNvSpPr txBox="1">
            <a:spLocks noChangeArrowheads="1"/>
          </p:cNvSpPr>
          <p:nvPr/>
        </p:nvSpPr>
        <p:spPr bwMode="auto">
          <a:xfrm>
            <a:off x="7086868" y="3093309"/>
            <a:ext cx="1401006"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2" name="Rectangle 2">
            <a:extLst>
              <a:ext uri="{FF2B5EF4-FFF2-40B4-BE49-F238E27FC236}">
                <a16:creationId xmlns:a16="http://schemas.microsoft.com/office/drawing/2014/main" id="{6BC735D9-FAB8-44CA-ACAB-B641B26EC49E}"/>
              </a:ext>
            </a:extLst>
          </p:cNvPr>
          <p:cNvSpPr txBox="1">
            <a:spLocks noChangeArrowheads="1"/>
          </p:cNvSpPr>
          <p:nvPr/>
        </p:nvSpPr>
        <p:spPr bwMode="auto">
          <a:xfrm>
            <a:off x="3557857" y="2746011"/>
            <a:ext cx="2151282" cy="95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3" name="Rectangle 2">
            <a:extLst>
              <a:ext uri="{FF2B5EF4-FFF2-40B4-BE49-F238E27FC236}">
                <a16:creationId xmlns:a16="http://schemas.microsoft.com/office/drawing/2014/main" id="{32FCC202-6678-44CB-AEBF-BDF43A76C108}"/>
              </a:ext>
            </a:extLst>
          </p:cNvPr>
          <p:cNvSpPr txBox="1">
            <a:spLocks noChangeArrowheads="1"/>
          </p:cNvSpPr>
          <p:nvPr/>
        </p:nvSpPr>
        <p:spPr bwMode="auto">
          <a:xfrm>
            <a:off x="1828799" y="475298"/>
            <a:ext cx="366903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Him we live</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BF7FA2A3-2E2B-4548-8EBC-2EC0A7C6391E}"/>
              </a:ext>
            </a:extLst>
          </p:cNvPr>
          <p:cNvSpPr>
            <a:spLocks noChangeArrowheads="1"/>
          </p:cNvSpPr>
          <p:nvPr/>
        </p:nvSpPr>
        <p:spPr bwMode="auto">
          <a:xfrm>
            <a:off x="1873930" y="33813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C44C1FA0-7957-484B-8F3C-B830F095E437}"/>
              </a:ext>
            </a:extLst>
          </p:cNvPr>
          <p:cNvSpPr txBox="1">
            <a:spLocks noChangeArrowheads="1"/>
          </p:cNvSpPr>
          <p:nvPr/>
        </p:nvSpPr>
        <p:spPr bwMode="auto">
          <a:xfrm>
            <a:off x="315752" y="4409599"/>
            <a:ext cx="345186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Divine Nature</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DD3BA50-BCE0-427A-8E4D-A64C282EAFD4}"/>
              </a:ext>
            </a:extLst>
          </p:cNvPr>
          <p:cNvSpPr txBox="1">
            <a:spLocks noChangeArrowheads="1"/>
          </p:cNvSpPr>
          <p:nvPr/>
        </p:nvSpPr>
        <p:spPr bwMode="auto">
          <a:xfrm>
            <a:off x="6480334" y="3095149"/>
            <a:ext cx="202721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of God</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AB69FD01-4745-4D76-B6AB-2483B50A2A43}"/>
              </a:ext>
            </a:extLst>
          </p:cNvPr>
          <p:cNvSpPr>
            <a:spLocks noChangeArrowheads="1"/>
          </p:cNvSpPr>
          <p:nvPr/>
        </p:nvSpPr>
        <p:spPr bwMode="auto">
          <a:xfrm>
            <a:off x="1791494" y="2990850"/>
            <a:ext cx="50546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dirty="0">
                <a:solidFill>
                  <a:schemeClr val="bg1"/>
                </a:solidFill>
                <a:effectLst>
                  <a:glow rad="127000">
                    <a:schemeClr val="tx1"/>
                  </a:glow>
                </a:effectLst>
                <a:latin typeface="Calibri" panose="020F0502020204030204" pitchFamily="34" charset="0"/>
              </a:rPr>
              <a:t>we are the offspring</a:t>
            </a:r>
            <a:endParaRPr lang="en-US" altLang="en-US" sz="43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987943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1.38889E-6 3.33333E-6 L -0.28646 -0.09375 " pathEditMode="relative" rAng="0" ptsTypes="AA">
                                      <p:cBhvr>
                                        <p:cTn id="6" dur="1500" fill="hold"/>
                                        <p:tgtEl>
                                          <p:spTgt spid="10"/>
                                        </p:tgtEl>
                                        <p:attrNameLst>
                                          <p:attrName>ppt_x</p:attrName>
                                          <p:attrName>ppt_y</p:attrName>
                                        </p:attrNameLst>
                                      </p:cBhvr>
                                      <p:rCtr x="-14323" y="-4699"/>
                                    </p:animMotion>
                                  </p:childTnLst>
                                </p:cTn>
                              </p:par>
                              <p:par>
                                <p:cTn id="7" presetID="21" presetClass="entr" presetSubtype="8" fill="hold" grpId="0" nodeType="withEffect">
                                  <p:stCondLst>
                                    <p:cond delay="1000"/>
                                  </p:stCondLst>
                                  <p:childTnLst>
                                    <p:set>
                                      <p:cBhvr>
                                        <p:cTn id="8" dur="1" fill="hold">
                                          <p:stCondLst>
                                            <p:cond delay="0"/>
                                          </p:stCondLst>
                                        </p:cTn>
                                        <p:tgtEl>
                                          <p:spTgt spid="3074"/>
                                        </p:tgtEl>
                                        <p:attrNameLst>
                                          <p:attrName>style.visibility</p:attrName>
                                        </p:attrNameLst>
                                      </p:cBhvr>
                                      <p:to>
                                        <p:strVal val="visible"/>
                                      </p:to>
                                    </p:set>
                                    <p:animEffect transition="in" filter="wheel(8)">
                                      <p:cBhvr>
                                        <p:cTn id="9" dur="1000"/>
                                        <p:tgtEl>
                                          <p:spTgt spid="3074"/>
                                        </p:tgtEl>
                                      </p:cBhvr>
                                    </p:animEffect>
                                  </p:childTnLst>
                                </p:cTn>
                              </p:par>
                            </p:childTnLst>
                          </p:cTn>
                        </p:par>
                        <p:par>
                          <p:cTn id="10" fill="hold">
                            <p:stCondLst>
                              <p:cond delay="2000"/>
                            </p:stCondLst>
                            <p:childTnLst>
                              <p:par>
                                <p:cTn id="11" presetID="10" presetClass="exit" presetSubtype="0" fill="hold" grpId="3"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500"/>
                            </p:stCondLst>
                            <p:childTnLst>
                              <p:par>
                                <p:cTn id="25" presetID="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25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8" presetClass="emph" presetSubtype="0" fill="hold" grpId="1" nodeType="withEffect">
                                  <p:stCondLst>
                                    <p:cond delay="250"/>
                                  </p:stCondLst>
                                  <p:childTnLst>
                                    <p:set>
                                      <p:cBhvr override="childStyle">
                                        <p:cTn id="36" dur="500" fill="hold"/>
                                        <p:tgtEl>
                                          <p:spTgt spid="4"/>
                                        </p:tgtEl>
                                        <p:attrNameLst>
                                          <p:attrName>style.textDecorationUnderline</p:attrName>
                                        </p:attrNameLst>
                                      </p:cBhvr>
                                      <p:to>
                                        <p:strVal val="true"/>
                                      </p:to>
                                    </p:set>
                                  </p:childTnLst>
                                </p:cTn>
                              </p:par>
                              <p:par>
                                <p:cTn id="37" presetID="22" presetClass="entr" presetSubtype="8" fill="hold" grpId="0" nodeType="withEffect">
                                  <p:stCondLst>
                                    <p:cond delay="25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16" presetClass="exit" presetSubtype="21" fill="hold" grpId="2" nodeType="withEffect">
                                  <p:stCondLst>
                                    <p:cond delay="0"/>
                                  </p:stCondLst>
                                  <p:childTnLst>
                                    <p:animEffect transition="out" filter="barn(inVertic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22" presetClass="entr" presetSubtype="8" fill="hold" grpId="0" nodeType="withEffect">
                                  <p:stCondLst>
                                    <p:cond delay="50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22" presetClass="entr" presetSubtype="8" fill="hold" grpId="0" nodeType="withEffect">
                                  <p:stCondLst>
                                    <p:cond delay="100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par>
                                <p:cTn id="55" presetID="18" presetClass="emph" presetSubtype="0" fill="hold" grpId="1" nodeType="withEffect">
                                  <p:stCondLst>
                                    <p:cond delay="1000"/>
                                  </p:stCondLst>
                                  <p:childTnLst>
                                    <p:set>
                                      <p:cBhvr override="childStyle">
                                        <p:cTn id="56" dur="500" fill="hold"/>
                                        <p:tgtEl>
                                          <p:spTgt spid="5"/>
                                        </p:tgtEl>
                                        <p:attrNameLst>
                                          <p:attrName>style.textDecorationUnderline</p:attrName>
                                        </p:attrNameLst>
                                      </p:cBhvr>
                                      <p:to>
                                        <p:strVal val="true"/>
                                      </p:to>
                                    </p:set>
                                  </p:childTnLst>
                                </p:cTn>
                              </p:par>
                              <p:par>
                                <p:cTn id="57" presetID="22" presetClass="entr" presetSubtype="8"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39" presetClass="entr" presetSubtype="0" accel="10000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6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6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
                                          </p:val>
                                        </p:tav>
                                        <p:tav tm="100000">
                                          <p:val>
                                            <p:strVal val="#ppt_y"/>
                                          </p:val>
                                        </p:tav>
                                      </p:tavLst>
                                    </p:anim>
                                  </p:childTnLst>
                                </p:cTn>
                              </p:par>
                              <p:par>
                                <p:cTn id="68" presetID="16" presetClass="exit" presetSubtype="21" fill="hold" grpId="1" nodeType="withEffect">
                                  <p:stCondLst>
                                    <p:cond delay="250"/>
                                  </p:stCondLst>
                                  <p:childTnLst>
                                    <p:animEffect transition="out" filter="barn(inVertic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50"/>
                                        <p:tgtEl>
                                          <p:spTgt spid="11"/>
                                        </p:tgtEl>
                                      </p:cBhvr>
                                    </p:animEffect>
                                  </p:childTnLst>
                                </p:cTn>
                              </p:par>
                              <p:par>
                                <p:cTn id="76" presetID="6" presetClass="emph" presetSubtype="0" fill="hold" grpId="2" nodeType="withEffect">
                                  <p:stCondLst>
                                    <p:cond delay="0"/>
                                  </p:stCondLst>
                                  <p:childTnLst>
                                    <p:animScale>
                                      <p:cBhvr>
                                        <p:cTn id="77" dur="2000" fill="hold"/>
                                        <p:tgtEl>
                                          <p:spTgt spid="11"/>
                                        </p:tgtEl>
                                      </p:cBhvr>
                                      <p:by x="165000" y="165000"/>
                                    </p:animScale>
                                  </p:childTnLst>
                                </p:cTn>
                              </p:par>
                              <p:par>
                                <p:cTn id="78" presetID="42" presetClass="path" presetSubtype="0" accel="50000" decel="50000" fill="hold" grpId="1" nodeType="withEffect">
                                  <p:stCondLst>
                                    <p:cond delay="0"/>
                                  </p:stCondLst>
                                  <p:childTnLst>
                                    <p:animMotion origin="layout" path="M -2.5E-6 -1.48148E-6 L -0.34583 -0.02963 " pathEditMode="relative" rAng="0" ptsTypes="AA">
                                      <p:cBhvr>
                                        <p:cTn id="79" dur="2000" fill="hold"/>
                                        <p:tgtEl>
                                          <p:spTgt spid="11"/>
                                        </p:tgtEl>
                                        <p:attrNameLst>
                                          <p:attrName>ppt_x</p:attrName>
                                          <p:attrName>ppt_y</p:attrName>
                                        </p:attrNameLst>
                                      </p:cBhvr>
                                      <p:rCtr x="-17292" y="-1481"/>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par>
                          <p:cTn id="98" fill="hold">
                            <p:stCondLst>
                              <p:cond delay="2000"/>
                            </p:stCondLst>
                            <p:childTnLst>
                              <p:par>
                                <p:cTn id="99" presetID="9" presetClass="entr" presetSubtype="0"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dissolve">
                                      <p:cBhvr>
                                        <p:cTn id="101" dur="250"/>
                                        <p:tgtEl>
                                          <p:spTgt spid="12"/>
                                        </p:tgtEl>
                                      </p:cBhvr>
                                    </p:animEffect>
                                  </p:childTnLst>
                                </p:cTn>
                              </p:par>
                              <p:par>
                                <p:cTn id="102" presetID="10" presetClass="exit" presetSubtype="0" fill="hold" grpId="3" nodeType="withEffect">
                                  <p:stCondLst>
                                    <p:cond delay="20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23" presetClass="exit" presetSubtype="16" fill="hold" grpId="4" nodeType="withEffect">
                                  <p:stCondLst>
                                    <p:cond delay="200"/>
                                  </p:stCondLst>
                                  <p:childTnLst>
                                    <p:anim calcmode="lin" valueType="num">
                                      <p:cBhvr>
                                        <p:cTn id="106" dur="500"/>
                                        <p:tgtEl>
                                          <p:spTgt spid="11"/>
                                        </p:tgtEl>
                                        <p:attrNameLst>
                                          <p:attrName>ppt_w</p:attrName>
                                        </p:attrNameLst>
                                      </p:cBhvr>
                                      <p:tavLst>
                                        <p:tav tm="0">
                                          <p:val>
                                            <p:strVal val="ppt_w"/>
                                          </p:val>
                                        </p:tav>
                                        <p:tav tm="100000">
                                          <p:val>
                                            <p:strVal val="4*ppt_w"/>
                                          </p:val>
                                        </p:tav>
                                      </p:tavLst>
                                    </p:anim>
                                    <p:anim calcmode="lin" valueType="num">
                                      <p:cBhvr>
                                        <p:cTn id="107" dur="500"/>
                                        <p:tgtEl>
                                          <p:spTgt spid="11"/>
                                        </p:tgtEl>
                                        <p:attrNameLst>
                                          <p:attrName>ppt_h</p:attrName>
                                        </p:attrNameLst>
                                      </p:cBhvr>
                                      <p:tavLst>
                                        <p:tav tm="0">
                                          <p:val>
                                            <p:strVal val="ppt_h"/>
                                          </p:val>
                                        </p:tav>
                                        <p:tav tm="100000">
                                          <p:val>
                                            <p:strVal val="4*ppt_h"/>
                                          </p:val>
                                        </p:tav>
                                      </p:tavLst>
                                    </p:anim>
                                    <p:set>
                                      <p:cBhvr>
                                        <p:cTn id="108" dur="1" fill="hold">
                                          <p:stCondLst>
                                            <p:cond delay="499"/>
                                          </p:stCondLst>
                                        </p:cTn>
                                        <p:tgtEl>
                                          <p:spTgt spid="11"/>
                                        </p:tgtEl>
                                        <p:attrNameLst>
                                          <p:attrName>style.visibility</p:attrName>
                                        </p:attrNameLst>
                                      </p:cBhvr>
                                      <p:to>
                                        <p:strVal val="hidden"/>
                                      </p:to>
                                    </p:set>
                                  </p:childTnLst>
                                </p:cTn>
                              </p:par>
                              <p:par>
                                <p:cTn id="109" presetID="42" presetClass="path" presetSubtype="0" accel="50000" decel="50000" fill="hold" grpId="5" nodeType="withEffect">
                                  <p:stCondLst>
                                    <p:cond delay="200"/>
                                  </p:stCondLst>
                                  <p:childTnLst>
                                    <p:animMotion origin="layout" path="M -0.34583 -0.02963 L -0.34548 -0.07245 " pathEditMode="relative" rAng="0" ptsTypes="AA">
                                      <p:cBhvr>
                                        <p:cTn id="110" dur="500" fill="hold"/>
                                        <p:tgtEl>
                                          <p:spTgt spid="11"/>
                                        </p:tgtEl>
                                        <p:attrNameLst>
                                          <p:attrName>ppt_x</p:attrName>
                                          <p:attrName>ppt_y</p:attrName>
                                        </p:attrNameLst>
                                      </p:cBhvr>
                                      <p:rCtr x="17"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7" grpId="2"/>
      <p:bldP spid="3074" grpId="0"/>
      <p:bldP spid="3074" grpId="1"/>
      <p:bldP spid="2" grpId="0" animBg="1"/>
      <p:bldP spid="2" grpId="1" animBg="1"/>
      <p:bldP spid="10" grpId="1"/>
      <p:bldP spid="10" grpId="3"/>
      <p:bldP spid="11" grpId="0"/>
      <p:bldP spid="11" grpId="1"/>
      <p:bldP spid="11" grpId="2"/>
      <p:bldP spid="11" grpId="3"/>
      <p:bldP spid="11" grpId="4"/>
      <p:bldP spid="11" grpId="5"/>
      <p:bldP spid="12" grpId="0"/>
      <p:bldP spid="13" grpId="0"/>
      <p:bldP spid="13" grpId="1"/>
      <p:bldP spid="8" grpId="0"/>
      <p:bldP spid="8" grpId="1"/>
      <p:bldP spid="14" grpId="0"/>
      <p:bldP spid="14" grpId="1"/>
      <p:bldP spid="15" grpId="0"/>
      <p:bldP spid="15" grpId="1"/>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660CD-34D5-4656-BE9A-4A8FB906E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Oval 1">
            <a:extLst>
              <a:ext uri="{FF2B5EF4-FFF2-40B4-BE49-F238E27FC236}">
                <a16:creationId xmlns:a16="http://schemas.microsoft.com/office/drawing/2014/main" id="{A598EEA0-AD63-4526-BE83-9C77240DC3BF}"/>
              </a:ext>
            </a:extLst>
          </p:cNvPr>
          <p:cNvSpPr/>
          <p:nvPr/>
        </p:nvSpPr>
        <p:spPr>
          <a:xfrm>
            <a:off x="1230923" y="0"/>
            <a:ext cx="6740769" cy="6858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82C58A1-EC0F-43E8-9674-35109134FA8B}"/>
              </a:ext>
            </a:extLst>
          </p:cNvPr>
          <p:cNvSpPr txBox="1">
            <a:spLocks/>
          </p:cNvSpPr>
          <p:nvPr/>
        </p:nvSpPr>
        <p:spPr>
          <a:xfrm>
            <a:off x="4276540" y="1824404"/>
            <a:ext cx="2433739" cy="664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8A129019-5381-486C-BA92-4B6926C0A6B4}"/>
              </a:ext>
            </a:extLst>
          </p:cNvPr>
          <p:cNvSpPr txBox="1">
            <a:spLocks/>
          </p:cNvSpPr>
          <p:nvPr/>
        </p:nvSpPr>
        <p:spPr>
          <a:xfrm>
            <a:off x="4839067" y="3008435"/>
            <a:ext cx="41030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Rectangle 2">
            <a:extLst>
              <a:ext uri="{FF2B5EF4-FFF2-40B4-BE49-F238E27FC236}">
                <a16:creationId xmlns:a16="http://schemas.microsoft.com/office/drawing/2014/main" id="{A266BD3A-84D3-4308-97E9-7FFE5B350C13}"/>
              </a:ext>
            </a:extLst>
          </p:cNvPr>
          <p:cNvSpPr txBox="1">
            <a:spLocks noChangeArrowheads="1"/>
          </p:cNvSpPr>
          <p:nvPr/>
        </p:nvSpPr>
        <p:spPr bwMode="auto">
          <a:xfrm>
            <a:off x="3557857" y="2746011"/>
            <a:ext cx="2151282" cy="95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3074" name="Rectangle 2"/>
          <p:cNvSpPr>
            <a:spLocks noGrp="1" noChangeArrowheads="1"/>
          </p:cNvSpPr>
          <p:nvPr>
            <p:ph type="title"/>
          </p:nvPr>
        </p:nvSpPr>
        <p:spPr>
          <a:xfrm>
            <a:off x="304800" y="442119"/>
            <a:ext cx="8534400" cy="59737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"Truly, these times of ignorance God overlooked, but now commands all men everywhere to repent, because He has appointed a day on which He will judge the world in righteousness by the Man whom He has ordained. He has given assurance of this to all by raising Him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17:30-31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7DD717DC-10F8-4A68-8234-076AB8D901A7}"/>
              </a:ext>
            </a:extLst>
          </p:cNvPr>
          <p:cNvSpPr txBox="1">
            <a:spLocks noChangeArrowheads="1"/>
          </p:cNvSpPr>
          <p:nvPr/>
        </p:nvSpPr>
        <p:spPr bwMode="auto">
          <a:xfrm>
            <a:off x="4288154" y="1806893"/>
            <a:ext cx="242316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repent</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61DF2AF-4379-45C8-8BF1-82699D7FA040}"/>
              </a:ext>
            </a:extLst>
          </p:cNvPr>
          <p:cNvSpPr txBox="1">
            <a:spLocks noChangeArrowheads="1"/>
          </p:cNvSpPr>
          <p:nvPr/>
        </p:nvSpPr>
        <p:spPr bwMode="auto">
          <a:xfrm>
            <a:off x="4827268" y="3114199"/>
            <a:ext cx="412623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righteousness</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8884CE26-CD04-4B8B-BFDE-ED820F345B13}"/>
              </a:ext>
            </a:extLst>
          </p:cNvPr>
          <p:cNvSpPr>
            <a:spLocks noChangeArrowheads="1"/>
          </p:cNvSpPr>
          <p:nvPr/>
        </p:nvSpPr>
        <p:spPr bwMode="auto">
          <a:xfrm>
            <a:off x="4858001" y="29841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World">
            <a:extLst>
              <a:ext uri="{FF2B5EF4-FFF2-40B4-BE49-F238E27FC236}">
                <a16:creationId xmlns:a16="http://schemas.microsoft.com/office/drawing/2014/main" id="{A5CDF81B-D304-46F7-BE52-51FC0703A7B5}"/>
              </a:ext>
            </a:extLst>
          </p:cNvPr>
          <p:cNvSpPr txBox="1">
            <a:spLocks noChangeArrowheads="1"/>
          </p:cNvSpPr>
          <p:nvPr/>
        </p:nvSpPr>
        <p:spPr bwMode="auto">
          <a:xfrm>
            <a:off x="3177063" y="4134326"/>
            <a:ext cx="323117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world</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62C1EAB-5E41-47E4-9684-020B6C2F55C2}"/>
              </a:ext>
            </a:extLst>
          </p:cNvPr>
          <p:cNvSpPr txBox="1">
            <a:spLocks noChangeArrowheads="1"/>
          </p:cNvSpPr>
          <p:nvPr/>
        </p:nvSpPr>
        <p:spPr bwMode="auto">
          <a:xfrm>
            <a:off x="7813320" y="4427348"/>
            <a:ext cx="1044691"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a:t>
            </a:r>
          </a:p>
        </p:txBody>
      </p:sp>
      <p:sp>
        <p:nvSpPr>
          <p:cNvPr id="14" name="Rectangle 2">
            <a:extLst>
              <a:ext uri="{FF2B5EF4-FFF2-40B4-BE49-F238E27FC236}">
                <a16:creationId xmlns:a16="http://schemas.microsoft.com/office/drawing/2014/main" id="{D636E0F4-3DBC-4A3B-BF9D-DE821F851F33}"/>
              </a:ext>
            </a:extLst>
          </p:cNvPr>
          <p:cNvSpPr txBox="1">
            <a:spLocks noChangeArrowheads="1"/>
          </p:cNvSpPr>
          <p:nvPr/>
        </p:nvSpPr>
        <p:spPr bwMode="auto">
          <a:xfrm>
            <a:off x="2485838" y="3113398"/>
            <a:ext cx="2656535" cy="67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world</a:t>
            </a:r>
          </a:p>
        </p:txBody>
      </p:sp>
    </p:spTree>
    <p:extLst>
      <p:ext uri="{BB962C8B-B14F-4D97-AF65-F5344CB8AC3E}">
        <p14:creationId xmlns:p14="http://schemas.microsoft.com/office/powerpoint/2010/main" val="2998616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2" nodeType="clickEffect">
                                  <p:stCondLst>
                                    <p:cond delay="0"/>
                                  </p:stCondLst>
                                  <p:childTnLst>
                                    <p:animScale>
                                      <p:cBhvr>
                                        <p:cTn id="6" dur="2000" fill="hold"/>
                                        <p:tgtEl>
                                          <p:spTgt spid="4"/>
                                        </p:tgtEl>
                                      </p:cBhvr>
                                      <p:by x="60000" y="60000"/>
                                    </p:animScale>
                                  </p:childTnLst>
                                </p:cTn>
                              </p:par>
                              <p:par>
                                <p:cTn id="7" presetID="42" presetClass="path" presetSubtype="0" accel="50000" decel="50000" fill="hold" grpId="1" nodeType="withEffect">
                                  <p:stCondLst>
                                    <p:cond delay="0"/>
                                  </p:stCondLst>
                                  <p:childTnLst>
                                    <p:animMotion origin="layout" path="M 2.77778E-6 -3.7037E-7 L 0.396 -0.34977 " pathEditMode="relative" rAng="0" ptsTypes="AA">
                                      <p:cBhvr>
                                        <p:cTn id="8" dur="2000" fill="hold"/>
                                        <p:tgtEl>
                                          <p:spTgt spid="4"/>
                                        </p:tgtEl>
                                        <p:attrNameLst>
                                          <p:attrName>ppt_x</p:attrName>
                                          <p:attrName>ppt_y</p:attrName>
                                        </p:attrNameLst>
                                      </p:cBhvr>
                                      <p:rCtr x="19792" y="-17500"/>
                                    </p:animMotion>
                                  </p:childTnLst>
                                </p:cTn>
                              </p:par>
                              <p:par>
                                <p:cTn id="9" presetID="52" presetClass="entr" presetSubtype="0" fill="hold" grpId="0" nodeType="withEffect">
                                  <p:stCondLst>
                                    <p:cond delay="1500"/>
                                  </p:stCondLst>
                                  <p:childTnLst>
                                    <p:set>
                                      <p:cBhvr>
                                        <p:cTn id="10" dur="1" fill="hold">
                                          <p:stCondLst>
                                            <p:cond delay="0"/>
                                          </p:stCondLst>
                                        </p:cTn>
                                        <p:tgtEl>
                                          <p:spTgt spid="3074"/>
                                        </p:tgtEl>
                                        <p:attrNameLst>
                                          <p:attrName>style.visibility</p:attrName>
                                        </p:attrNameLst>
                                      </p:cBhvr>
                                      <p:to>
                                        <p:strVal val="visible"/>
                                      </p:to>
                                    </p:set>
                                    <p:animScale>
                                      <p:cBhvr>
                                        <p:cTn id="11"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074"/>
                                        </p:tgtEl>
                                        <p:attrNameLst>
                                          <p:attrName>ppt_x</p:attrName>
                                          <p:attrName>ppt_y</p:attrName>
                                        </p:attrNameLst>
                                      </p:cBhvr>
                                    </p:animMotion>
                                    <p:animEffect transition="in" filter="fade">
                                      <p:cBhvr>
                                        <p:cTn id="13" dur="1000"/>
                                        <p:tgtEl>
                                          <p:spTgt spid="3074"/>
                                        </p:tgtEl>
                                      </p:cBhvr>
                                    </p:animEffect>
                                  </p:childTnLst>
                                </p:cTn>
                              </p:par>
                            </p:childTnLst>
                          </p:cTn>
                        </p:par>
                        <p:par>
                          <p:cTn id="14" fill="hold">
                            <p:stCondLst>
                              <p:cond delay="2500"/>
                            </p:stCondLst>
                            <p:childTnLst>
                              <p:par>
                                <p:cTn id="15" presetID="10" presetClass="exit" presetSubtype="0" fill="hold" grpId="3"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stCondLst>
                                            <p:cond delay="0"/>
                                          </p:stCondLst>
                                        </p:cTn>
                                        <p:tgtEl>
                                          <p:spTgt spid="9"/>
                                        </p:tgtEl>
                                      </p:cBhvr>
                                    </p:animEffect>
                                    <p:anim to="" calcmode="lin" valueType="num">
                                      <p:cBhvr>
                                        <p:cTn id="4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6" presetClass="emph" presetSubtype="0" fill="hold" grpId="3" nodeType="withEffect">
                                  <p:stCondLst>
                                    <p:cond delay="0"/>
                                  </p:stCondLst>
                                  <p:childTnLst>
                                    <p:animScale>
                                      <p:cBhvr>
                                        <p:cTn id="53" dur="2000" fill="hold"/>
                                        <p:tgtEl>
                                          <p:spTgt spid="13"/>
                                        </p:tgtEl>
                                      </p:cBhvr>
                                      <p:by x="103000" y="103000"/>
                                    </p:animScale>
                                  </p:childTnLst>
                                </p:cTn>
                              </p:par>
                              <p:par>
                                <p:cTn id="54" presetID="6" presetClass="emph" presetSubtype="0" fill="hold" grpId="3" nodeType="withEffect">
                                  <p:stCondLst>
                                    <p:cond delay="0"/>
                                  </p:stCondLst>
                                  <p:childTnLst>
                                    <p:animScale>
                                      <p:cBhvr>
                                        <p:cTn id="55" dur="2000" fill="hold"/>
                                        <p:tgtEl>
                                          <p:spTgt spid="14"/>
                                        </p:tgtEl>
                                      </p:cBhvr>
                                      <p:by x="103000" y="103000"/>
                                    </p:animScale>
                                  </p:childTnLst>
                                </p:cTn>
                              </p:par>
                              <p:par>
                                <p:cTn id="56" presetID="42" presetClass="path" presetSubtype="0" accel="50000" decel="50000" fill="hold" grpId="1" nodeType="withEffect">
                                  <p:stCondLst>
                                    <p:cond delay="0"/>
                                  </p:stCondLst>
                                  <p:childTnLst>
                                    <p:animMotion origin="layout" path="M -1.94444E-6 4.07407E-6 L -0.51736 -0.04306 " pathEditMode="relative" rAng="0" ptsTypes="AA">
                                      <p:cBhvr>
                                        <p:cTn id="57" dur="2000" fill="hold"/>
                                        <p:tgtEl>
                                          <p:spTgt spid="13"/>
                                        </p:tgtEl>
                                        <p:attrNameLst>
                                          <p:attrName>ppt_x</p:attrName>
                                          <p:attrName>ppt_y</p:attrName>
                                        </p:attrNameLst>
                                      </p:cBhvr>
                                      <p:rCtr x="-25868" y="-2153"/>
                                    </p:animMotion>
                                  </p:childTnLst>
                                </p:cTn>
                              </p:par>
                              <p:par>
                                <p:cTn id="58" presetID="42" presetClass="path" presetSubtype="0" accel="50000" decel="50000" fill="hold" grpId="1" nodeType="withEffect">
                                  <p:stCondLst>
                                    <p:cond delay="0"/>
                                  </p:stCondLst>
                                  <p:childTnLst>
                                    <p:animMotion origin="layout" path="M -3.88889E-6 7.40741E-7 L 0.14323 0.14815 " pathEditMode="relative" rAng="0" ptsTypes="AA">
                                      <p:cBhvr>
                                        <p:cTn id="59" dur="2000" fill="hold"/>
                                        <p:tgtEl>
                                          <p:spTgt spid="14"/>
                                        </p:tgtEl>
                                        <p:attrNameLst>
                                          <p:attrName>ppt_x</p:attrName>
                                          <p:attrName>ppt_y</p:attrName>
                                        </p:attrNameLst>
                                      </p:cBhvr>
                                      <p:rCtr x="7153" y="7407"/>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250"/>
                                        <p:tgtEl>
                                          <p:spTgt spid="15"/>
                                        </p:tgtEl>
                                      </p:cBhvr>
                                    </p:animEffect>
                                  </p:childTnLst>
                                </p:cTn>
                              </p:par>
                              <p:par>
                                <p:cTn id="82" presetID="10" presetClass="exit" presetSubtype="0" fill="hold" grpId="4" nodeType="withEffect">
                                  <p:stCondLst>
                                    <p:cond delay="0"/>
                                  </p:stCondLst>
                                  <p:childTnLst>
                                    <p:animEffect transition="out" filter="fade">
                                      <p:cBhvr>
                                        <p:cTn id="83" dur="750"/>
                                        <p:tgtEl>
                                          <p:spTgt spid="13"/>
                                        </p:tgtEl>
                                      </p:cBhvr>
                                    </p:animEffect>
                                    <p:set>
                                      <p:cBhvr>
                                        <p:cTn id="84" dur="1" fill="hold">
                                          <p:stCondLst>
                                            <p:cond delay="749"/>
                                          </p:stCondLst>
                                        </p:cTn>
                                        <p:tgtEl>
                                          <p:spTgt spid="13"/>
                                        </p:tgtEl>
                                        <p:attrNameLst>
                                          <p:attrName>style.visibility</p:attrName>
                                        </p:attrNameLst>
                                      </p:cBhvr>
                                      <p:to>
                                        <p:strVal val="hidden"/>
                                      </p:to>
                                    </p:set>
                                  </p:childTnLst>
                                </p:cTn>
                              </p:par>
                              <p:par>
                                <p:cTn id="85" presetID="10" presetClass="exit" presetSubtype="0" fill="hold" grpId="4" nodeType="withEffect">
                                  <p:stCondLst>
                                    <p:cond delay="0"/>
                                  </p:stCondLst>
                                  <p:childTnLst>
                                    <p:animEffect transition="out" filter="fade">
                                      <p:cBhvr>
                                        <p:cTn id="86" dur="750"/>
                                        <p:tgtEl>
                                          <p:spTgt spid="14"/>
                                        </p:tgtEl>
                                      </p:cBhvr>
                                    </p:animEffect>
                                    <p:set>
                                      <p:cBhvr>
                                        <p:cTn id="87" dur="1" fill="hold">
                                          <p:stCondLst>
                                            <p:cond delay="7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4" grpId="1"/>
      <p:bldP spid="4" grpId="2"/>
      <p:bldP spid="4" grpId="3"/>
      <p:bldP spid="3074" grpId="0"/>
      <p:bldP spid="3074" grpId="1"/>
      <p:bldP spid="10" grpId="0"/>
      <p:bldP spid="10" grpId="1"/>
      <p:bldP spid="11" grpId="0"/>
      <p:bldP spid="11" grpId="1"/>
      <p:bldP spid="9" grpId="0"/>
      <p:bldP spid="9" grpId="1"/>
      <p:bldP spid="15" grpId="0"/>
      <p:bldP spid="13" grpId="0"/>
      <p:bldP spid="13" grpId="1"/>
      <p:bldP spid="13" grpId="3"/>
      <p:bldP spid="13" grpId="4"/>
      <p:bldP spid="14" grpId="0"/>
      <p:bldP spid="14" grpId="1"/>
      <p:bldP spid="14" grpId="3"/>
      <p:bldP spid="14" grpId="4"/>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E6C4E-E371-4A2F-AC07-FBEDD14AE1E9}"/>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sp>
        <p:nvSpPr>
          <p:cNvPr id="4" name="Rectangle 4"/>
          <p:cNvSpPr>
            <a:spLocks noChangeArrowheads="1"/>
          </p:cNvSpPr>
          <p:nvPr/>
        </p:nvSpPr>
        <p:spPr bwMode="auto">
          <a:xfrm>
            <a:off x="3285460" y="648586"/>
            <a:ext cx="539265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BlackChancery" pitchFamily="2" charset="0"/>
                <a:cs typeface="Aharoni" panose="02010803020104030203" pitchFamily="2" charset="-79"/>
              </a:rPr>
              <a:t>Value</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BlackChancery" pitchFamily="2" charset="0"/>
              <a:cs typeface="Aharoni" panose="02010803020104030203" pitchFamily="2" charset="-79"/>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March 22,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3.33333E-6 -3.7037E-6 L -0.21927 0.2794 " pathEditMode="relative" rAng="0" ptsTypes="AA">
                                      <p:cBhvr>
                                        <p:cTn id="32" dur="1000" fill="hold"/>
                                        <p:tgtEl>
                                          <p:spTgt spid="4"/>
                                        </p:tgtEl>
                                        <p:attrNameLst>
                                          <p:attrName>ppt_x</p:attrName>
                                          <p:attrName>ppt_y</p:attrName>
                                        </p:attrNameLst>
                                      </p:cBhvr>
                                      <p:rCtr x="-10972" y="13958"/>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33333E-6 L 0.08802 -0.17361 " pathEditMode="relative" rAng="0" ptsTypes="AA">
                                      <p:cBhvr>
                                        <p:cTn id="37" dur="1500" fill="hold"/>
                                        <p:tgtEl>
                                          <p:spTgt spid="5"/>
                                        </p:tgtEl>
                                        <p:attrNameLst>
                                          <p:attrName>ppt_x</p:attrName>
                                          <p:attrName>ppt_y</p:attrName>
                                        </p:attrNameLst>
                                      </p:cBhvr>
                                      <p:rCtr x="4392" y="-8681"/>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37101 -0.30509 " pathEditMode="relative" rAng="0" ptsTypes="AA">
                                      <p:cBhvr>
                                        <p:cTn id="45" dur="1000" fill="hold"/>
                                        <p:tgtEl>
                                          <p:spTgt spid="6"/>
                                        </p:tgtEl>
                                        <p:attrNameLst>
                                          <p:attrName>ppt_x</p:attrName>
                                          <p:attrName>ppt_y</p:attrName>
                                        </p:attrNameLst>
                                      </p:cBhvr>
                                      <p:rCtr x="-18559" y="-1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AD549-3CC3-4ADB-BEA5-2F4591358661}"/>
              </a:ext>
            </a:extLst>
          </p:cNvPr>
          <p:cNvPicPr>
            <a:picLocks noChangeAspect="1"/>
          </p:cNvPicPr>
          <p:nvPr/>
        </p:nvPicPr>
        <p:blipFill rotWithShape="1">
          <a:blip r:embed="rId3">
            <a:extLst>
              <a:ext uri="{28A0092B-C50C-407E-A947-70E740481C1C}">
                <a14:useLocalDpi xmlns:a14="http://schemas.microsoft.com/office/drawing/2010/main" val="0"/>
              </a:ext>
            </a:extLst>
          </a:blip>
          <a:srcRect t="7143" b="7143"/>
          <a:stretch/>
        </p:blipFill>
        <p:spPr>
          <a:xfrm>
            <a:off x="680484" y="0"/>
            <a:ext cx="8001000" cy="6858000"/>
          </a:xfrm>
          <a:prstGeom prst="rect">
            <a:avLst/>
          </a:prstGeom>
        </p:spPr>
      </p:pic>
      <p:sp>
        <p:nvSpPr>
          <p:cNvPr id="2" name="!!Oval 1">
            <a:extLst>
              <a:ext uri="{FF2B5EF4-FFF2-40B4-BE49-F238E27FC236}">
                <a16:creationId xmlns:a16="http://schemas.microsoft.com/office/drawing/2014/main" id="{3DD0B18F-F8CE-40C1-BC8C-9511697DA0BA}"/>
              </a:ext>
            </a:extLst>
          </p:cNvPr>
          <p:cNvSpPr/>
          <p:nvPr/>
        </p:nvSpPr>
        <p:spPr>
          <a:xfrm>
            <a:off x="1588770" y="822960"/>
            <a:ext cx="6286500" cy="533781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032F117-CFA3-4A52-9687-953B33A87997}"/>
              </a:ext>
            </a:extLst>
          </p:cNvPr>
          <p:cNvSpPr txBox="1">
            <a:spLocks/>
          </p:cNvSpPr>
          <p:nvPr/>
        </p:nvSpPr>
        <p:spPr>
          <a:xfrm>
            <a:off x="3170873" y="4023059"/>
            <a:ext cx="49834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C010070D-83A4-4CDC-A940-96CC63D83B56}"/>
              </a:ext>
            </a:extLst>
          </p:cNvPr>
          <p:cNvSpPr txBox="1">
            <a:spLocks/>
          </p:cNvSpPr>
          <p:nvPr/>
        </p:nvSpPr>
        <p:spPr>
          <a:xfrm>
            <a:off x="2435267" y="2066800"/>
            <a:ext cx="1514094" cy="801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a:t>
            </a:r>
          </a:p>
        </p:txBody>
      </p:sp>
      <p:sp>
        <p:nvSpPr>
          <p:cNvPr id="6" name="Title 1">
            <a:extLst>
              <a:ext uri="{FF2B5EF4-FFF2-40B4-BE49-F238E27FC236}">
                <a16:creationId xmlns:a16="http://schemas.microsoft.com/office/drawing/2014/main" id="{FB5DC827-E055-4910-9EC8-8D59CA4AFD1C}"/>
              </a:ext>
            </a:extLst>
          </p:cNvPr>
          <p:cNvSpPr txBox="1">
            <a:spLocks/>
          </p:cNvSpPr>
          <p:nvPr/>
        </p:nvSpPr>
        <p:spPr>
          <a:xfrm>
            <a:off x="6954253" y="2090862"/>
            <a:ext cx="1465968"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therefore, if you will indeed obey My voice and keep My covenant, then you shall be a special treasure to Me above all people; for all the earth is Mine.'"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19:5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9">
            <a:extLst>
              <a:ext uri="{FF2B5EF4-FFF2-40B4-BE49-F238E27FC236}">
                <a16:creationId xmlns:a16="http://schemas.microsoft.com/office/drawing/2014/main" id="{A206D039-982F-443D-842D-793C9038E6EA}"/>
              </a:ext>
            </a:extLst>
          </p:cNvPr>
          <p:cNvSpPr>
            <a:spLocks noChangeArrowheads="1"/>
          </p:cNvSpPr>
          <p:nvPr/>
        </p:nvSpPr>
        <p:spPr bwMode="auto">
          <a:xfrm>
            <a:off x="2302051" y="3441386"/>
            <a:ext cx="404355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50800">
                    <a:schemeClr val="tx1"/>
                  </a:glow>
                </a:effectLst>
                <a:latin typeface="Calibri" panose="020F0502020204030204" pitchFamily="34" charset="0"/>
                <a:cs typeface="Calibri" panose="020F0502020204030204" pitchFamily="34" charset="0"/>
              </a:rPr>
              <a:t>treasure to Me</a:t>
            </a:r>
            <a:endParaRPr lang="en-US" sz="4410" b="1" i="1" dirty="0">
              <a:solidFill>
                <a:srgbClr val="CC9900"/>
              </a:solidFill>
              <a:effectLst>
                <a:glow rad="50800">
                  <a:schemeClr val="tx1"/>
                </a:glow>
              </a:effectLst>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1C30B2D7-28D4-48B9-AD71-45264163473C}"/>
              </a:ext>
            </a:extLst>
          </p:cNvPr>
          <p:cNvSpPr txBox="1">
            <a:spLocks noChangeArrowheads="1"/>
          </p:cNvSpPr>
          <p:nvPr/>
        </p:nvSpPr>
        <p:spPr bwMode="auto">
          <a:xfrm>
            <a:off x="2411252" y="2115979"/>
            <a:ext cx="155448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obey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274D20C-844E-4E60-9079-703043E4250E}"/>
              </a:ext>
            </a:extLst>
          </p:cNvPr>
          <p:cNvSpPr txBox="1">
            <a:spLocks noChangeArrowheads="1"/>
          </p:cNvSpPr>
          <p:nvPr/>
        </p:nvSpPr>
        <p:spPr bwMode="auto">
          <a:xfrm>
            <a:off x="6951345" y="2115503"/>
            <a:ext cx="147857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9366673-A10D-41CD-8395-4F866FB28A17}"/>
              </a:ext>
            </a:extLst>
          </p:cNvPr>
          <p:cNvSpPr txBox="1">
            <a:spLocks noChangeArrowheads="1"/>
          </p:cNvSpPr>
          <p:nvPr/>
        </p:nvSpPr>
        <p:spPr bwMode="auto">
          <a:xfrm>
            <a:off x="3143251" y="4130992"/>
            <a:ext cx="502187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all the earth is Mine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2" name="!!World">
            <a:extLst>
              <a:ext uri="{FF2B5EF4-FFF2-40B4-BE49-F238E27FC236}">
                <a16:creationId xmlns:a16="http://schemas.microsoft.com/office/drawing/2014/main" id="{A3E63C3E-653C-41BF-8DA8-8D113B2345FB}"/>
              </a:ext>
            </a:extLst>
          </p:cNvPr>
          <p:cNvSpPr txBox="1">
            <a:spLocks noChangeArrowheads="1"/>
          </p:cNvSpPr>
          <p:nvPr/>
        </p:nvSpPr>
        <p:spPr bwMode="auto">
          <a:xfrm>
            <a:off x="3177063" y="4134326"/>
            <a:ext cx="323117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world</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6740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2"/>
                                        </p:tgtEl>
                                        <p:attrNameLst>
                                          <p:attrName>ppt_w</p:attrName>
                                        </p:attrNameLst>
                                      </p:cBhvr>
                                      <p:tavLst>
                                        <p:tav tm="0">
                                          <p:val>
                                            <p:strVal val="ppt_w"/>
                                          </p:val>
                                        </p:tav>
                                        <p:tav tm="100000">
                                          <p:val>
                                            <p:strVal val="ppt_w+.3"/>
                                          </p:val>
                                        </p:tav>
                                      </p:tavLst>
                                    </p:anim>
                                    <p:anim calcmode="lin" valueType="num">
                                      <p:cBhvr>
                                        <p:cTn id="7" dur="1000"/>
                                        <p:tgtEl>
                                          <p:spTgt spid="12"/>
                                        </p:tgtEl>
                                        <p:attrNameLst>
                                          <p:attrName>ppt_h</p:attrName>
                                        </p:attrNameLst>
                                      </p:cBhvr>
                                      <p:tavLst>
                                        <p:tav tm="0">
                                          <p:val>
                                            <p:strVal val="ppt_h"/>
                                          </p:val>
                                        </p:tav>
                                        <p:tav tm="100000">
                                          <p:val>
                                            <p:strVal val="ppt_h"/>
                                          </p:val>
                                        </p:tav>
                                      </p:tavLst>
                                    </p:anim>
                                    <p:animEffect transition="out" filter="fade">
                                      <p:cBhvr>
                                        <p:cTn id="8" dur="1000"/>
                                        <p:tgtEl>
                                          <p:spTgt spid="12"/>
                                        </p:tgtEl>
                                      </p:cBhvr>
                                    </p:animEffect>
                                    <p:set>
                                      <p:cBhvr>
                                        <p:cTn id="9" dur="1" fill="hold">
                                          <p:stCondLst>
                                            <p:cond delay="999"/>
                                          </p:stCondLst>
                                        </p:cTn>
                                        <p:tgtEl>
                                          <p:spTgt spid="12"/>
                                        </p:tgtEl>
                                        <p:attrNameLst>
                                          <p:attrName>style.visibility</p:attrName>
                                        </p:attrNameLst>
                                      </p:cBhvr>
                                      <p:to>
                                        <p:strVal val="hidden"/>
                                      </p:to>
                                    </p:set>
                                  </p:childTnLst>
                                </p:cTn>
                              </p:par>
                              <p:par>
                                <p:cTn id="10" presetID="31" presetClass="entr" presetSubtype="0" fill="hold" grpId="0" nodeType="withEffect">
                                  <p:stCondLst>
                                    <p:cond delay="6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anim calcmode="lin" valueType="num">
                                      <p:cBhvr>
                                        <p:cTn id="14" dur="1000" fill="hold"/>
                                        <p:tgtEl>
                                          <p:spTgt spid="3074"/>
                                        </p:tgtEl>
                                        <p:attrNameLst>
                                          <p:attrName>style.rotation</p:attrName>
                                        </p:attrNameLst>
                                      </p:cBhvr>
                                      <p:tavLst>
                                        <p:tav tm="0">
                                          <p:val>
                                            <p:fltVal val="90"/>
                                          </p:val>
                                        </p:tav>
                                        <p:tav tm="100000">
                                          <p:val>
                                            <p:fltVal val="0"/>
                                          </p:val>
                                        </p:tav>
                                      </p:tavLst>
                                    </p:anim>
                                    <p:animEffect transition="in" filter="fade">
                                      <p:cBhvr>
                                        <p:cTn id="15" dur="1000"/>
                                        <p:tgtEl>
                                          <p:spTgt spid="3074"/>
                                        </p:tgtEl>
                                      </p:cBhvr>
                                    </p:animEffect>
                                  </p:childTnLst>
                                </p:cTn>
                              </p:par>
                              <p:par>
                                <p:cTn id="16" presetID="10" presetClass="exit" presetSubtype="0" fill="hold" grpId="0" nodeType="withEffect">
                                  <p:stCondLst>
                                    <p:cond delay="850"/>
                                  </p:stCondLst>
                                  <p:childTnLst>
                                    <p:animEffect transition="out" filter="fade">
                                      <p:cBhvr>
                                        <p:cTn id="17" dur="250"/>
                                        <p:tgtEl>
                                          <p:spTgt spid="2"/>
                                        </p:tgtEl>
                                      </p:cBhvr>
                                    </p:animEffect>
                                    <p:set>
                                      <p:cBhvr>
                                        <p:cTn id="18" dur="1" fill="hold">
                                          <p:stCondLst>
                                            <p:cond delay="24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6" fill="hold">
                            <p:stCondLst>
                              <p:cond delay="10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8"/>
                                        </p:tgtEl>
                                      </p:cBhvr>
                                    </p:animEffect>
                                    <p:animScale>
                                      <p:cBhvr>
                                        <p:cTn id="49" dur="250" autoRev="1" fill="hold"/>
                                        <p:tgtEl>
                                          <p:spTgt spid="8"/>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par>
                                <p:cTn id="55" presetID="18" presetClass="emph" presetSubtype="0" fill="hold" grpId="1" nodeType="withEffect">
                                  <p:stCondLst>
                                    <p:cond delay="0"/>
                                  </p:stCondLst>
                                  <p:childTnLst>
                                    <p:set>
                                      <p:cBhvr override="childStyle">
                                        <p:cTn id="56" dur="500" fill="hold"/>
                                        <p:tgtEl>
                                          <p:spTgt spid="4"/>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 grpId="1"/>
      <p:bldP spid="5" grpId="0"/>
      <p:bldP spid="5" grpId="1"/>
      <p:bldP spid="6" grpId="0"/>
      <p:bldP spid="6" grpId="1"/>
      <p:bldP spid="3074" grpId="0"/>
      <p:bldP spid="8" grpId="0"/>
      <p:bldP spid="8" grpId="1"/>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AD549-3CC3-4ADB-BEA5-2F4591358661}"/>
              </a:ext>
            </a:extLst>
          </p:cNvPr>
          <p:cNvPicPr>
            <a:picLocks noChangeAspect="1"/>
          </p:cNvPicPr>
          <p:nvPr/>
        </p:nvPicPr>
        <p:blipFill rotWithShape="1">
          <a:blip r:embed="rId3">
            <a:extLst>
              <a:ext uri="{28A0092B-C50C-407E-A947-70E740481C1C}">
                <a14:useLocalDpi xmlns:a14="http://schemas.microsoft.com/office/drawing/2010/main" val="0"/>
              </a:ext>
            </a:extLst>
          </a:blip>
          <a:srcRect t="7143" b="7143"/>
          <a:stretch/>
        </p:blipFill>
        <p:spPr>
          <a:xfrm>
            <a:off x="680484" y="0"/>
            <a:ext cx="8001000" cy="6858000"/>
          </a:xfrm>
          <a:prstGeom prst="rect">
            <a:avLst/>
          </a:prstGeom>
        </p:spPr>
      </p:pic>
      <p:sp>
        <p:nvSpPr>
          <p:cNvPr id="7" name="!!Rectangle 9">
            <a:extLst>
              <a:ext uri="{FF2B5EF4-FFF2-40B4-BE49-F238E27FC236}">
                <a16:creationId xmlns:a16="http://schemas.microsoft.com/office/drawing/2014/main" id="{82DA8C83-7065-4448-AA72-0F834C79D3D0}"/>
              </a:ext>
            </a:extLst>
          </p:cNvPr>
          <p:cNvSpPr txBox="1">
            <a:spLocks noChangeArrowheads="1"/>
          </p:cNvSpPr>
          <p:nvPr/>
        </p:nvSpPr>
        <p:spPr bwMode="auto">
          <a:xfrm>
            <a:off x="4079848" y="4160911"/>
            <a:ext cx="122694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Tree>
    <p:extLst>
      <p:ext uri="{BB962C8B-B14F-4D97-AF65-F5344CB8AC3E}">
        <p14:creationId xmlns:p14="http://schemas.microsoft.com/office/powerpoint/2010/main" val="4044963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E1B0CD-1EF5-4498-AF16-DF9F473DEE96}"/>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pic>
        <p:nvPicPr>
          <p:cNvPr id="3" name="Picture 4">
            <a:extLst>
              <a:ext uri="{FF2B5EF4-FFF2-40B4-BE49-F238E27FC236}">
                <a16:creationId xmlns:a16="http://schemas.microsoft.com/office/drawing/2014/main" id="{3E97EB68-4D63-461A-A406-DFFC285EA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ECAD4777-FCE9-406B-A66F-C46915B2D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964865" cy="6858000"/>
          </a:xfrm>
          <a:prstGeom prst="rect">
            <a:avLst/>
          </a:prstGeom>
        </p:spPr>
      </p:pic>
      <p:pic>
        <p:nvPicPr>
          <p:cNvPr id="5" name="Picture 4">
            <a:extLst>
              <a:ext uri="{FF2B5EF4-FFF2-40B4-BE49-F238E27FC236}">
                <a16:creationId xmlns:a16="http://schemas.microsoft.com/office/drawing/2014/main" id="{49677D98-C7C4-477E-929C-09A1FA2EEE15}"/>
              </a:ext>
            </a:extLst>
          </p:cNvPr>
          <p:cNvPicPr>
            <a:picLocks noChangeAspect="1"/>
          </p:cNvPicPr>
          <p:nvPr/>
        </p:nvPicPr>
        <p:blipFill rotWithShape="1">
          <a:blip r:embed="rId6">
            <a:extLst>
              <a:ext uri="{28A0092B-C50C-407E-A947-70E740481C1C}">
                <a14:useLocalDpi xmlns:a14="http://schemas.microsoft.com/office/drawing/2010/main" val="0"/>
              </a:ext>
            </a:extLst>
          </a:blip>
          <a:srcRect l="11201" r="10147"/>
          <a:stretch/>
        </p:blipFill>
        <p:spPr>
          <a:xfrm>
            <a:off x="0" y="0"/>
            <a:ext cx="9144000" cy="6858000"/>
          </a:xfrm>
          <a:prstGeom prst="rect">
            <a:avLst/>
          </a:prstGeom>
        </p:spPr>
      </p:pic>
      <p:pic>
        <p:nvPicPr>
          <p:cNvPr id="6" name="Picture 2">
            <a:extLst>
              <a:ext uri="{FF2B5EF4-FFF2-40B4-BE49-F238E27FC236}">
                <a16:creationId xmlns:a16="http://schemas.microsoft.com/office/drawing/2014/main" id="{3FD80F78-89D6-4E12-B813-EFAB2906C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B7D09A22-B71A-4BF2-801B-90F94CA66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8" name="Picture 2">
            <a:extLst>
              <a:ext uri="{FF2B5EF4-FFF2-40B4-BE49-F238E27FC236}">
                <a16:creationId xmlns:a16="http://schemas.microsoft.com/office/drawing/2014/main" id="{0C2AB177-47D9-4C10-BE97-3996C17F2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9" name="Picture 2">
            <a:extLst>
              <a:ext uri="{FF2B5EF4-FFF2-40B4-BE49-F238E27FC236}">
                <a16:creationId xmlns:a16="http://schemas.microsoft.com/office/drawing/2014/main" id="{53B7EA4D-16EA-427C-9C2E-036F1FAB52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0" name="Picture 2">
            <a:extLst>
              <a:ext uri="{FF2B5EF4-FFF2-40B4-BE49-F238E27FC236}">
                <a16:creationId xmlns:a16="http://schemas.microsoft.com/office/drawing/2014/main" id="{5B1955E3-88B9-4332-B064-39F4444DEE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9158486" cy="6858001"/>
          </a:xfrm>
          <a:prstGeom prst="rect">
            <a:avLst/>
          </a:prstGeom>
        </p:spPr>
      </p:pic>
      <p:pic>
        <p:nvPicPr>
          <p:cNvPr id="11" name="Picture 2">
            <a:extLst>
              <a:ext uri="{FF2B5EF4-FFF2-40B4-BE49-F238E27FC236}">
                <a16:creationId xmlns:a16="http://schemas.microsoft.com/office/drawing/2014/main" id="{1E86A038-7DBB-48B6-83A9-713F94DCDE04}"/>
              </a:ext>
            </a:extLst>
          </p:cNvPr>
          <p:cNvPicPr>
            <a:picLocks noChangeAspect="1"/>
          </p:cNvPicPr>
          <p:nvPr/>
        </p:nvPicPr>
        <p:blipFill rotWithShape="1">
          <a:blip r:embed="rId12">
            <a:extLst>
              <a:ext uri="{28A0092B-C50C-407E-A947-70E740481C1C}">
                <a14:useLocalDpi xmlns:a14="http://schemas.microsoft.com/office/drawing/2010/main" val="0"/>
              </a:ext>
            </a:extLst>
          </a:blip>
          <a:srcRect r="3044"/>
          <a:stretch/>
        </p:blipFill>
        <p:spPr>
          <a:xfrm>
            <a:off x="0" y="0"/>
            <a:ext cx="9144001" cy="6858000"/>
          </a:xfrm>
          <a:prstGeom prst="rect">
            <a:avLst/>
          </a:prstGeom>
        </p:spPr>
      </p:pic>
      <p:pic>
        <p:nvPicPr>
          <p:cNvPr id="12" name="Picture 2">
            <a:extLst>
              <a:ext uri="{FF2B5EF4-FFF2-40B4-BE49-F238E27FC236}">
                <a16:creationId xmlns:a16="http://schemas.microsoft.com/office/drawing/2014/main" id="{10469CCC-541C-4C38-A581-BE484FA89D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4">
            <a:extLst>
              <a:ext uri="{FF2B5EF4-FFF2-40B4-BE49-F238E27FC236}">
                <a16:creationId xmlns:a16="http://schemas.microsoft.com/office/drawing/2014/main" id="{173E184F-5015-4A24-A8DB-F0B9EFAB96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FD84EA1F-7613-40DD-B7FA-EA6F90E22F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CE7F737D-42E7-475C-BF02-2307CE25D9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CB38D51C-4859-49A6-8A82-33E27D9129C2}"/>
              </a:ext>
            </a:extLst>
          </p:cNvPr>
          <p:cNvPicPr>
            <a:picLocks noChangeAspect="1"/>
          </p:cNvPicPr>
          <p:nvPr/>
        </p:nvPicPr>
        <p:blipFill rotWithShape="1">
          <a:blip r:embed="rId17">
            <a:extLst>
              <a:ext uri="{28A0092B-C50C-407E-A947-70E740481C1C}">
                <a14:useLocalDpi xmlns:a14="http://schemas.microsoft.com/office/drawing/2010/main" val="0"/>
              </a:ext>
            </a:extLst>
          </a:blip>
          <a:srcRect l="6128" r="6026"/>
          <a:stretch/>
        </p:blipFill>
        <p:spPr>
          <a:xfrm>
            <a:off x="0" y="0"/>
            <a:ext cx="9144001" cy="6858000"/>
          </a:xfrm>
          <a:prstGeom prst="rect">
            <a:avLst/>
          </a:prstGeom>
        </p:spPr>
      </p:pic>
      <p:pic>
        <p:nvPicPr>
          <p:cNvPr id="17" name="Picture 2">
            <a:extLst>
              <a:ext uri="{FF2B5EF4-FFF2-40B4-BE49-F238E27FC236}">
                <a16:creationId xmlns:a16="http://schemas.microsoft.com/office/drawing/2014/main" id="{45CC6B5C-7E9F-40DE-8D9D-CD547E1AE6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A2F9316C-D42C-496E-A4BC-C1AED54993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9" name="Picture 2">
            <a:extLst>
              <a:ext uri="{FF2B5EF4-FFF2-40B4-BE49-F238E27FC236}">
                <a16:creationId xmlns:a16="http://schemas.microsoft.com/office/drawing/2014/main" id="{B2F2577F-B36A-4CEC-8CAC-F033F431CCD6}"/>
              </a:ext>
            </a:extLst>
          </p:cNvPr>
          <p:cNvPicPr>
            <a:picLocks noChangeAspect="1"/>
          </p:cNvPicPr>
          <p:nvPr/>
        </p:nvPicPr>
        <p:blipFill rotWithShape="1">
          <a:blip r:embed="rId20">
            <a:extLst>
              <a:ext uri="{28A0092B-C50C-407E-A947-70E740481C1C}">
                <a14:useLocalDpi xmlns:a14="http://schemas.microsoft.com/office/drawing/2010/main" val="0"/>
              </a:ext>
            </a:extLst>
          </a:blip>
          <a:srcRect t="7143" b="7143"/>
          <a:stretch/>
        </p:blipFill>
        <p:spPr>
          <a:xfrm>
            <a:off x="680484" y="0"/>
            <a:ext cx="8001000" cy="6858000"/>
          </a:xfrm>
          <a:prstGeom prst="rect">
            <a:avLst/>
          </a:prstGeom>
        </p:spPr>
      </p:pic>
      <p:pic>
        <p:nvPicPr>
          <p:cNvPr id="20" name="Picture 2">
            <a:extLst>
              <a:ext uri="{FF2B5EF4-FFF2-40B4-BE49-F238E27FC236}">
                <a16:creationId xmlns:a16="http://schemas.microsoft.com/office/drawing/2014/main" id="{7D61F9B0-6682-443F-A363-04895102DB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60158"/>
            <a:ext cx="9144000" cy="6858000"/>
          </a:xfrm>
          <a:prstGeom prst="rect">
            <a:avLst/>
          </a:prstGeom>
        </p:spPr>
      </p:pic>
      <p:pic>
        <p:nvPicPr>
          <p:cNvPr id="21" name="Picture 2">
            <a:extLst>
              <a:ext uri="{FF2B5EF4-FFF2-40B4-BE49-F238E27FC236}">
                <a16:creationId xmlns:a16="http://schemas.microsoft.com/office/drawing/2014/main" id="{CBE86714-2168-4444-84FA-017AD363CDE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8" name="Title 1">
            <a:extLst>
              <a:ext uri="{FF2B5EF4-FFF2-40B4-BE49-F238E27FC236}">
                <a16:creationId xmlns:a16="http://schemas.microsoft.com/office/drawing/2014/main" id="{59654249-0D0E-4D6B-ACC9-2FF61298E75E}"/>
              </a:ext>
            </a:extLst>
          </p:cNvPr>
          <p:cNvSpPr txBox="1">
            <a:spLocks/>
          </p:cNvSpPr>
          <p:nvPr/>
        </p:nvSpPr>
        <p:spPr>
          <a:xfrm>
            <a:off x="2606722" y="2797791"/>
            <a:ext cx="14729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have</a:t>
            </a:r>
          </a:p>
        </p:txBody>
      </p:sp>
      <p:sp>
        <p:nvSpPr>
          <p:cNvPr id="29" name="Title 1">
            <a:extLst>
              <a:ext uri="{FF2B5EF4-FFF2-40B4-BE49-F238E27FC236}">
                <a16:creationId xmlns:a16="http://schemas.microsoft.com/office/drawing/2014/main" id="{27F4617E-C7EB-4015-BD27-3FD110437E44}"/>
              </a:ext>
            </a:extLst>
          </p:cNvPr>
          <p:cNvSpPr txBox="1">
            <a:spLocks/>
          </p:cNvSpPr>
          <p:nvPr/>
        </p:nvSpPr>
        <p:spPr>
          <a:xfrm>
            <a:off x="5034745" y="2793029"/>
            <a:ext cx="19915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delight</a:t>
            </a:r>
          </a:p>
        </p:txBody>
      </p:sp>
      <p:sp>
        <p:nvSpPr>
          <p:cNvPr id="22" name="Rectangle 2">
            <a:extLst>
              <a:ext uri="{FF2B5EF4-FFF2-40B4-BE49-F238E27FC236}">
                <a16:creationId xmlns:a16="http://schemas.microsoft.com/office/drawing/2014/main" id="{1A8D40F6-493B-404D-8F9B-6D1C83071319}"/>
              </a:ext>
            </a:extLst>
          </p:cNvPr>
          <p:cNvSpPr>
            <a:spLocks noGrp="1" noChangeArrowheads="1"/>
          </p:cNvSpPr>
          <p:nvPr>
            <p:ph type="title"/>
          </p:nvPr>
        </p:nvSpPr>
        <p:spPr>
          <a:xfrm>
            <a:off x="457200" y="1430034"/>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Yes, the Almighty will be your gold And your precious silver; For then you will have your delight in the Almighty, And lift up your face    to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22:25-26 </a:t>
            </a:r>
          </a:p>
        </p:txBody>
      </p:sp>
      <p:sp>
        <p:nvSpPr>
          <p:cNvPr id="24" name="Rectangle 2">
            <a:extLst>
              <a:ext uri="{FF2B5EF4-FFF2-40B4-BE49-F238E27FC236}">
                <a16:creationId xmlns:a16="http://schemas.microsoft.com/office/drawing/2014/main" id="{F7D20D54-2EBA-4565-B021-D4D6F873FB15}"/>
              </a:ext>
            </a:extLst>
          </p:cNvPr>
          <p:cNvSpPr txBox="1">
            <a:spLocks noChangeArrowheads="1"/>
          </p:cNvSpPr>
          <p:nvPr/>
        </p:nvSpPr>
        <p:spPr bwMode="auto">
          <a:xfrm>
            <a:off x="4079848" y="4160911"/>
            <a:ext cx="122694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25" name="Rectangle 24">
            <a:extLst>
              <a:ext uri="{FF2B5EF4-FFF2-40B4-BE49-F238E27FC236}">
                <a16:creationId xmlns:a16="http://schemas.microsoft.com/office/drawing/2014/main" id="{9C6EE3DC-F55E-4F9A-881C-CC8200EDEF83}"/>
              </a:ext>
            </a:extLst>
          </p:cNvPr>
          <p:cNvSpPr/>
          <p:nvPr/>
        </p:nvSpPr>
        <p:spPr>
          <a:xfrm>
            <a:off x="5845969" y="4981575"/>
            <a:ext cx="95250" cy="881063"/>
          </a:xfrm>
          <a:prstGeom prst="rect">
            <a:avLst/>
          </a:prstGeom>
          <a:blipFill dpi="0" rotWithShape="1">
            <a:blip r:embed="rId23" cstate="print">
              <a:extLst>
                <a:ext uri="{28A0092B-C50C-407E-A947-70E740481C1C}">
                  <a14:useLocalDpi xmlns:a14="http://schemas.microsoft.com/office/drawing/2010/main" val="0"/>
                </a:ext>
                <a:ext uri="{837473B0-CC2E-450A-ABE3-18F120FF3D39}">
                  <a1611:picAttrSrcUrl xmlns:a1611="http://schemas.microsoft.com/office/drawing/2016/11/main" r:id="rId24"/>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0A2A8C-A06F-47E1-A24F-EF6641490546}"/>
              </a:ext>
            </a:extLst>
          </p:cNvPr>
          <p:cNvSpPr/>
          <p:nvPr/>
        </p:nvSpPr>
        <p:spPr>
          <a:xfrm>
            <a:off x="5672138" y="5141119"/>
            <a:ext cx="450056" cy="104775"/>
          </a:xfrm>
          <a:prstGeom prst="rect">
            <a:avLst/>
          </a:prstGeom>
          <a:blipFill dpi="0" rotWithShape="1">
            <a:blip r:embed="rId25" cstate="print">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2595EE62-EFF3-4E5F-A054-D4D88BB7C9BE}"/>
              </a:ext>
            </a:extLst>
          </p:cNvPr>
          <p:cNvSpPr txBox="1">
            <a:spLocks noChangeArrowheads="1"/>
          </p:cNvSpPr>
          <p:nvPr/>
        </p:nvSpPr>
        <p:spPr bwMode="auto">
          <a:xfrm>
            <a:off x="4079848" y="4160911"/>
            <a:ext cx="122694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30" name="Rectangle 2">
            <a:extLst>
              <a:ext uri="{FF2B5EF4-FFF2-40B4-BE49-F238E27FC236}">
                <a16:creationId xmlns:a16="http://schemas.microsoft.com/office/drawing/2014/main" id="{F460773C-E7B8-4947-895A-905849DBBF19}"/>
              </a:ext>
            </a:extLst>
          </p:cNvPr>
          <p:cNvSpPr txBox="1">
            <a:spLocks noChangeArrowheads="1"/>
          </p:cNvSpPr>
          <p:nvPr/>
        </p:nvSpPr>
        <p:spPr bwMode="auto">
          <a:xfrm>
            <a:off x="2615563" y="2900839"/>
            <a:ext cx="14630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4C3A8FEC-6C6E-46F1-B654-C3B98CD4A99D}"/>
              </a:ext>
            </a:extLst>
          </p:cNvPr>
          <p:cNvSpPr txBox="1">
            <a:spLocks noChangeArrowheads="1"/>
          </p:cNvSpPr>
          <p:nvPr/>
        </p:nvSpPr>
        <p:spPr bwMode="auto">
          <a:xfrm>
            <a:off x="5088730" y="2898934"/>
            <a:ext cx="188595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388627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4.44444E-6 1.85185E-6 L -0.13593 -0.00579 " pathEditMode="relative" rAng="0" ptsTypes="AA">
                                      <p:cBhvr>
                                        <p:cTn id="6" dur="1250" fill="hold"/>
                                        <p:tgtEl>
                                          <p:spTgt spid="24"/>
                                        </p:tgtEl>
                                        <p:attrNameLst>
                                          <p:attrName>ppt_x</p:attrName>
                                          <p:attrName>ppt_y</p:attrName>
                                        </p:attrNameLst>
                                      </p:cBhvr>
                                      <p:rCtr x="-6806" y="-301"/>
                                    </p:animMotion>
                                  </p:childTnLst>
                                </p:cTn>
                              </p:par>
                              <p:par>
                                <p:cTn id="7" presetID="42" presetClass="path" presetSubtype="0" accel="50000" decel="50000" fill="hold" grpId="1" nodeType="withEffect">
                                  <p:stCondLst>
                                    <p:cond delay="0"/>
                                  </p:stCondLst>
                                  <p:childTnLst>
                                    <p:animMotion origin="layout" path="M -4.44444E-6 1.85185E-6 L 0.13212 0.08379 " pathEditMode="relative" rAng="0" ptsTypes="AA">
                                      <p:cBhvr>
                                        <p:cTn id="8" dur="1250" fill="hold"/>
                                        <p:tgtEl>
                                          <p:spTgt spid="27"/>
                                        </p:tgtEl>
                                        <p:attrNameLst>
                                          <p:attrName>ppt_x</p:attrName>
                                          <p:attrName>ppt_y</p:attrName>
                                        </p:attrNameLst>
                                      </p:cBhvr>
                                      <p:rCtr x="6597" y="4190"/>
                                    </p:animMotion>
                                  </p:childTnLst>
                                </p:cTn>
                              </p:par>
                              <p:par>
                                <p:cTn id="9" presetID="23" presetClass="exit" presetSubtype="32" fill="hold" grpId="0" nodeType="withEffect">
                                  <p:stCondLst>
                                    <p:cond delay="0"/>
                                  </p:stCondLst>
                                  <p:childTnLst>
                                    <p:anim calcmode="lin" valueType="num">
                                      <p:cBhvr>
                                        <p:cTn id="10" dur="1250"/>
                                        <p:tgtEl>
                                          <p:spTgt spid="27"/>
                                        </p:tgtEl>
                                        <p:attrNameLst>
                                          <p:attrName>ppt_w</p:attrName>
                                        </p:attrNameLst>
                                      </p:cBhvr>
                                      <p:tavLst>
                                        <p:tav tm="0">
                                          <p:val>
                                            <p:strVal val="ppt_w"/>
                                          </p:val>
                                        </p:tav>
                                        <p:tav tm="100000">
                                          <p:val>
                                            <p:fltVal val="0"/>
                                          </p:val>
                                        </p:tav>
                                      </p:tavLst>
                                    </p:anim>
                                    <p:anim calcmode="lin" valueType="num">
                                      <p:cBhvr>
                                        <p:cTn id="11" dur="1250"/>
                                        <p:tgtEl>
                                          <p:spTgt spid="27"/>
                                        </p:tgtEl>
                                        <p:attrNameLst>
                                          <p:attrName>ppt_h</p:attrName>
                                        </p:attrNameLst>
                                      </p:cBhvr>
                                      <p:tavLst>
                                        <p:tav tm="0">
                                          <p:val>
                                            <p:strVal val="ppt_h"/>
                                          </p:val>
                                        </p:tav>
                                        <p:tav tm="100000">
                                          <p:val>
                                            <p:fltVal val="0"/>
                                          </p:val>
                                        </p:tav>
                                      </p:tavLst>
                                    </p:anim>
                                    <p:set>
                                      <p:cBhvr>
                                        <p:cTn id="12" dur="1" fill="hold">
                                          <p:stCondLst>
                                            <p:cond delay="1249"/>
                                          </p:stCondLst>
                                        </p:cTn>
                                        <p:tgtEl>
                                          <p:spTgt spid="27"/>
                                        </p:tgtEl>
                                        <p:attrNameLst>
                                          <p:attrName>style.visibility</p:attrName>
                                        </p:attrNameLst>
                                      </p:cBhvr>
                                      <p:to>
                                        <p:strVal val="hidden"/>
                                      </p:to>
                                    </p:set>
                                  </p:childTnLst>
                                </p:cTn>
                              </p:par>
                              <p:par>
                                <p:cTn id="13" presetID="22" presetClass="entr" presetSubtype="4"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16" presetClass="entr" presetSubtype="37" fill="hold" grpId="0" nodeType="withEffect">
                                  <p:stCondLst>
                                    <p:cond delay="750"/>
                                  </p:stCondLst>
                                  <p:childTnLst>
                                    <p:set>
                                      <p:cBhvr>
                                        <p:cTn id="17" dur="1" fill="hold">
                                          <p:stCondLst>
                                            <p:cond delay="0"/>
                                          </p:stCondLst>
                                        </p:cTn>
                                        <p:tgtEl>
                                          <p:spTgt spid="26"/>
                                        </p:tgtEl>
                                        <p:attrNameLst>
                                          <p:attrName>style.visibility</p:attrName>
                                        </p:attrNameLst>
                                      </p:cBhvr>
                                      <p:to>
                                        <p:strVal val="visible"/>
                                      </p:to>
                                    </p:set>
                                    <p:animEffect transition="in" filter="barn(out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000"/>
                            </p:stCondLst>
                            <p:childTnLst>
                              <p:par>
                                <p:cTn id="28" presetID="10" presetClass="exit" presetSubtype="0" fill="hold" grpId="0" nodeType="afterEffect">
                                  <p:stCondLst>
                                    <p:cond delay="0"/>
                                  </p:stCondLst>
                                  <p:childTnLst>
                                    <p:animEffect transition="out" filter="fade">
                                      <p:cBhvr>
                                        <p:cTn id="29" dur="250"/>
                                        <p:tgtEl>
                                          <p:spTgt spid="24"/>
                                        </p:tgtEl>
                                      </p:cBhvr>
                                    </p:animEffect>
                                    <p:set>
                                      <p:cBhvr>
                                        <p:cTn id="30" dur="1" fill="hold">
                                          <p:stCondLst>
                                            <p:cond delay="249"/>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18" presetClass="emph" presetSubtype="0" fill="hold" grpId="1" nodeType="withEffect">
                                  <p:stCondLst>
                                    <p:cond delay="0"/>
                                  </p:stCondLst>
                                  <p:childTnLst>
                                    <p:set>
                                      <p:cBhvr override="childStyle">
                                        <p:cTn id="37" dur="500" fill="hold"/>
                                        <p:tgtEl>
                                          <p:spTgt spid="2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18" presetClass="emph" presetSubtype="0" fill="hold" grpId="1" nodeType="withEffect">
                                  <p:stCondLst>
                                    <p:cond delay="400"/>
                                  </p:stCondLst>
                                  <p:childTnLst>
                                    <p:set>
                                      <p:cBhvr override="childStyle">
                                        <p:cTn id="45" dur="500" fill="hold"/>
                                        <p:tgtEl>
                                          <p:spTgt spid="29"/>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22" grpId="0"/>
      <p:bldP spid="24" grpId="0"/>
      <p:bldP spid="24" grpId="1"/>
      <p:bldP spid="25" grpId="0" animBg="1"/>
      <p:bldP spid="26" grpId="0" animBg="1"/>
      <p:bldP spid="27" grpId="0"/>
      <p:bldP spid="27" grpId="1"/>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3F47E-953D-48C2-AB74-3E4977406B01}"/>
              </a:ext>
            </a:extLst>
          </p:cNvPr>
          <p:cNvPicPr>
            <a:picLocks noChangeAspect="1"/>
          </p:cNvPicPr>
          <p:nvPr/>
        </p:nvPicPr>
        <p:blipFill>
          <a:blip r:embed="rId3"/>
          <a:stretch>
            <a:fillRect/>
          </a:stretch>
        </p:blipFill>
        <p:spPr>
          <a:xfrm>
            <a:off x="0" y="0"/>
            <a:ext cx="1876926" cy="1407694"/>
          </a:xfrm>
          <a:prstGeom prst="rect">
            <a:avLst/>
          </a:prstGeom>
        </p:spPr>
      </p:pic>
      <p:pic>
        <p:nvPicPr>
          <p:cNvPr id="3" name="Picture 4">
            <a:extLst>
              <a:ext uri="{FF2B5EF4-FFF2-40B4-BE49-F238E27FC236}">
                <a16:creationId xmlns:a16="http://schemas.microsoft.com/office/drawing/2014/main" id="{A78F91BB-B820-4C6D-A0BF-3DC57F578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925" y="-1"/>
            <a:ext cx="1876927" cy="1407695"/>
          </a:xfrm>
          <a:prstGeom prst="rect">
            <a:avLst/>
          </a:prstGeom>
        </p:spPr>
      </p:pic>
      <p:pic>
        <p:nvPicPr>
          <p:cNvPr id="4" name="Picture 2">
            <a:extLst>
              <a:ext uri="{FF2B5EF4-FFF2-40B4-BE49-F238E27FC236}">
                <a16:creationId xmlns:a16="http://schemas.microsoft.com/office/drawing/2014/main" id="{0A1A7318-006F-495B-804C-C5A669C20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357609"/>
            <a:ext cx="1380834" cy="1435425"/>
          </a:xfrm>
          <a:prstGeom prst="rect">
            <a:avLst/>
          </a:prstGeom>
        </p:spPr>
      </p:pic>
      <p:pic>
        <p:nvPicPr>
          <p:cNvPr id="5" name="Picture 4">
            <a:extLst>
              <a:ext uri="{FF2B5EF4-FFF2-40B4-BE49-F238E27FC236}">
                <a16:creationId xmlns:a16="http://schemas.microsoft.com/office/drawing/2014/main" id="{546482DE-BBEE-478F-B2AE-91B6F35581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1" r="10147"/>
          <a:stretch/>
        </p:blipFill>
        <p:spPr>
          <a:xfrm>
            <a:off x="7206917" y="0"/>
            <a:ext cx="1937084" cy="1407695"/>
          </a:xfrm>
          <a:prstGeom prst="rect">
            <a:avLst/>
          </a:prstGeom>
        </p:spPr>
      </p:pic>
      <p:pic>
        <p:nvPicPr>
          <p:cNvPr id="6" name="Picture 2">
            <a:extLst>
              <a:ext uri="{FF2B5EF4-FFF2-40B4-BE49-F238E27FC236}">
                <a16:creationId xmlns:a16="http://schemas.microsoft.com/office/drawing/2014/main" id="{17C0F04C-5172-4E5A-B3ED-7296E06AFC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692066"/>
            <a:ext cx="1479884" cy="1109914"/>
          </a:xfrm>
          <a:prstGeom prst="rect">
            <a:avLst/>
          </a:prstGeom>
        </p:spPr>
      </p:pic>
      <p:pic>
        <p:nvPicPr>
          <p:cNvPr id="7" name="Picture 2">
            <a:extLst>
              <a:ext uri="{FF2B5EF4-FFF2-40B4-BE49-F238E27FC236}">
                <a16:creationId xmlns:a16="http://schemas.microsoft.com/office/drawing/2014/main" id="{8CDAA25D-7642-4440-AC5D-7B9BE9254D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1371600"/>
            <a:ext cx="1383632" cy="1058777"/>
          </a:xfrm>
          <a:prstGeom prst="rect">
            <a:avLst/>
          </a:prstGeom>
        </p:spPr>
      </p:pic>
      <p:pic>
        <p:nvPicPr>
          <p:cNvPr id="8" name="Picture 2">
            <a:extLst>
              <a:ext uri="{FF2B5EF4-FFF2-40B4-BE49-F238E27FC236}">
                <a16:creationId xmlns:a16="http://schemas.microsoft.com/office/drawing/2014/main" id="{917F4404-8F61-453F-AFC1-40BA7CC62F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1621" y="1395663"/>
            <a:ext cx="3192379" cy="2394284"/>
          </a:xfrm>
          <a:prstGeom prst="rect">
            <a:avLst/>
          </a:prstGeom>
        </p:spPr>
      </p:pic>
      <p:pic>
        <p:nvPicPr>
          <p:cNvPr id="9" name="Picture 2">
            <a:extLst>
              <a:ext uri="{FF2B5EF4-FFF2-40B4-BE49-F238E27FC236}">
                <a16:creationId xmlns:a16="http://schemas.microsoft.com/office/drawing/2014/main" id="{B2E8076E-4840-4592-95E5-E9D87308F0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2440" y="3786939"/>
            <a:ext cx="1800727" cy="1350545"/>
          </a:xfrm>
          <a:prstGeom prst="rect">
            <a:avLst/>
          </a:prstGeom>
        </p:spPr>
      </p:pic>
      <p:pic>
        <p:nvPicPr>
          <p:cNvPr id="10" name="Picture 2">
            <a:extLst>
              <a:ext uri="{FF2B5EF4-FFF2-40B4-BE49-F238E27FC236}">
                <a16:creationId xmlns:a16="http://schemas.microsoft.com/office/drawing/2014/main" id="{382B2AFA-16C7-4240-A3BD-0D6DF28509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95662"/>
            <a:ext cx="1479884" cy="1299411"/>
          </a:xfrm>
          <a:prstGeom prst="rect">
            <a:avLst/>
          </a:prstGeom>
        </p:spPr>
      </p:pic>
      <p:pic>
        <p:nvPicPr>
          <p:cNvPr id="11" name="Picture 2">
            <a:extLst>
              <a:ext uri="{FF2B5EF4-FFF2-40B4-BE49-F238E27FC236}">
                <a16:creationId xmlns:a16="http://schemas.microsoft.com/office/drawing/2014/main" id="{99D006C0-AD09-4EDD-B4FA-68D74D141F3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044"/>
          <a:stretch/>
        </p:blipFill>
        <p:spPr>
          <a:xfrm>
            <a:off x="7279105" y="3777916"/>
            <a:ext cx="1864895" cy="1359568"/>
          </a:xfrm>
          <a:prstGeom prst="rect">
            <a:avLst/>
          </a:prstGeom>
        </p:spPr>
      </p:pic>
      <p:pic>
        <p:nvPicPr>
          <p:cNvPr id="12" name="Picture 2">
            <a:extLst>
              <a:ext uri="{FF2B5EF4-FFF2-40B4-BE49-F238E27FC236}">
                <a16:creationId xmlns:a16="http://schemas.microsoft.com/office/drawing/2014/main" id="{758BA746-84CE-425B-9F0E-59AF745265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85672" y="3789947"/>
            <a:ext cx="1812760" cy="1359570"/>
          </a:xfrm>
          <a:prstGeom prst="rect">
            <a:avLst/>
          </a:prstGeom>
        </p:spPr>
      </p:pic>
      <p:pic>
        <p:nvPicPr>
          <p:cNvPr id="13" name="Picture 4">
            <a:extLst>
              <a:ext uri="{FF2B5EF4-FFF2-40B4-BE49-F238E27FC236}">
                <a16:creationId xmlns:a16="http://schemas.microsoft.com/office/drawing/2014/main" id="{B6099442-C9D7-4DD6-9501-9E168DC49D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3789947"/>
            <a:ext cx="1856874" cy="1392655"/>
          </a:xfrm>
          <a:prstGeom prst="rect">
            <a:avLst/>
          </a:prstGeom>
        </p:spPr>
      </p:pic>
      <p:pic>
        <p:nvPicPr>
          <p:cNvPr id="14" name="Picture 2">
            <a:extLst>
              <a:ext uri="{FF2B5EF4-FFF2-40B4-BE49-F238E27FC236}">
                <a16:creationId xmlns:a16="http://schemas.microsoft.com/office/drawing/2014/main" id="{980ECBE8-18A2-479D-80C6-021EDCD750D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8854" y="3786942"/>
            <a:ext cx="1842084" cy="1374606"/>
          </a:xfrm>
          <a:prstGeom prst="rect">
            <a:avLst/>
          </a:prstGeom>
        </p:spPr>
      </p:pic>
      <p:pic>
        <p:nvPicPr>
          <p:cNvPr id="15" name="Picture 2">
            <a:extLst>
              <a:ext uri="{FF2B5EF4-FFF2-40B4-BE49-F238E27FC236}">
                <a16:creationId xmlns:a16="http://schemas.microsoft.com/office/drawing/2014/main" id="{76F15527-12D1-40C7-B39E-66989BC880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54052" y="0"/>
            <a:ext cx="1876925" cy="1407695"/>
          </a:xfrm>
          <a:prstGeom prst="rect">
            <a:avLst/>
          </a:prstGeom>
        </p:spPr>
      </p:pic>
      <p:pic>
        <p:nvPicPr>
          <p:cNvPr id="16" name="Picture 2">
            <a:extLst>
              <a:ext uri="{FF2B5EF4-FFF2-40B4-BE49-F238E27FC236}">
                <a16:creationId xmlns:a16="http://schemas.microsoft.com/office/drawing/2014/main" id="{91F8915C-E61B-4F48-B212-B60376EE8D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128" r="6026"/>
          <a:stretch/>
        </p:blipFill>
        <p:spPr>
          <a:xfrm>
            <a:off x="6870032" y="5137484"/>
            <a:ext cx="2273968" cy="1720516"/>
          </a:xfrm>
          <a:prstGeom prst="rect">
            <a:avLst/>
          </a:prstGeom>
        </p:spPr>
      </p:pic>
      <p:pic>
        <p:nvPicPr>
          <p:cNvPr id="17" name="Picture 2">
            <a:extLst>
              <a:ext uri="{FF2B5EF4-FFF2-40B4-BE49-F238E27FC236}">
                <a16:creationId xmlns:a16="http://schemas.microsoft.com/office/drawing/2014/main" id="{5695304C-4687-43AF-AA80-E11B4AE16E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74628" y="1395745"/>
            <a:ext cx="3110251" cy="2390643"/>
          </a:xfrm>
          <a:prstGeom prst="rect">
            <a:avLst/>
          </a:prstGeom>
        </p:spPr>
      </p:pic>
      <p:pic>
        <p:nvPicPr>
          <p:cNvPr id="18" name="Picture 2">
            <a:extLst>
              <a:ext uri="{FF2B5EF4-FFF2-40B4-BE49-F238E27FC236}">
                <a16:creationId xmlns:a16="http://schemas.microsoft.com/office/drawing/2014/main" id="{AB9C545C-8D88-4D6E-A2A6-36787F17B1A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5134477"/>
            <a:ext cx="2298032" cy="1723524"/>
          </a:xfrm>
          <a:prstGeom prst="rect">
            <a:avLst/>
          </a:prstGeom>
        </p:spPr>
      </p:pic>
      <p:pic>
        <p:nvPicPr>
          <p:cNvPr id="19" name="Picture 2">
            <a:extLst>
              <a:ext uri="{FF2B5EF4-FFF2-40B4-BE49-F238E27FC236}">
                <a16:creationId xmlns:a16="http://schemas.microsoft.com/office/drawing/2014/main" id="{FEC05471-1658-4E52-931B-3CF507118A6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7143" b="7143"/>
          <a:stretch/>
        </p:blipFill>
        <p:spPr>
          <a:xfrm>
            <a:off x="3729789" y="-1"/>
            <a:ext cx="1642310" cy="1407695"/>
          </a:xfrm>
          <a:prstGeom prst="rect">
            <a:avLst/>
          </a:prstGeom>
        </p:spPr>
      </p:pic>
      <p:pic>
        <p:nvPicPr>
          <p:cNvPr id="21" name="Picture 20">
            <a:extLst>
              <a:ext uri="{FF2B5EF4-FFF2-40B4-BE49-F238E27FC236}">
                <a16:creationId xmlns:a16="http://schemas.microsoft.com/office/drawing/2014/main" id="{BA3DF284-D28A-4882-B807-DB082370927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2100" y="5134395"/>
            <a:ext cx="2292779" cy="1723605"/>
          </a:xfrm>
          <a:prstGeom prst="rect">
            <a:avLst/>
          </a:prstGeom>
        </p:spPr>
      </p:pic>
      <p:pic>
        <p:nvPicPr>
          <p:cNvPr id="20" name="Picture 2">
            <a:extLst>
              <a:ext uri="{FF2B5EF4-FFF2-40B4-BE49-F238E27FC236}">
                <a16:creationId xmlns:a16="http://schemas.microsoft.com/office/drawing/2014/main" id="{3BE968ED-A05C-4EE8-9536-8474F18B83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6010" y="5137485"/>
            <a:ext cx="2294022" cy="1720516"/>
          </a:xfrm>
          <a:prstGeom prst="rect">
            <a:avLst/>
          </a:prstGeom>
        </p:spPr>
      </p:pic>
    </p:spTree>
    <p:extLst>
      <p:ext uri="{BB962C8B-B14F-4D97-AF65-F5344CB8AC3E}">
        <p14:creationId xmlns:p14="http://schemas.microsoft.com/office/powerpoint/2010/main" val="327237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3EB35-9EFC-4D44-8BA8-85F70E58B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counts the nations as small on the scales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is in heaven and does as He pleases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Thinking one is greater can be deceptive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Trusting in material wealth is worthless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Pride and a haughty spirit causes a soul to fall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True value rises past mere substance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wise depart from evil in fear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Wisdom and understanding is incomparable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richest among us fully embrace wisdom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divine nature is about life over material wealth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Our righteous value will be found at His judgment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Those who hear &amp; obey His word are special to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God Himself that holds the greatest value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072718">
            <a:off x="763534" y="1299258"/>
            <a:ext cx="8206709" cy="408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08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dirty="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effectLst>
              </a:rPr>
              <a:t>No faithful heart has the absence of His grace</a:t>
            </a:r>
          </a:p>
        </p:txBody>
      </p:sp>
    </p:spTree>
    <p:extLst>
      <p:ext uri="{BB962C8B-B14F-4D97-AF65-F5344CB8AC3E}">
        <p14:creationId xmlns:p14="http://schemas.microsoft.com/office/powerpoint/2010/main" val="271206611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88889E-6 3.7037E-6 L -0.28455 0.33055 " pathEditMode="relative" rAng="0" ptsTypes="AA">
                                      <p:cBhvr>
                                        <p:cTn id="189" dur="1750" fill="hold"/>
                                        <p:tgtEl>
                                          <p:spTgt spid="4">
                                            <p:txEl>
                                              <p:pRg st="0" end="0"/>
                                            </p:txEl>
                                          </p:spTgt>
                                        </p:tgtEl>
                                        <p:attrNameLst>
                                          <p:attrName>ppt_x</p:attrName>
                                          <p:attrName>ppt_y</p:attrName>
                                        </p:attrNameLst>
                                      </p:cBhvr>
                                      <p:rCtr x="-14236" y="16528"/>
                                    </p:animMotion>
                                  </p:childTnLst>
                                </p:cTn>
                              </p:par>
                              <p:par>
                                <p:cTn id="190" presetID="0" presetClass="path" presetSubtype="0" accel="50000" decel="50000" fill="hold" nodeType="withEffect">
                                  <p:stCondLst>
                                    <p:cond delay="0"/>
                                  </p:stCondLst>
                                  <p:childTnLst>
                                    <p:animMotion origin="layout" path="M 4.72222E-6 -2.96296E-6 L -0.23733 0.25579 " pathEditMode="relative" rAng="0" ptsTypes="AA">
                                      <p:cBhvr>
                                        <p:cTn id="191" dur="1750" fill="hold"/>
                                        <p:tgtEl>
                                          <p:spTgt spid="4">
                                            <p:txEl>
                                              <p:pRg st="1" end="1"/>
                                            </p:txEl>
                                          </p:spTgt>
                                        </p:tgtEl>
                                        <p:attrNameLst>
                                          <p:attrName>ppt_x</p:attrName>
                                          <p:attrName>ppt_y</p:attrName>
                                        </p:attrNameLst>
                                      </p:cBhvr>
                                      <p:rCtr x="-11875" y="12778"/>
                                    </p:animMotion>
                                  </p:childTnLst>
                                </p:cTn>
                              </p:par>
                              <p:par>
                                <p:cTn id="192" presetID="0" presetClass="path" presetSubtype="0" accel="50000" decel="50000" fill="hold" nodeType="withEffect">
                                  <p:stCondLst>
                                    <p:cond delay="0"/>
                                  </p:stCondLst>
                                  <p:childTnLst>
                                    <p:animMotion origin="layout" path="M -3.33333E-6 0.00023 L -0.23645 0.18241 " pathEditMode="relative" rAng="0" ptsTypes="AA">
                                      <p:cBhvr>
                                        <p:cTn id="193" dur="1750" fill="hold"/>
                                        <p:tgtEl>
                                          <p:spTgt spid="4">
                                            <p:txEl>
                                              <p:pRg st="2" end="2"/>
                                            </p:txEl>
                                          </p:spTgt>
                                        </p:tgtEl>
                                        <p:attrNameLst>
                                          <p:attrName>ppt_x</p:attrName>
                                          <p:attrName>ppt_y</p:attrName>
                                        </p:attrNameLst>
                                      </p:cBhvr>
                                      <p:rCtr x="-11823" y="9097"/>
                                    </p:animMotion>
                                  </p:childTnLst>
                                </p:cTn>
                              </p:par>
                              <p:par>
                                <p:cTn id="194" presetID="0" presetClass="path" presetSubtype="0" accel="50000" decel="50000" fill="hold" nodeType="withEffect">
                                  <p:stCondLst>
                                    <p:cond delay="0"/>
                                  </p:stCondLst>
                                  <p:childTnLst>
                                    <p:animMotion origin="layout" path="M 2.77778E-6 0.00023 L -0.229 0.10972 " pathEditMode="relative" rAng="0" ptsTypes="AA">
                                      <p:cBhvr>
                                        <p:cTn id="195" dur="1750" fill="hold"/>
                                        <p:tgtEl>
                                          <p:spTgt spid="4">
                                            <p:txEl>
                                              <p:pRg st="3" end="3"/>
                                            </p:txEl>
                                          </p:spTgt>
                                        </p:tgtEl>
                                        <p:attrNameLst>
                                          <p:attrName>ppt_x</p:attrName>
                                          <p:attrName>ppt_y</p:attrName>
                                        </p:attrNameLst>
                                      </p:cBhvr>
                                      <p:rCtr x="-11458" y="5463"/>
                                    </p:animMotion>
                                  </p:childTnLst>
                                </p:cTn>
                              </p:par>
                              <p:par>
                                <p:cTn id="196" presetID="0" presetClass="path" presetSubtype="0" accel="50000" decel="50000" fill="hold" nodeType="withEffect">
                                  <p:stCondLst>
                                    <p:cond delay="0"/>
                                  </p:stCondLst>
                                  <p:childTnLst>
                                    <p:animMotion origin="layout" path="M 2.5E-6 0.00069 L -0.28403 0.0375 " pathEditMode="relative" rAng="0" ptsTypes="AA">
                                      <p:cBhvr>
                                        <p:cTn id="197" dur="1750" fill="hold"/>
                                        <p:tgtEl>
                                          <p:spTgt spid="4">
                                            <p:txEl>
                                              <p:pRg st="4" end="4"/>
                                            </p:txEl>
                                          </p:spTgt>
                                        </p:tgtEl>
                                        <p:attrNameLst>
                                          <p:attrName>ppt_x</p:attrName>
                                          <p:attrName>ppt_y</p:attrName>
                                        </p:attrNameLst>
                                      </p:cBhvr>
                                      <p:rCtr x="-14201" y="1829"/>
                                    </p:animMotion>
                                  </p:childTnLst>
                                </p:cTn>
                              </p:par>
                              <p:par>
                                <p:cTn id="198" presetID="0" presetClass="path" presetSubtype="0" accel="50000" decel="50000" fill="hold" nodeType="withEffect">
                                  <p:stCondLst>
                                    <p:cond delay="0"/>
                                  </p:stCondLst>
                                  <p:childTnLst>
                                    <p:animMotion origin="layout" path="M -5.55556E-7 0.00046 L -0.21267 -0.03935 " pathEditMode="relative" rAng="0" ptsTypes="AA">
                                      <p:cBhvr>
                                        <p:cTn id="199" dur="1750" fill="hold"/>
                                        <p:tgtEl>
                                          <p:spTgt spid="4">
                                            <p:txEl>
                                              <p:pRg st="5" end="5"/>
                                            </p:txEl>
                                          </p:spTgt>
                                        </p:tgtEl>
                                        <p:attrNameLst>
                                          <p:attrName>ppt_x</p:attrName>
                                          <p:attrName>ppt_y</p:attrName>
                                        </p:attrNameLst>
                                      </p:cBhvr>
                                      <p:rCtr x="-10642" y="-1991"/>
                                    </p:animMotion>
                                  </p:childTnLst>
                                </p:cTn>
                              </p:par>
                              <p:par>
                                <p:cTn id="200" presetID="0" presetClass="path" presetSubtype="0" accel="50000" decel="50000" fill="hold" nodeType="withEffect">
                                  <p:stCondLst>
                                    <p:cond delay="0"/>
                                  </p:stCondLst>
                                  <p:childTnLst>
                                    <p:animMotion origin="layout" path="M -2.77778E-7 0.00046 L -0.23368 -0.10857 " pathEditMode="relative" rAng="0" ptsTypes="AA">
                                      <p:cBhvr>
                                        <p:cTn id="201" dur="1750" fill="hold"/>
                                        <p:tgtEl>
                                          <p:spTgt spid="4">
                                            <p:txEl>
                                              <p:pRg st="6" end="6"/>
                                            </p:txEl>
                                          </p:spTgt>
                                        </p:tgtEl>
                                        <p:attrNameLst>
                                          <p:attrName>ppt_x</p:attrName>
                                          <p:attrName>ppt_y</p:attrName>
                                        </p:attrNameLst>
                                      </p:cBhvr>
                                      <p:rCtr x="-11684" y="-5463"/>
                                    </p:animMotion>
                                  </p:childTnLst>
                                </p:cTn>
                              </p:par>
                              <p:par>
                                <p:cTn id="202" presetID="0" presetClass="path" presetSubtype="0" accel="50000" decel="50000" fill="hold" nodeType="withEffect">
                                  <p:stCondLst>
                                    <p:cond delay="0"/>
                                  </p:stCondLst>
                                  <p:childTnLst>
                                    <p:animMotion origin="layout" path="M 5.55556E-7 0.00023 L -0.26875 -0.18195 " pathEditMode="relative" rAng="0" ptsTypes="AA">
                                      <p:cBhvr>
                                        <p:cTn id="203" dur="1750" fill="hold"/>
                                        <p:tgtEl>
                                          <p:spTgt spid="4">
                                            <p:txEl>
                                              <p:pRg st="7" end="7"/>
                                            </p:txEl>
                                          </p:spTgt>
                                        </p:tgtEl>
                                        <p:attrNameLst>
                                          <p:attrName>ppt_x</p:attrName>
                                          <p:attrName>ppt_y</p:attrName>
                                        </p:attrNameLst>
                                      </p:cBhvr>
                                      <p:rCtr x="-13438" y="-9120"/>
                                    </p:animMotion>
                                  </p:childTnLst>
                                </p:cTn>
                              </p:par>
                              <p:par>
                                <p:cTn id="204" presetID="0" presetClass="path" presetSubtype="0" accel="50000" decel="50000" fill="hold" nodeType="withEffect">
                                  <p:stCondLst>
                                    <p:cond delay="0"/>
                                  </p:stCondLst>
                                  <p:childTnLst>
                                    <p:animMotion origin="layout" path="M 3.05556E-6 0.00069 L -0.26719 -0.25602 " pathEditMode="relative" rAng="0" ptsTypes="AA">
                                      <p:cBhvr>
                                        <p:cTn id="205" dur="1750" fill="hold"/>
                                        <p:tgtEl>
                                          <p:spTgt spid="4">
                                            <p:txEl>
                                              <p:pRg st="8" end="8"/>
                                            </p:txEl>
                                          </p:spTgt>
                                        </p:tgtEl>
                                        <p:attrNameLst>
                                          <p:attrName>ppt_x</p:attrName>
                                          <p:attrName>ppt_y</p:attrName>
                                        </p:attrNameLst>
                                      </p:cBhvr>
                                      <p:rCtr x="-13368" y="-12847"/>
                                    </p:animMotion>
                                  </p:childTnLst>
                                </p:cTn>
                              </p:par>
                              <p:par>
                                <p:cTn id="206" presetID="0" presetClass="path" presetSubtype="0" accel="50000" decel="50000" fill="hold" nodeType="withEffect">
                                  <p:stCondLst>
                                    <p:cond delay="0"/>
                                  </p:stCondLst>
                                  <p:childTnLst>
                                    <p:animMotion origin="layout" path="M 5E-6 0.00023 L -0.33056 -0.3301 " pathEditMode="relative" rAng="0" ptsTypes="AA">
                                      <p:cBhvr>
                                        <p:cTn id="207" dur="1750" fill="hold"/>
                                        <p:tgtEl>
                                          <p:spTgt spid="4">
                                            <p:txEl>
                                              <p:pRg st="9" end="9"/>
                                            </p:txEl>
                                          </p:spTgt>
                                        </p:tgtEl>
                                        <p:attrNameLst>
                                          <p:attrName>ppt_x</p:attrName>
                                          <p:attrName>ppt_y</p:attrName>
                                        </p:attrNameLst>
                                      </p:cBhvr>
                                      <p:rCtr x="-16528" y="-16528"/>
                                    </p:animMotion>
                                  </p:childTnLst>
                                </p:cTn>
                              </p:par>
                              <p:par>
                                <p:cTn id="208" presetID="0" presetClass="path" presetSubtype="0" accel="50000" decel="50000" fill="hold" nodeType="withEffect">
                                  <p:stCondLst>
                                    <p:cond delay="0"/>
                                  </p:stCondLst>
                                  <p:childTnLst>
                                    <p:animMotion origin="layout" path="M 4.72222E-6 0.00023 L -0.32934 -0.4051 " pathEditMode="relative" rAng="0" ptsTypes="AA">
                                      <p:cBhvr>
                                        <p:cTn id="209" dur="1750" fill="hold"/>
                                        <p:tgtEl>
                                          <p:spTgt spid="4">
                                            <p:txEl>
                                              <p:pRg st="10" end="10"/>
                                            </p:txEl>
                                          </p:spTgt>
                                        </p:tgtEl>
                                        <p:attrNameLst>
                                          <p:attrName>ppt_x</p:attrName>
                                          <p:attrName>ppt_y</p:attrName>
                                        </p:attrNameLst>
                                      </p:cBhvr>
                                      <p:rCtr x="-16476" y="-20278"/>
                                    </p:animMotion>
                                  </p:childTnLst>
                                </p:cTn>
                              </p:par>
                              <p:par>
                                <p:cTn id="210" presetID="0" presetClass="path" presetSubtype="0" accel="50000" decel="50000" fill="hold" nodeType="withEffect">
                                  <p:stCondLst>
                                    <p:cond delay="0"/>
                                  </p:stCondLst>
                                  <p:childTnLst>
                                    <p:animMotion origin="layout" path="M -2.77778E-6 0.00069 L -0.34236 -0.48033 " pathEditMode="relative" rAng="0" ptsTypes="AA">
                                      <p:cBhvr>
                                        <p:cTn id="211" dur="1750" fill="hold"/>
                                        <p:tgtEl>
                                          <p:spTgt spid="4">
                                            <p:txEl>
                                              <p:pRg st="11" end="11"/>
                                            </p:txEl>
                                          </p:spTgt>
                                        </p:tgtEl>
                                        <p:attrNameLst>
                                          <p:attrName>ppt_x</p:attrName>
                                          <p:attrName>ppt_y</p:attrName>
                                        </p:attrNameLst>
                                      </p:cBhvr>
                                      <p:rCtr x="-17118" y="-24051"/>
                                    </p:animMotion>
                                  </p:childTnLst>
                                </p:cTn>
                              </p:par>
                              <p:par>
                                <p:cTn id="212" presetID="0" presetClass="path" presetSubtype="0" accel="50000" decel="50000" fill="hold" nodeType="withEffect">
                                  <p:stCondLst>
                                    <p:cond delay="0"/>
                                  </p:stCondLst>
                                  <p:childTnLst>
                                    <p:animMotion origin="layout" path="M -1.11111E-6 0.00046 L -0.28351 -0.54862 " pathEditMode="relative" rAng="0" ptsTypes="AA">
                                      <p:cBhvr>
                                        <p:cTn id="213" dur="1750" fill="hold"/>
                                        <p:tgtEl>
                                          <p:spTgt spid="4">
                                            <p:txEl>
                                              <p:pRg st="12" end="12"/>
                                            </p:txEl>
                                          </p:spTgt>
                                        </p:tgtEl>
                                        <p:attrNameLst>
                                          <p:attrName>ppt_x</p:attrName>
                                          <p:attrName>ppt_y</p:attrName>
                                        </p:attrNameLst>
                                      </p:cBhvr>
                                      <p:rCtr x="-14184" y="-2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144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E6C4E-E371-4A2F-AC07-FBEDD14AE1E9}"/>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sp>
        <p:nvSpPr>
          <p:cNvPr id="4" name="Rectangle 4"/>
          <p:cNvSpPr>
            <a:spLocks noChangeArrowheads="1"/>
          </p:cNvSpPr>
          <p:nvPr/>
        </p:nvSpPr>
        <p:spPr bwMode="auto">
          <a:xfrm>
            <a:off x="3285460" y="648586"/>
            <a:ext cx="539265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rPr>
              <a:t>Value</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March 29,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FDFED434-256E-40B0-A77B-2132D2CC8A0C}"/>
              </a:ext>
            </a:extLst>
          </p:cNvPr>
          <p:cNvSpPr>
            <a:spLocks noChangeArrowheads="1"/>
          </p:cNvSpPr>
          <p:nvPr/>
        </p:nvSpPr>
        <p:spPr bwMode="auto">
          <a:xfrm>
            <a:off x="6223001" y="2578986"/>
            <a:ext cx="23749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9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rPr>
              <a:t>2</a:t>
            </a:r>
            <a:endParaRPr kumimoji="0" lang="en-US" sz="239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endParaRPr>
          </a:p>
        </p:txBody>
      </p:sp>
    </p:spTree>
    <p:extLst>
      <p:ext uri="{BB962C8B-B14F-4D97-AF65-F5344CB8AC3E}">
        <p14:creationId xmlns:p14="http://schemas.microsoft.com/office/powerpoint/2010/main" val="218193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3" presetClass="entr" presetSubtype="16" fill="hold" grpId="0" nodeType="withEffect">
                                  <p:stCondLst>
                                    <p:cond delay="4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39" presetClass="entr" presetSubtype="0" accel="10000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39" presetClass="entr" presetSubtype="0" ac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8" presetClass="emph" presetSubtype="0" fill="hold" grpId="3" nodeType="withEffect">
                                  <p:stCondLst>
                                    <p:cond delay="0"/>
                                  </p:stCondLst>
                                  <p:childTnLst>
                                    <p:animRot by="1200000">
                                      <p:cBhvr>
                                        <p:cTn id="35" dur="1000" fill="hold"/>
                                        <p:tgtEl>
                                          <p:spTgt spid="7"/>
                                        </p:tgtEl>
                                        <p:attrNameLst>
                                          <p:attrName>r</p:attrName>
                                        </p:attrNameLst>
                                      </p:cBhvr>
                                    </p:animRot>
                                  </p:childTnLst>
                                </p:cTn>
                              </p:par>
                              <p:par>
                                <p:cTn id="36" presetID="42" presetClass="path" presetSubtype="0" accel="50000" decel="50000" fill="hold" grpId="2" nodeType="withEffect">
                                  <p:stCondLst>
                                    <p:cond delay="0"/>
                                  </p:stCondLst>
                                  <p:childTnLst>
                                    <p:animMotion origin="layout" path="M 3.33333E-6 -3.7037E-6 L -0.21927 0.2794 " pathEditMode="relative" rAng="0" ptsTypes="AA">
                                      <p:cBhvr>
                                        <p:cTn id="37" dur="1000" fill="hold"/>
                                        <p:tgtEl>
                                          <p:spTgt spid="4"/>
                                        </p:tgtEl>
                                        <p:attrNameLst>
                                          <p:attrName>ppt_x</p:attrName>
                                          <p:attrName>ppt_y</p:attrName>
                                        </p:attrNameLst>
                                      </p:cBhvr>
                                      <p:rCtr x="-10972" y="13958"/>
                                    </p:animMotion>
                                  </p:childTnLst>
                                </p:cTn>
                              </p:par>
                              <p:par>
                                <p:cTn id="38" presetID="0" presetClass="exit" presetSubtype="0" fill="hold" grpId="1" nodeType="withEffect">
                                  <p:stCondLst>
                                    <p:cond delay="350"/>
                                  </p:stCondLst>
                                  <p:childTnLst>
                                    <p:set>
                                      <p:cBhvr>
                                        <p:cTn id="39" dur="1" fill="hold">
                                          <p:stCondLst>
                                            <p:cond delay="999"/>
                                          </p:stCondLst>
                                        </p:cTn>
                                        <p:tgtEl>
                                          <p:spTgt spid="7"/>
                                        </p:tgtEl>
                                        <p:attrNameLst>
                                          <p:attrName>style.visibility</p:attrName>
                                        </p:attrNameLst>
                                      </p:cBhvr>
                                      <p:to>
                                        <p:strVal val="hidden"/>
                                      </p:to>
                                    </p:set>
                                    <p:animEffect transition="out" filter="dissolve">
                                      <p:cBhvr>
                                        <p:cTn id="40" dur="1000">
                                          <p:stCondLst>
                                            <p:cond delay="0"/>
                                          </p:stCondLst>
                                        </p:cTn>
                                        <p:tgtEl>
                                          <p:spTgt spid="7"/>
                                        </p:tgtEl>
                                      </p:cBhvr>
                                    </p:animEffect>
                                    <p:anim to="" calcmode="lin" valueType="num">
                                      <p:cBhvr>
                                        <p:cTn id="4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3" presetID="42" presetClass="path" presetSubtype="0" accel="50000" decel="50000" fill="hold" grpId="2" nodeType="withEffect">
                                  <p:stCondLst>
                                    <p:cond delay="350"/>
                                  </p:stCondLst>
                                  <p:childTnLst>
                                    <p:animMotion origin="layout" path="M 3.33333E-6 4.81481E-6 L -0.44098 -0.05394 " pathEditMode="relative" rAng="0" ptsTypes="AA">
                                      <p:cBhvr>
                                        <p:cTn id="44" dur="1000" fill="hold"/>
                                        <p:tgtEl>
                                          <p:spTgt spid="7"/>
                                        </p:tgtEl>
                                        <p:attrNameLst>
                                          <p:attrName>ppt_x</p:attrName>
                                          <p:attrName>ppt_y</p:attrName>
                                        </p:attrNameLst>
                                      </p:cBhvr>
                                      <p:rCtr x="-22049" y="-2708"/>
                                    </p:animMotion>
                                  </p:childTnLst>
                                </p:cTn>
                              </p:par>
                              <p:par>
                                <p:cTn id="45" presetID="9" presetClass="exit" presetSubtype="0" fill="hold" grpId="1" nodeType="withEffect">
                                  <p:stCondLst>
                                    <p:cond delay="600"/>
                                  </p:stCondLst>
                                  <p:childTnLst>
                                    <p:animEffect transition="out" filter="dissolve">
                                      <p:cBhvr>
                                        <p:cTn id="46" dur="1500"/>
                                        <p:tgtEl>
                                          <p:spTgt spid="5"/>
                                        </p:tgtEl>
                                      </p:cBhvr>
                                    </p:animEffect>
                                    <p:set>
                                      <p:cBhvr>
                                        <p:cTn id="47" dur="1" fill="hold">
                                          <p:stCondLst>
                                            <p:cond delay="1499"/>
                                          </p:stCondLst>
                                        </p:cTn>
                                        <p:tgtEl>
                                          <p:spTgt spid="5"/>
                                        </p:tgtEl>
                                        <p:attrNameLst>
                                          <p:attrName>style.visibility</p:attrName>
                                        </p:attrNameLst>
                                      </p:cBhvr>
                                      <p:to>
                                        <p:strVal val="hidden"/>
                                      </p:to>
                                    </p:set>
                                  </p:childTnLst>
                                </p:cTn>
                              </p:par>
                              <p:par>
                                <p:cTn id="48" presetID="0" presetClass="path" presetSubtype="0" accel="50000" decel="50000" fill="hold" grpId="2" nodeType="withEffect">
                                  <p:stCondLst>
                                    <p:cond delay="600"/>
                                  </p:stCondLst>
                                  <p:childTnLst>
                                    <p:animMotion origin="layout" path="M 3.33333E-6 3.33333E-6 L 0.08802 -0.17361 " pathEditMode="relative" rAng="0" ptsTypes="AA">
                                      <p:cBhvr>
                                        <p:cTn id="49" dur="1500" fill="hold"/>
                                        <p:tgtEl>
                                          <p:spTgt spid="5"/>
                                        </p:tgtEl>
                                        <p:attrNameLst>
                                          <p:attrName>ppt_x</p:attrName>
                                          <p:attrName>ppt_y</p:attrName>
                                        </p:attrNameLst>
                                      </p:cBhvr>
                                      <p:rCtr x="4392" y="-8681"/>
                                    </p:animMotion>
                                  </p:childTnLst>
                                </p:cTn>
                              </p:par>
                              <p:par>
                                <p:cTn id="50" presetID="31" presetClass="exit" presetSubtype="0" fill="hold" grpId="1" nodeType="withEffect">
                                  <p:stCondLst>
                                    <p:cond delay="1250"/>
                                  </p:stCondLst>
                                  <p:childTnLst>
                                    <p:anim calcmode="lin" valueType="num">
                                      <p:cBhvr>
                                        <p:cTn id="51" dur="1000"/>
                                        <p:tgtEl>
                                          <p:spTgt spid="6"/>
                                        </p:tgtEl>
                                        <p:attrNameLst>
                                          <p:attrName>ppt_w</p:attrName>
                                        </p:attrNameLst>
                                      </p:cBhvr>
                                      <p:tavLst>
                                        <p:tav tm="0">
                                          <p:val>
                                            <p:strVal val="ppt_w"/>
                                          </p:val>
                                        </p:tav>
                                        <p:tav tm="100000">
                                          <p:val>
                                            <p:fltVal val="0"/>
                                          </p:val>
                                        </p:tav>
                                      </p:tavLst>
                                    </p:anim>
                                    <p:anim calcmode="lin" valueType="num">
                                      <p:cBhvr>
                                        <p:cTn id="52" dur="1000"/>
                                        <p:tgtEl>
                                          <p:spTgt spid="6"/>
                                        </p:tgtEl>
                                        <p:attrNameLst>
                                          <p:attrName>ppt_h</p:attrName>
                                        </p:attrNameLst>
                                      </p:cBhvr>
                                      <p:tavLst>
                                        <p:tav tm="0">
                                          <p:val>
                                            <p:strVal val="ppt_h"/>
                                          </p:val>
                                        </p:tav>
                                        <p:tav tm="100000">
                                          <p:val>
                                            <p:fltVal val="0"/>
                                          </p:val>
                                        </p:tav>
                                      </p:tavLst>
                                    </p:anim>
                                    <p:anim calcmode="lin" valueType="num">
                                      <p:cBhvr>
                                        <p:cTn id="53" dur="1000"/>
                                        <p:tgtEl>
                                          <p:spTgt spid="6"/>
                                        </p:tgtEl>
                                        <p:attrNameLst>
                                          <p:attrName>style.rotation</p:attrName>
                                        </p:attrNameLst>
                                      </p:cBhvr>
                                      <p:tavLst>
                                        <p:tav tm="0">
                                          <p:val>
                                            <p:fltVal val="0"/>
                                          </p:val>
                                        </p:tav>
                                        <p:tav tm="100000">
                                          <p:val>
                                            <p:fltVal val="90"/>
                                          </p:val>
                                        </p:tav>
                                      </p:tavLst>
                                    </p:anim>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42" presetClass="path" presetSubtype="0" accel="50000" decel="50000" fill="hold" grpId="2" nodeType="withEffect">
                                  <p:stCondLst>
                                    <p:cond delay="1250"/>
                                  </p:stCondLst>
                                  <p:childTnLst>
                                    <p:animMotion origin="layout" path="M 3.33333E-6 2.22222E-6 L -0.36962 -0.30116 " pathEditMode="relative" rAng="0" ptsTypes="AA">
                                      <p:cBhvr>
                                        <p:cTn id="57" dur="1000" fill="hold"/>
                                        <p:tgtEl>
                                          <p:spTgt spid="6"/>
                                        </p:tgtEl>
                                        <p:attrNameLst>
                                          <p:attrName>ppt_x</p:attrName>
                                          <p:attrName>ppt_y</p:attrName>
                                        </p:attrNameLst>
                                      </p:cBhvr>
                                      <p:rCtr x="-18490" y="-15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7" grpId="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50393-B713-40E5-A27F-C8BC04B52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445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 profit is it to a man if he gains the whole world, and loses his own soul? Or what will a man give in exchange for his soul?"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16:26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9C054E0-AB45-410D-8D44-F7172ACC0F9A}"/>
              </a:ext>
            </a:extLst>
          </p:cNvPr>
          <p:cNvSpPr txBox="1">
            <a:spLocks noChangeArrowheads="1"/>
          </p:cNvSpPr>
          <p:nvPr/>
        </p:nvSpPr>
        <p:spPr bwMode="auto">
          <a:xfrm>
            <a:off x="2417380" y="2837793"/>
            <a:ext cx="1434312" cy="73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p>
        </p:txBody>
      </p:sp>
      <p:sp>
        <p:nvSpPr>
          <p:cNvPr id="5" name="Rectangle 2">
            <a:extLst>
              <a:ext uri="{FF2B5EF4-FFF2-40B4-BE49-F238E27FC236}">
                <a16:creationId xmlns:a16="http://schemas.microsoft.com/office/drawing/2014/main" id="{32FB1906-E1E7-4BA6-998F-05FB24CEFFF2}"/>
              </a:ext>
            </a:extLst>
          </p:cNvPr>
          <p:cNvSpPr txBox="1">
            <a:spLocks noChangeArrowheads="1"/>
          </p:cNvSpPr>
          <p:nvPr/>
        </p:nvSpPr>
        <p:spPr bwMode="auto">
          <a:xfrm>
            <a:off x="2589639" y="3416153"/>
            <a:ext cx="243430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exchange</a:t>
            </a:r>
          </a:p>
        </p:txBody>
      </p:sp>
      <p:pic>
        <p:nvPicPr>
          <p:cNvPr id="9" name="SpotlightShape1_rendered">
            <a:extLst>
              <a:ext uri="{FF2B5EF4-FFF2-40B4-BE49-F238E27FC236}">
                <a16:creationId xmlns:a16="http://schemas.microsoft.com/office/drawing/2014/main" id="{876FF55F-CAA4-408A-AD16-08AB893D048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537028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42" presetClass="path" presetSubtype="0" accel="50000" decel="50000" fill="hold" grpId="1" nodeType="withEffect">
                                  <p:stCondLst>
                                    <p:cond delay="250"/>
                                  </p:stCondLst>
                                  <p:childTnLst>
                                    <p:animMotion origin="layout" path="M 1.66667E-6 -1.11111E-6 L -0.04809 -0.00555 " pathEditMode="relative" rAng="0" ptsTypes="AA">
                                      <p:cBhvr>
                                        <p:cTn id="25" dur="2000" fill="hold"/>
                                        <p:tgtEl>
                                          <p:spTgt spid="4"/>
                                        </p:tgtEl>
                                        <p:attrNameLst>
                                          <p:attrName>ppt_x</p:attrName>
                                          <p:attrName>ppt_y</p:attrName>
                                        </p:attrNameLst>
                                      </p:cBhvr>
                                      <p:rCtr x="-2413" y="-278"/>
                                    </p:animMotion>
                                  </p:childTnLst>
                                </p:cTn>
                              </p:par>
                              <p:par>
                                <p:cTn id="26" presetID="42" presetClass="path" presetSubtype="0" accel="50000" decel="50000" fill="hold" grpId="1" nodeType="withEffect">
                                  <p:stCondLst>
                                    <p:cond delay="250"/>
                                  </p:stCondLst>
                                  <p:childTnLst>
                                    <p:animMotion origin="layout" path="M 5.55556E-7 -3.33333E-6 L 0.36649 -0.10555 " pathEditMode="relative" rAng="0" ptsTypes="AA">
                                      <p:cBhvr>
                                        <p:cTn id="27" dur="2000" fill="hold"/>
                                        <p:tgtEl>
                                          <p:spTgt spid="5"/>
                                        </p:tgtEl>
                                        <p:attrNameLst>
                                          <p:attrName>ppt_x</p:attrName>
                                          <p:attrName>ppt_y</p:attrName>
                                        </p:attrNameLst>
                                      </p:cBhvr>
                                      <p:rCtr x="18316" y="-5278"/>
                                    </p:animMotion>
                                  </p:childTnLst>
                                </p:cTn>
                              </p:par>
                              <p:par>
                                <p:cTn id="28" presetID="10" presetClass="exit" presetSubtype="0" fill="hold" grpId="1" nodeType="withEffect">
                                  <p:stCondLst>
                                    <p:cond delay="25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CD6415-E200-4BE5-A09A-8E922F2AB280}"/>
              </a:ext>
            </a:extLst>
          </p:cNvPr>
          <p:cNvPicPr>
            <a:picLocks noChangeAspect="1"/>
          </p:cNvPicPr>
          <p:nvPr/>
        </p:nvPicPr>
        <p:blipFill rotWithShape="1">
          <a:blip r:embed="rId3">
            <a:extLst>
              <a:ext uri="{28A0092B-C50C-407E-A947-70E740481C1C}">
                <a14:useLocalDpi xmlns:a14="http://schemas.microsoft.com/office/drawing/2010/main" val="0"/>
              </a:ext>
            </a:extLst>
          </a:blip>
          <a:srcRect r="3031"/>
          <a:stretch/>
        </p:blipFill>
        <p:spPr>
          <a:xfrm>
            <a:off x="0" y="0"/>
            <a:ext cx="9144000" cy="6858000"/>
          </a:xfrm>
          <a:prstGeom prst="rect">
            <a:avLst/>
          </a:prstGeom>
        </p:spPr>
      </p:pic>
      <p:sp>
        <p:nvSpPr>
          <p:cNvPr id="4" name="Title 1">
            <a:extLst>
              <a:ext uri="{FF2B5EF4-FFF2-40B4-BE49-F238E27FC236}">
                <a16:creationId xmlns:a16="http://schemas.microsoft.com/office/drawing/2014/main" id="{9C3DBBDD-D085-400E-AC13-DABE2F663C8E}"/>
              </a:ext>
            </a:extLst>
          </p:cNvPr>
          <p:cNvSpPr txBox="1">
            <a:spLocks/>
          </p:cNvSpPr>
          <p:nvPr/>
        </p:nvSpPr>
        <p:spPr>
          <a:xfrm>
            <a:off x="5040583" y="2352675"/>
            <a:ext cx="2731817"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excellence</a:t>
            </a:r>
          </a:p>
        </p:txBody>
      </p:sp>
      <p:sp>
        <p:nvSpPr>
          <p:cNvPr id="11" name="Title 1">
            <a:extLst>
              <a:ext uri="{FF2B5EF4-FFF2-40B4-BE49-F238E27FC236}">
                <a16:creationId xmlns:a16="http://schemas.microsoft.com/office/drawing/2014/main" id="{A12E8201-F24B-494B-B8C6-DA51D61DF6AA}"/>
              </a:ext>
            </a:extLst>
          </p:cNvPr>
          <p:cNvSpPr txBox="1">
            <a:spLocks/>
          </p:cNvSpPr>
          <p:nvPr/>
        </p:nvSpPr>
        <p:spPr>
          <a:xfrm>
            <a:off x="6723856" y="4366419"/>
            <a:ext cx="1587500"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count</a:t>
            </a:r>
          </a:p>
        </p:txBody>
      </p:sp>
      <p:sp>
        <p:nvSpPr>
          <p:cNvPr id="12" name="Title 1">
            <a:extLst>
              <a:ext uri="{FF2B5EF4-FFF2-40B4-BE49-F238E27FC236}">
                <a16:creationId xmlns:a16="http://schemas.microsoft.com/office/drawing/2014/main" id="{FB2563B3-CA1E-46D0-9FE1-48A7C9C10D8D}"/>
              </a:ext>
            </a:extLst>
          </p:cNvPr>
          <p:cNvSpPr txBox="1">
            <a:spLocks/>
          </p:cNvSpPr>
          <p:nvPr/>
        </p:nvSpPr>
        <p:spPr>
          <a:xfrm>
            <a:off x="7135812" y="5037931"/>
            <a:ext cx="1371600"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gain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what things were gain to me, these I have counted loss for Christ. Yet indeed I also count all things loss for the excellence of the knowledge of Christ Jesus my Lord, for whom I have suffered the loss of all things, and count them as rubbish, that I may gain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3:7-8 </a:t>
            </a:r>
          </a:p>
        </p:txBody>
      </p:sp>
      <p:sp>
        <p:nvSpPr>
          <p:cNvPr id="6" name="Rectangle 2">
            <a:extLst>
              <a:ext uri="{FF2B5EF4-FFF2-40B4-BE49-F238E27FC236}">
                <a16:creationId xmlns:a16="http://schemas.microsoft.com/office/drawing/2014/main" id="{E813BBF8-DA0E-4E22-B642-619A10D89C16}"/>
              </a:ext>
            </a:extLst>
          </p:cNvPr>
          <p:cNvSpPr txBox="1">
            <a:spLocks noChangeArrowheads="1"/>
          </p:cNvSpPr>
          <p:nvPr/>
        </p:nvSpPr>
        <p:spPr bwMode="auto">
          <a:xfrm>
            <a:off x="611938" y="1612077"/>
            <a:ext cx="167834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8" name="Rectangle 2">
            <a:extLst>
              <a:ext uri="{FF2B5EF4-FFF2-40B4-BE49-F238E27FC236}">
                <a16:creationId xmlns:a16="http://schemas.microsoft.com/office/drawing/2014/main" id="{1BBE7DC6-444E-490C-B4FB-6636B90D06D2}"/>
              </a:ext>
            </a:extLst>
          </p:cNvPr>
          <p:cNvSpPr txBox="1">
            <a:spLocks noChangeArrowheads="1"/>
          </p:cNvSpPr>
          <p:nvPr/>
        </p:nvSpPr>
        <p:spPr bwMode="auto">
          <a:xfrm>
            <a:off x="4737690" y="2957006"/>
            <a:ext cx="166691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5" name="Rectangle 9">
            <a:extLst>
              <a:ext uri="{FF2B5EF4-FFF2-40B4-BE49-F238E27FC236}">
                <a16:creationId xmlns:a16="http://schemas.microsoft.com/office/drawing/2014/main" id="{3E116975-83FE-409F-A3C5-17AA17B539A7}"/>
              </a:ext>
            </a:extLst>
          </p:cNvPr>
          <p:cNvSpPr>
            <a:spLocks noChangeArrowheads="1"/>
          </p:cNvSpPr>
          <p:nvPr/>
        </p:nvSpPr>
        <p:spPr bwMode="auto">
          <a:xfrm>
            <a:off x="4622484" y="3056568"/>
            <a:ext cx="323469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37F4DA39-B8E6-4E98-8C2B-EA5C93B2C327}"/>
              </a:ext>
            </a:extLst>
          </p:cNvPr>
          <p:cNvSpPr txBox="1">
            <a:spLocks noChangeArrowheads="1"/>
          </p:cNvSpPr>
          <p:nvPr/>
        </p:nvSpPr>
        <p:spPr bwMode="auto">
          <a:xfrm>
            <a:off x="1775712" y="5640413"/>
            <a:ext cx="167834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13" name="Rectangle 2">
            <a:extLst>
              <a:ext uri="{FF2B5EF4-FFF2-40B4-BE49-F238E27FC236}">
                <a16:creationId xmlns:a16="http://schemas.microsoft.com/office/drawing/2014/main" id="{85139AEA-8238-43B0-91D3-411C88DEA349}"/>
              </a:ext>
            </a:extLst>
          </p:cNvPr>
          <p:cNvSpPr txBox="1">
            <a:spLocks noChangeArrowheads="1"/>
          </p:cNvSpPr>
          <p:nvPr/>
        </p:nvSpPr>
        <p:spPr bwMode="auto">
          <a:xfrm>
            <a:off x="4890134" y="2406968"/>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excellence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47C00A1-B9DF-4128-93B5-33D4BA827ACD}"/>
              </a:ext>
            </a:extLst>
          </p:cNvPr>
          <p:cNvSpPr txBox="1">
            <a:spLocks noChangeArrowheads="1"/>
          </p:cNvSpPr>
          <p:nvPr/>
        </p:nvSpPr>
        <p:spPr bwMode="auto">
          <a:xfrm>
            <a:off x="6637971" y="4420077"/>
            <a:ext cx="176022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count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ADF0211-7E3B-47A3-9BEF-B1E1FA0817FD}"/>
              </a:ext>
            </a:extLst>
          </p:cNvPr>
          <p:cNvSpPr txBox="1">
            <a:spLocks noChangeArrowheads="1"/>
          </p:cNvSpPr>
          <p:nvPr/>
        </p:nvSpPr>
        <p:spPr bwMode="auto">
          <a:xfrm>
            <a:off x="7160895" y="5088731"/>
            <a:ext cx="132588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gain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7871003E-72D5-446D-8BED-49F2AD950C21}"/>
              </a:ext>
            </a:extLst>
          </p:cNvPr>
          <p:cNvSpPr txBox="1">
            <a:spLocks noChangeArrowheads="1"/>
          </p:cNvSpPr>
          <p:nvPr/>
        </p:nvSpPr>
        <p:spPr bwMode="auto">
          <a:xfrm>
            <a:off x="489064" y="2085944"/>
            <a:ext cx="154118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p>
        </p:txBody>
      </p:sp>
    </p:spTree>
    <p:extLst>
      <p:ext uri="{BB962C8B-B14F-4D97-AF65-F5344CB8AC3E}">
        <p14:creationId xmlns:p14="http://schemas.microsoft.com/office/powerpoint/2010/main" val="332718760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18" presetClass="emph" presetSubtype="0" fill="hold" grpId="1" nodeType="withEffect">
                                  <p:stCondLst>
                                    <p:cond delay="0"/>
                                  </p:stCondLst>
                                  <p:childTnLst>
                                    <p:set>
                                      <p:cBhvr override="childStyle">
                                        <p:cTn id="18" dur="500" fill="hold"/>
                                        <p:tgtEl>
                                          <p:spTgt spid="11"/>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18" presetClass="emph" presetSubtype="0" fill="hold" grpId="1" nodeType="withEffect">
                                  <p:stCondLst>
                                    <p:cond delay="400"/>
                                  </p:stCondLst>
                                  <p:childTnLst>
                                    <p:set>
                                      <p:cBhvr override="childStyle">
                                        <p:cTn id="26" dur="500" fill="hold"/>
                                        <p:tgtEl>
                                          <p:spTgt spid="12"/>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iterate type="lt">
                                    <p:tmPct val="10000"/>
                                  </p:iterate>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stCondLst>
                                            <p:cond delay="0"/>
                                          </p:stCondLst>
                                        </p:cTn>
                                        <p:tgtEl>
                                          <p:spTgt spid="5"/>
                                        </p:tgtEl>
                                      </p:cBhvr>
                                    </p:animEffect>
                                    <p:anim to="" calcmode="lin" valueType="num">
                                      <p:cBhvr>
                                        <p:cTn id="3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7" presetID="16" presetClass="exit" presetSubtype="21" fill="hold" grpId="2" nodeType="withEffect">
                                  <p:stCondLst>
                                    <p:cond delay="0"/>
                                  </p:stCondLst>
                                  <p:childTnLst>
                                    <p:animEffect transition="out" filter="barn(inVertical)">
                                      <p:cBhvr>
                                        <p:cTn id="38" dur="750"/>
                                        <p:tgtEl>
                                          <p:spTgt spid="11"/>
                                        </p:tgtEl>
                                      </p:cBhvr>
                                    </p:animEffect>
                                    <p:set>
                                      <p:cBhvr>
                                        <p:cTn id="39" dur="1" fill="hold">
                                          <p:stCondLst>
                                            <p:cond delay="749"/>
                                          </p:stCondLst>
                                        </p:cTn>
                                        <p:tgtEl>
                                          <p:spTgt spid="11"/>
                                        </p:tgtEl>
                                        <p:attrNameLst>
                                          <p:attrName>style.visibility</p:attrName>
                                        </p:attrNameLst>
                                      </p:cBhvr>
                                      <p:to>
                                        <p:strVal val="hidden"/>
                                      </p:to>
                                    </p:set>
                                  </p:childTnLst>
                                </p:cTn>
                              </p:par>
                              <p:par>
                                <p:cTn id="40" presetID="16" presetClass="exit" presetSubtype="21" fill="hold" grpId="2" nodeType="withEffect">
                                  <p:stCondLst>
                                    <p:cond delay="0"/>
                                  </p:stCondLst>
                                  <p:childTnLst>
                                    <p:animEffect transition="out" filter="barn(inVertical)">
                                      <p:cBhvr>
                                        <p:cTn id="41" dur="750"/>
                                        <p:tgtEl>
                                          <p:spTgt spid="12"/>
                                        </p:tgtEl>
                                      </p:cBhvr>
                                    </p:animEffect>
                                    <p:set>
                                      <p:cBhvr>
                                        <p:cTn id="42" dur="1" fill="hold">
                                          <p:stCondLst>
                                            <p:cond delay="74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750"/>
                                        <p:tgtEl>
                                          <p:spTgt spid="14"/>
                                        </p:tgtEl>
                                      </p:cBhvr>
                                    </p:animEffect>
                                    <p:set>
                                      <p:cBhvr>
                                        <p:cTn id="45" dur="1" fill="hold">
                                          <p:stCondLst>
                                            <p:cond delay="749"/>
                                          </p:stCondLst>
                                        </p:cTn>
                                        <p:tgtEl>
                                          <p:spTgt spid="1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15"/>
                                        </p:tgtEl>
                                      </p:cBhvr>
                                    </p:animEffect>
                                    <p:set>
                                      <p:cBhvr>
                                        <p:cTn id="48" dur="1" fill="hold">
                                          <p:stCondLst>
                                            <p:cond delay="749"/>
                                          </p:stCondLst>
                                        </p:cTn>
                                        <p:tgtEl>
                                          <p:spTgt spid="15"/>
                                        </p:tgtEl>
                                        <p:attrNameLst>
                                          <p:attrName>style.visibility</p:attrName>
                                        </p:attrNameLst>
                                      </p:cBhvr>
                                      <p:to>
                                        <p:strVal val="hidden"/>
                                      </p:to>
                                    </p:set>
                                  </p:childTnLst>
                                </p:cTn>
                              </p:par>
                            </p:childTnLst>
                          </p:cTn>
                        </p:par>
                        <p:par>
                          <p:cTn id="49" fill="hold">
                            <p:stCondLst>
                              <p:cond delay="100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5"/>
                                        </p:tgtEl>
                                      </p:cBhvr>
                                    </p:animEffect>
                                    <p:animScale>
                                      <p:cBhvr>
                                        <p:cTn id="52" dur="250" autoRev="1" fill="hold"/>
                                        <p:tgtEl>
                                          <p:spTgt spid="5"/>
                                        </p:tgtEl>
                                      </p:cBhvr>
                                      <p:by x="105000" y="105000"/>
                                    </p:animScale>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18" presetClass="emph" presetSubtype="0" fill="hold" grpId="1" nodeType="withEffect">
                                  <p:stCondLst>
                                    <p:cond delay="0"/>
                                  </p:stCondLst>
                                  <p:childTnLst>
                                    <p:set>
                                      <p:cBhvr override="childStyle">
                                        <p:cTn id="58" dur="500" fill="hold"/>
                                        <p:tgtEl>
                                          <p:spTgt spid="4"/>
                                        </p:tgtEl>
                                        <p:attrNameLst>
                                          <p:attrName>style.textDecorationUnderline</p:attrName>
                                        </p:attrNameLst>
                                      </p:cBhvr>
                                      <p:to>
                                        <p:strVal val="true"/>
                                      </p:to>
                                    </p:set>
                                  </p:childTnLst>
                                </p:cTn>
                              </p:par>
                              <p:par>
                                <p:cTn id="59" presetID="22" presetClass="entr" presetSubtype="8"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25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50"/>
                                        <p:tgtEl>
                                          <p:spTgt spid="8"/>
                                        </p:tgtEl>
                                      </p:cBhvr>
                                    </p:animEffect>
                                  </p:childTnLst>
                                </p:cTn>
                              </p:par>
                              <p:par>
                                <p:cTn id="70" presetID="6" presetClass="emph" presetSubtype="0" fill="hold" grpId="2" nodeType="withEffect">
                                  <p:stCondLst>
                                    <p:cond delay="0"/>
                                  </p:stCondLst>
                                  <p:childTnLst>
                                    <p:animScale>
                                      <p:cBhvr>
                                        <p:cTn id="71" dur="2000" fill="hold"/>
                                        <p:tgtEl>
                                          <p:spTgt spid="6"/>
                                        </p:tgtEl>
                                      </p:cBhvr>
                                      <p:by x="87000" y="87000"/>
                                    </p:animScale>
                                  </p:childTnLst>
                                </p:cTn>
                              </p:par>
                              <p:par>
                                <p:cTn id="72" presetID="6" presetClass="emph" presetSubtype="0" fill="hold" grpId="2" nodeType="withEffect">
                                  <p:stCondLst>
                                    <p:cond delay="0"/>
                                  </p:stCondLst>
                                  <p:childTnLst>
                                    <p:animScale>
                                      <p:cBhvr>
                                        <p:cTn id="73" dur="2000" fill="hold"/>
                                        <p:tgtEl>
                                          <p:spTgt spid="8"/>
                                        </p:tgtEl>
                                      </p:cBhvr>
                                      <p:by x="87000" y="87000"/>
                                    </p:animScale>
                                  </p:childTnLst>
                                </p:cTn>
                              </p:par>
                              <p:par>
                                <p:cTn id="74" presetID="6" presetClass="emph" presetSubtype="0" fill="hold" grpId="2" nodeType="withEffect">
                                  <p:stCondLst>
                                    <p:cond delay="0"/>
                                  </p:stCondLst>
                                  <p:childTnLst>
                                    <p:animScale>
                                      <p:cBhvr>
                                        <p:cTn id="75" dur="2000" fill="hold"/>
                                        <p:tgtEl>
                                          <p:spTgt spid="10"/>
                                        </p:tgtEl>
                                      </p:cBhvr>
                                      <p:by x="87000" y="87000"/>
                                    </p:animScale>
                                  </p:childTnLst>
                                </p:cTn>
                              </p:par>
                              <p:par>
                                <p:cTn id="76" presetID="42" presetClass="path" presetSubtype="0" accel="50000" decel="50000" fill="hold" grpId="1" nodeType="withEffect">
                                  <p:stCondLst>
                                    <p:cond delay="0"/>
                                  </p:stCondLst>
                                  <p:childTnLst>
                                    <p:animMotion origin="layout" path="M -5.55556E-7 1.11111E-6 L -0.02101 0.06944 " pathEditMode="relative" rAng="0" ptsTypes="AA">
                                      <p:cBhvr>
                                        <p:cTn id="77" dur="2000" fill="hold"/>
                                        <p:tgtEl>
                                          <p:spTgt spid="6"/>
                                        </p:tgtEl>
                                        <p:attrNameLst>
                                          <p:attrName>ppt_x</p:attrName>
                                          <p:attrName>ppt_y</p:attrName>
                                        </p:attrNameLst>
                                      </p:cBhvr>
                                      <p:rCtr x="-1059" y="3472"/>
                                    </p:animMotion>
                                  </p:childTnLst>
                                </p:cTn>
                              </p:par>
                              <p:par>
                                <p:cTn id="78" presetID="42" presetClass="path" presetSubtype="0" accel="50000" decel="50000" fill="hold" grpId="1" nodeType="withEffect">
                                  <p:stCondLst>
                                    <p:cond delay="0"/>
                                  </p:stCondLst>
                                  <p:childTnLst>
                                    <p:animMotion origin="layout" path="M -1.38889E-6 4.81481E-6 L -0.4717 -0.12755 " pathEditMode="relative" rAng="0" ptsTypes="AA">
                                      <p:cBhvr>
                                        <p:cTn id="79" dur="2000" fill="hold"/>
                                        <p:tgtEl>
                                          <p:spTgt spid="8"/>
                                        </p:tgtEl>
                                        <p:attrNameLst>
                                          <p:attrName>ppt_x</p:attrName>
                                          <p:attrName>ppt_y</p:attrName>
                                        </p:attrNameLst>
                                      </p:cBhvr>
                                      <p:rCtr x="-23594" y="-6389"/>
                                    </p:animMotion>
                                  </p:childTnLst>
                                </p:cTn>
                              </p:par>
                              <p:par>
                                <p:cTn id="80" presetID="42" presetClass="path" presetSubtype="0" accel="50000" decel="50000" fill="hold" grpId="1" nodeType="withEffect">
                                  <p:stCondLst>
                                    <p:cond delay="0"/>
                                  </p:stCondLst>
                                  <p:childTnLst>
                                    <p:animMotion origin="layout" path="M 2.5E-6 1.11111E-6 L -0.14827 -0.51875 " pathEditMode="relative" rAng="0" ptsTypes="AA">
                                      <p:cBhvr>
                                        <p:cTn id="81" dur="2000" fill="hold"/>
                                        <p:tgtEl>
                                          <p:spTgt spid="10"/>
                                        </p:tgtEl>
                                        <p:attrNameLst>
                                          <p:attrName>ppt_x</p:attrName>
                                          <p:attrName>ppt_y</p:attrName>
                                        </p:attrNameLst>
                                      </p:cBhvr>
                                      <p:rCtr x="-7413" y="-25949"/>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par>
                          <p:cTn id="94" fill="hold">
                            <p:stCondLst>
                              <p:cond delay="2000"/>
                            </p:stCondLst>
                            <p:childTnLst>
                              <p:par>
                                <p:cTn id="95" presetID="10" presetClass="exit" presetSubtype="0" fill="hold" grpId="3" nodeType="afterEffect">
                                  <p:stCondLst>
                                    <p:cond delay="0"/>
                                  </p:stCondLst>
                                  <p:childTnLst>
                                    <p:animEffect transition="out" filter="fade">
                                      <p:cBhvr>
                                        <p:cTn id="96" dur="150"/>
                                        <p:tgtEl>
                                          <p:spTgt spid="10"/>
                                        </p:tgtEl>
                                      </p:cBhvr>
                                    </p:animEffect>
                                    <p:set>
                                      <p:cBhvr>
                                        <p:cTn id="97" dur="1" fill="hold">
                                          <p:stCondLst>
                                            <p:cond delay="149"/>
                                          </p:stCondLst>
                                        </p:cTn>
                                        <p:tgtEl>
                                          <p:spTgt spid="10"/>
                                        </p:tgtEl>
                                        <p:attrNameLst>
                                          <p:attrName>style.visibility</p:attrName>
                                        </p:attrNameLst>
                                      </p:cBhvr>
                                      <p:to>
                                        <p:strVal val="hidden"/>
                                      </p:to>
                                    </p:set>
                                  </p:childTnLst>
                                </p:cTn>
                              </p:par>
                              <p:par>
                                <p:cTn id="98" presetID="10" presetClass="exit" presetSubtype="0" fill="hold" grpId="3" nodeType="withEffect">
                                  <p:stCondLst>
                                    <p:cond delay="0"/>
                                  </p:stCondLst>
                                  <p:childTnLst>
                                    <p:animEffect transition="out" filter="fade">
                                      <p:cBhvr>
                                        <p:cTn id="99" dur="150"/>
                                        <p:tgtEl>
                                          <p:spTgt spid="8"/>
                                        </p:tgtEl>
                                      </p:cBhvr>
                                    </p:animEffect>
                                    <p:set>
                                      <p:cBhvr>
                                        <p:cTn id="100" dur="1" fill="hold">
                                          <p:stCondLst>
                                            <p:cond delay="1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 grpId="0"/>
      <p:bldP spid="11" grpId="1"/>
      <p:bldP spid="11" grpId="2"/>
      <p:bldP spid="12" grpId="0"/>
      <p:bldP spid="12" grpId="1"/>
      <p:bldP spid="12" grpId="2"/>
      <p:bldP spid="3074" grpId="0"/>
      <p:bldP spid="3074" grpId="1"/>
      <p:bldP spid="6" grpId="0"/>
      <p:bldP spid="6" grpId="1"/>
      <p:bldP spid="6" grpId="2"/>
      <p:bldP spid="8" grpId="0"/>
      <p:bldP spid="8" grpId="1"/>
      <p:bldP spid="8" grpId="2"/>
      <p:bldP spid="8" grpId="3"/>
      <p:bldP spid="5" grpId="0"/>
      <p:bldP spid="5" grpId="1"/>
      <p:bldP spid="5" grpId="2"/>
      <p:bldP spid="10" grpId="0"/>
      <p:bldP spid="10" grpId="1"/>
      <p:bldP spid="10" grpId="2"/>
      <p:bldP spid="10" grpId="3"/>
      <p:bldP spid="13" grpId="0"/>
      <p:bldP spid="13" grpId="1"/>
      <p:bldP spid="14" grpId="0"/>
      <p:bldP spid="14"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2865F-524D-41F5-B572-3BCFEC3716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
          <a:stretch/>
        </p:blipFill>
        <p:spPr>
          <a:xfrm flipH="1">
            <a:off x="0" y="0"/>
            <a:ext cx="9144000" cy="6858000"/>
          </a:xfrm>
          <a:prstGeom prst="rect">
            <a:avLst/>
          </a:prstGeom>
        </p:spPr>
      </p:pic>
      <p:sp>
        <p:nvSpPr>
          <p:cNvPr id="5" name="Title 1">
            <a:extLst>
              <a:ext uri="{FF2B5EF4-FFF2-40B4-BE49-F238E27FC236}">
                <a16:creationId xmlns:a16="http://schemas.microsoft.com/office/drawing/2014/main" id="{B78F11A3-856A-49E2-A221-F3FD353F1032}"/>
              </a:ext>
            </a:extLst>
          </p:cNvPr>
          <p:cNvSpPr txBox="1">
            <a:spLocks/>
          </p:cNvSpPr>
          <p:nvPr/>
        </p:nvSpPr>
        <p:spPr>
          <a:xfrm>
            <a:off x="2539754" y="413706"/>
            <a:ext cx="2913595"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 in Him</a:t>
            </a:r>
          </a:p>
        </p:txBody>
      </p:sp>
      <p:sp>
        <p:nvSpPr>
          <p:cNvPr id="6" name="Title 1">
            <a:extLst>
              <a:ext uri="{FF2B5EF4-FFF2-40B4-BE49-F238E27FC236}">
                <a16:creationId xmlns:a16="http://schemas.microsoft.com/office/drawing/2014/main" id="{42CE68A6-4C54-4DAD-BDA4-3181E7774412}"/>
              </a:ext>
            </a:extLst>
          </p:cNvPr>
          <p:cNvSpPr txBox="1">
            <a:spLocks/>
          </p:cNvSpPr>
          <p:nvPr/>
        </p:nvSpPr>
        <p:spPr>
          <a:xfrm>
            <a:off x="1623405" y="994081"/>
            <a:ext cx="3168319"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7" name="Title 1">
            <a:extLst>
              <a:ext uri="{FF2B5EF4-FFF2-40B4-BE49-F238E27FC236}">
                <a16:creationId xmlns:a16="http://schemas.microsoft.com/office/drawing/2014/main" id="{CF1A49A0-3FC8-44E3-B322-30DD0C96F956}"/>
              </a:ext>
            </a:extLst>
          </p:cNvPr>
          <p:cNvSpPr txBox="1">
            <a:spLocks/>
          </p:cNvSpPr>
          <p:nvPr/>
        </p:nvSpPr>
        <p:spPr>
          <a:xfrm>
            <a:off x="6703219" y="1570776"/>
            <a:ext cx="1865021"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in</a:t>
            </a:r>
          </a:p>
        </p:txBody>
      </p:sp>
      <p:sp>
        <p:nvSpPr>
          <p:cNvPr id="8" name="Title 1">
            <a:extLst>
              <a:ext uri="{FF2B5EF4-FFF2-40B4-BE49-F238E27FC236}">
                <a16:creationId xmlns:a16="http://schemas.microsoft.com/office/drawing/2014/main" id="{8C99ACA8-F0E8-49A9-B93F-582D835AD540}"/>
              </a:ext>
            </a:extLst>
          </p:cNvPr>
          <p:cNvSpPr txBox="1">
            <a:spLocks/>
          </p:cNvSpPr>
          <p:nvPr/>
        </p:nvSpPr>
        <p:spPr>
          <a:xfrm>
            <a:off x="549420" y="2150287"/>
            <a:ext cx="1421676"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9" name="Title 1">
            <a:extLst>
              <a:ext uri="{FF2B5EF4-FFF2-40B4-BE49-F238E27FC236}">
                <a16:creationId xmlns:a16="http://schemas.microsoft.com/office/drawing/2014/main" id="{E06DB5B5-A238-4AAD-BE93-C3C086A6190B}"/>
              </a:ext>
            </a:extLst>
          </p:cNvPr>
          <p:cNvSpPr txBox="1">
            <a:spLocks/>
          </p:cNvSpPr>
          <p:nvPr/>
        </p:nvSpPr>
        <p:spPr>
          <a:xfrm>
            <a:off x="6470073" y="4459233"/>
            <a:ext cx="1671058"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any</a:t>
            </a:r>
          </a:p>
        </p:txBody>
      </p:sp>
      <p:sp>
        <p:nvSpPr>
          <p:cNvPr id="10" name="Title 1">
            <a:extLst>
              <a:ext uri="{FF2B5EF4-FFF2-40B4-BE49-F238E27FC236}">
                <a16:creationId xmlns:a16="http://schemas.microsoft.com/office/drawing/2014/main" id="{3C1FB5AB-0495-451B-951C-57923F18D4CB}"/>
              </a:ext>
            </a:extLst>
          </p:cNvPr>
          <p:cNvSpPr txBox="1">
            <a:spLocks/>
          </p:cNvSpPr>
          <p:nvPr/>
        </p:nvSpPr>
        <p:spPr>
          <a:xfrm>
            <a:off x="470666" y="5043938"/>
            <a:ext cx="1685882"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means</a:t>
            </a:r>
          </a:p>
        </p:txBody>
      </p:sp>
      <p:sp>
        <p:nvSpPr>
          <p:cNvPr id="11" name="Title 1">
            <a:extLst>
              <a:ext uri="{FF2B5EF4-FFF2-40B4-BE49-F238E27FC236}">
                <a16:creationId xmlns:a16="http://schemas.microsoft.com/office/drawing/2014/main" id="{F3E37562-279E-4BAF-B765-AC338AFBE443}"/>
              </a:ext>
            </a:extLst>
          </p:cNvPr>
          <p:cNvSpPr txBox="1">
            <a:spLocks/>
          </p:cNvSpPr>
          <p:nvPr/>
        </p:nvSpPr>
        <p:spPr>
          <a:xfrm>
            <a:off x="3172302" y="5041557"/>
            <a:ext cx="1685882"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attain</a:t>
            </a:r>
          </a:p>
        </p:txBody>
      </p:sp>
      <p:sp>
        <p:nvSpPr>
          <p:cNvPr id="27" name="Title 1">
            <a:extLst>
              <a:ext uri="{FF2B5EF4-FFF2-40B4-BE49-F238E27FC236}">
                <a16:creationId xmlns:a16="http://schemas.microsoft.com/office/drawing/2014/main" id="{9AAA1C62-B96C-4B9B-8AF6-DA71B77D3596}"/>
              </a:ext>
            </a:extLst>
          </p:cNvPr>
          <p:cNvSpPr txBox="1">
            <a:spLocks/>
          </p:cNvSpPr>
          <p:nvPr/>
        </p:nvSpPr>
        <p:spPr>
          <a:xfrm>
            <a:off x="2668657" y="2153226"/>
            <a:ext cx="3168319" cy="819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u="sng"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be found in Him, not having my own righteousness, which is from the law, but that which is through faith in Christ, the righteousness which is from God by faith; that I may know Him and the power of His resurrection, and the fellowship of His sufferings, being conformed to His death, if, by any means, I may attain to the resurrection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3:9-11 </a:t>
            </a:r>
          </a:p>
        </p:txBody>
      </p:sp>
      <p:sp>
        <p:nvSpPr>
          <p:cNvPr id="4" name="Rectangle 2">
            <a:extLst>
              <a:ext uri="{FF2B5EF4-FFF2-40B4-BE49-F238E27FC236}">
                <a16:creationId xmlns:a16="http://schemas.microsoft.com/office/drawing/2014/main" id="{6DBF61BC-4662-4F2C-87B3-A9D53EDDF2BE}"/>
              </a:ext>
            </a:extLst>
          </p:cNvPr>
          <p:cNvSpPr txBox="1">
            <a:spLocks noChangeArrowheads="1"/>
          </p:cNvSpPr>
          <p:nvPr/>
        </p:nvSpPr>
        <p:spPr bwMode="auto">
          <a:xfrm>
            <a:off x="489064" y="2085944"/>
            <a:ext cx="154118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12" name="Rectangle 2">
            <a:extLst>
              <a:ext uri="{FF2B5EF4-FFF2-40B4-BE49-F238E27FC236}">
                <a16:creationId xmlns:a16="http://schemas.microsoft.com/office/drawing/2014/main" id="{4E9CC017-A428-47FC-8AB4-503C3212174C}"/>
              </a:ext>
            </a:extLst>
          </p:cNvPr>
          <p:cNvSpPr txBox="1">
            <a:spLocks noChangeArrowheads="1"/>
          </p:cNvSpPr>
          <p:nvPr/>
        </p:nvSpPr>
        <p:spPr bwMode="auto">
          <a:xfrm>
            <a:off x="451509" y="2744356"/>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3" name="Rectangle 2">
            <a:extLst>
              <a:ext uri="{FF2B5EF4-FFF2-40B4-BE49-F238E27FC236}">
                <a16:creationId xmlns:a16="http://schemas.microsoft.com/office/drawing/2014/main" id="{88E81F9A-0922-478B-8F97-571CFAB449A9}"/>
              </a:ext>
            </a:extLst>
          </p:cNvPr>
          <p:cNvSpPr txBox="1">
            <a:spLocks noChangeArrowheads="1"/>
          </p:cNvSpPr>
          <p:nvPr/>
        </p:nvSpPr>
        <p:spPr bwMode="auto">
          <a:xfrm>
            <a:off x="2090218" y="2750345"/>
            <a:ext cx="1200398"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p>
        </p:txBody>
      </p:sp>
      <p:sp>
        <p:nvSpPr>
          <p:cNvPr id="16" name="Rectangle 9">
            <a:extLst>
              <a:ext uri="{FF2B5EF4-FFF2-40B4-BE49-F238E27FC236}">
                <a16:creationId xmlns:a16="http://schemas.microsoft.com/office/drawing/2014/main" id="{6128F48C-C950-485D-A78F-AAF91290BDB8}"/>
              </a:ext>
            </a:extLst>
          </p:cNvPr>
          <p:cNvSpPr>
            <a:spLocks noChangeArrowheads="1"/>
          </p:cNvSpPr>
          <p:nvPr/>
        </p:nvSpPr>
        <p:spPr bwMode="auto">
          <a:xfrm>
            <a:off x="539403" y="2187485"/>
            <a:ext cx="143007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59BCFD72-AFE9-40FE-A74E-B6E0B78FC9B5}"/>
              </a:ext>
            </a:extLst>
          </p:cNvPr>
          <p:cNvSpPr txBox="1">
            <a:spLocks noChangeArrowheads="1"/>
          </p:cNvSpPr>
          <p:nvPr/>
        </p:nvSpPr>
        <p:spPr bwMode="auto">
          <a:xfrm>
            <a:off x="2495030" y="428766"/>
            <a:ext cx="1576346"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found</a:t>
            </a:r>
          </a:p>
        </p:txBody>
      </p:sp>
      <p:sp>
        <p:nvSpPr>
          <p:cNvPr id="20" name="Rectangle 2">
            <a:extLst>
              <a:ext uri="{FF2B5EF4-FFF2-40B4-BE49-F238E27FC236}">
                <a16:creationId xmlns:a16="http://schemas.microsoft.com/office/drawing/2014/main" id="{64990105-0C5C-41FF-B349-29C2A44A079F}"/>
              </a:ext>
            </a:extLst>
          </p:cNvPr>
          <p:cNvSpPr txBox="1">
            <a:spLocks noChangeArrowheads="1"/>
          </p:cNvSpPr>
          <p:nvPr/>
        </p:nvSpPr>
        <p:spPr bwMode="auto">
          <a:xfrm>
            <a:off x="2477928" y="468630"/>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found in Him</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62E11416-E202-43D0-AF0C-E309EE4C64A8}"/>
              </a:ext>
            </a:extLst>
          </p:cNvPr>
          <p:cNvSpPr txBox="1">
            <a:spLocks noChangeArrowheads="1"/>
          </p:cNvSpPr>
          <p:nvPr/>
        </p:nvSpPr>
        <p:spPr bwMode="auto">
          <a:xfrm>
            <a:off x="1698306" y="1056799"/>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E026CE87-9DE9-402C-BDF6-FACB265C6D32}"/>
              </a:ext>
            </a:extLst>
          </p:cNvPr>
          <p:cNvSpPr txBox="1">
            <a:spLocks noChangeArrowheads="1"/>
          </p:cNvSpPr>
          <p:nvPr/>
        </p:nvSpPr>
        <p:spPr bwMode="auto">
          <a:xfrm>
            <a:off x="6764178" y="1628775"/>
            <a:ext cx="175289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faith in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9E646A13-799F-472D-9A94-CFACBD9CE11A}"/>
              </a:ext>
            </a:extLst>
          </p:cNvPr>
          <p:cNvSpPr txBox="1">
            <a:spLocks noChangeArrowheads="1"/>
          </p:cNvSpPr>
          <p:nvPr/>
        </p:nvSpPr>
        <p:spPr bwMode="auto">
          <a:xfrm>
            <a:off x="491966" y="5105400"/>
            <a:ext cx="165002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means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9D4AFBB3-75C0-4BDA-A4EB-416E50427B24}"/>
              </a:ext>
            </a:extLst>
          </p:cNvPr>
          <p:cNvSpPr txBox="1">
            <a:spLocks noChangeArrowheads="1"/>
          </p:cNvSpPr>
          <p:nvPr/>
        </p:nvSpPr>
        <p:spPr bwMode="auto">
          <a:xfrm>
            <a:off x="3265170" y="5107306"/>
            <a:ext cx="150143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attain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C330F29F-4452-45E8-8E69-049D3F44C178}"/>
              </a:ext>
            </a:extLst>
          </p:cNvPr>
          <p:cNvSpPr txBox="1">
            <a:spLocks noChangeArrowheads="1"/>
          </p:cNvSpPr>
          <p:nvPr/>
        </p:nvSpPr>
        <p:spPr bwMode="auto">
          <a:xfrm>
            <a:off x="6474142" y="4526280"/>
            <a:ext cx="166145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by any</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6">
            <a:extLst>
              <a:ext uri="{FF2B5EF4-FFF2-40B4-BE49-F238E27FC236}">
                <a16:creationId xmlns:a16="http://schemas.microsoft.com/office/drawing/2014/main" id="{7A7C082E-6EE9-4D11-961A-D6D2777730F0}"/>
              </a:ext>
            </a:extLst>
          </p:cNvPr>
          <p:cNvSpPr>
            <a:spLocks noChangeArrowheads="1"/>
          </p:cNvSpPr>
          <p:nvPr/>
        </p:nvSpPr>
        <p:spPr bwMode="auto">
          <a:xfrm>
            <a:off x="7760378" y="14916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6">
            <a:extLst>
              <a:ext uri="{FF2B5EF4-FFF2-40B4-BE49-F238E27FC236}">
                <a16:creationId xmlns:a16="http://schemas.microsoft.com/office/drawing/2014/main" id="{D2FAD74C-CCDA-455D-9360-B440A98A0B35}"/>
              </a:ext>
            </a:extLst>
          </p:cNvPr>
          <p:cNvSpPr>
            <a:spLocks noChangeArrowheads="1"/>
          </p:cNvSpPr>
          <p:nvPr/>
        </p:nvSpPr>
        <p:spPr bwMode="auto">
          <a:xfrm>
            <a:off x="3777069" y="32406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hidden="1">
            <a:extLst>
              <a:ext uri="{FF2B5EF4-FFF2-40B4-BE49-F238E27FC236}">
                <a16:creationId xmlns:a16="http://schemas.microsoft.com/office/drawing/2014/main" id="{C95C8704-2F49-48CF-84CE-C771ECA65DC4}"/>
              </a:ext>
            </a:extLst>
          </p:cNvPr>
          <p:cNvSpPr txBox="1">
            <a:spLocks noChangeArrowheads="1"/>
          </p:cNvSpPr>
          <p:nvPr/>
        </p:nvSpPr>
        <p:spPr bwMode="auto">
          <a:xfrm>
            <a:off x="2847931" y="5058864"/>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15" name="Rectangle 2" hidden="1">
            <a:extLst>
              <a:ext uri="{FF2B5EF4-FFF2-40B4-BE49-F238E27FC236}">
                <a16:creationId xmlns:a16="http://schemas.microsoft.com/office/drawing/2014/main" id="{D1F88A96-685C-4802-BF3E-696816E2CCE6}"/>
              </a:ext>
            </a:extLst>
          </p:cNvPr>
          <p:cNvSpPr txBox="1">
            <a:spLocks noChangeArrowheads="1"/>
          </p:cNvSpPr>
          <p:nvPr/>
        </p:nvSpPr>
        <p:spPr bwMode="auto">
          <a:xfrm>
            <a:off x="3671979" y="5636012"/>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9862047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stCondLst>
                                            <p:cond delay="0"/>
                                          </p:stCondLst>
                                        </p:cTn>
                                        <p:tgtEl>
                                          <p:spTgt spid="18"/>
                                        </p:tgtEl>
                                      </p:cBhvr>
                                    </p:animEffect>
                                    <p:anim to="" calcmode="lin" valueType="num">
                                      <p:cBhvr>
                                        <p:cTn id="26"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2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25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16" presetClass="exit" presetSubtype="21" fill="hold" grpId="2" nodeType="with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18" presetClass="emph" presetSubtype="0" fill="hold" grpId="1" nodeType="withEffect">
                                  <p:stCondLst>
                                    <p:cond delay="0"/>
                                  </p:stCondLst>
                                  <p:childTnLst>
                                    <p:set>
                                      <p:cBhvr override="childStyle">
                                        <p:cTn id="53" dur="500" fill="hold"/>
                                        <p:tgtEl>
                                          <p:spTgt spid="7"/>
                                        </p:tgtEl>
                                        <p:attrNameLst>
                                          <p:attrName>style.textDecorationUnderline</p:attrName>
                                        </p:attrNameLst>
                                      </p:cBhvr>
                                      <p:to>
                                        <p:strVal val="true"/>
                                      </p:to>
                                    </p:set>
                                  </p:childTnLst>
                                </p:cTn>
                              </p:par>
                              <p:par>
                                <p:cTn id="54" presetID="42" presetClass="path" presetSubtype="0" accel="50000" decel="50000" fill="hold" grpId="2" nodeType="withEffect">
                                  <p:stCondLst>
                                    <p:cond delay="0"/>
                                  </p:stCondLst>
                                  <p:childTnLst>
                                    <p:animMotion origin="layout" path="M 1.94444E-6 2.22222E-6 L 0.11406 0.16828 " pathEditMode="relative" rAng="0" ptsTypes="AA">
                                      <p:cBhvr>
                                        <p:cTn id="55" dur="1500" fill="hold"/>
                                        <p:tgtEl>
                                          <p:spTgt spid="21"/>
                                        </p:tgtEl>
                                        <p:attrNameLst>
                                          <p:attrName>ppt_x</p:attrName>
                                          <p:attrName>ppt_y</p:attrName>
                                        </p:attrNameLst>
                                      </p:cBhvr>
                                      <p:rCtr x="5694" y="8403"/>
                                    </p:animMotion>
                                  </p:childTnLst>
                                </p:cTn>
                              </p:par>
                              <p:par>
                                <p:cTn id="56" presetID="6" presetClass="emph" presetSubtype="0" fill="hold" grpId="3" nodeType="withEffect">
                                  <p:stCondLst>
                                    <p:cond delay="0"/>
                                  </p:stCondLst>
                                  <p:childTnLst>
                                    <p:animScale>
                                      <p:cBhvr>
                                        <p:cTn id="57" dur="750" fill="hold"/>
                                        <p:tgtEl>
                                          <p:spTgt spid="21"/>
                                        </p:tgtEl>
                                      </p:cBhvr>
                                      <p:by x="150000" y="150000"/>
                                    </p:animScale>
                                  </p:childTnLst>
                                </p:cTn>
                              </p:par>
                              <p:par>
                                <p:cTn id="58" presetID="6" presetClass="emph" presetSubtype="0" fill="hold" grpId="4" nodeType="withEffect">
                                  <p:stCondLst>
                                    <p:cond delay="750"/>
                                  </p:stCondLst>
                                  <p:childTnLst>
                                    <p:animScale>
                                      <p:cBhvr>
                                        <p:cTn id="59" dur="750" fill="hold"/>
                                        <p:tgtEl>
                                          <p:spTgt spid="21"/>
                                        </p:tgtEl>
                                      </p:cBhvr>
                                      <p:by x="66000" y="66000"/>
                                    </p:animScale>
                                  </p:childTnLst>
                                </p:cTn>
                              </p:par>
                              <p:par>
                                <p:cTn id="60" presetID="16" presetClass="exit" presetSubtype="21" fill="hold" grpId="2" nodeType="withEffect">
                                  <p:stCondLst>
                                    <p:cond delay="0"/>
                                  </p:stCondLst>
                                  <p:childTnLst>
                                    <p:animEffect transition="out" filter="barn(inVertical)">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0" presetClass="entr" presetSubtype="0" fill="hold" grpId="0" nodeType="withEffect">
                                  <p:stCondLst>
                                    <p:cond delay="25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stCondLst>
                                            <p:cond delay="0"/>
                                          </p:stCondLst>
                                        </p:cTn>
                                        <p:tgtEl>
                                          <p:spTgt spid="17"/>
                                        </p:tgtEl>
                                      </p:cBhvr>
                                    </p:animEffect>
                                    <p:anim to="" calcmode="lin" valueType="num">
                                      <p:cBhvr>
                                        <p:cTn id="66"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par>
                                <p:cTn id="71" presetID="22" presetClass="entr" presetSubtype="8" fill="hold" grpId="0" nodeType="withEffect">
                                  <p:stCondLst>
                                    <p:cond delay="40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par>
                                <p:cTn id="74" presetID="18" presetClass="emph" presetSubtype="0" fill="hold" grpId="1" nodeType="withEffect">
                                  <p:stCondLst>
                                    <p:cond delay="400"/>
                                  </p:stCondLst>
                                  <p:childTnLst>
                                    <p:set>
                                      <p:cBhvr override="childStyle">
                                        <p:cTn id="75" dur="500" fill="hold"/>
                                        <p:tgtEl>
                                          <p:spTgt spid="8"/>
                                        </p:tgtEl>
                                        <p:attrNameLst>
                                          <p:attrName>style.textDecorationUnderline</p:attrName>
                                        </p:attrNameLst>
                                      </p:cBhvr>
                                      <p:to>
                                        <p:strVal val="true"/>
                                      </p:to>
                                    </p:set>
                                  </p:childTnLst>
                                </p:cTn>
                              </p:par>
                              <p:par>
                                <p:cTn id="76" presetID="0" presetClass="entr" presetSubtype="0" fill="hold" grpId="0" nodeType="withEffect">
                                  <p:stCondLst>
                                    <p:cond delay="750"/>
                                  </p:stCondLst>
                                  <p:iterate type="lt">
                                    <p:tmPct val="10000"/>
                                  </p:iterate>
                                  <p:childTnLst>
                                    <p:set>
                                      <p:cBhvr>
                                        <p:cTn id="77" dur="1" fill="hold">
                                          <p:stCondLst>
                                            <p:cond delay="0"/>
                                          </p:stCondLst>
                                        </p:cTn>
                                        <p:tgtEl>
                                          <p:spTgt spid="16"/>
                                        </p:tgtEl>
                                        <p:attrNameLst>
                                          <p:attrName>style.visibility</p:attrName>
                                        </p:attrNameLst>
                                      </p:cBhvr>
                                      <p:to>
                                        <p:strVal val="visible"/>
                                      </p:to>
                                    </p:set>
                                    <p:animEffect transition="in" filter="dissolve">
                                      <p:cBhvr>
                                        <p:cTn id="78" dur="500">
                                          <p:stCondLst>
                                            <p:cond delay="0"/>
                                          </p:stCondLst>
                                        </p:cTn>
                                        <p:tgtEl>
                                          <p:spTgt spid="16"/>
                                        </p:tgtEl>
                                      </p:cBhvr>
                                    </p:animEffect>
                                    <p:anim to="" calcmode="lin" valueType="num">
                                      <p:cBhvr>
                                        <p:cTn id="79"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81" fill="hold">
                            <p:stCondLst>
                              <p:cond delay="1500"/>
                            </p:stCondLst>
                            <p:childTnLst>
                              <p:par>
                                <p:cTn id="82" presetID="26" presetClass="emph" presetSubtype="0" fill="hold" grpId="1" nodeType="afterEffect">
                                  <p:stCondLst>
                                    <p:cond delay="0"/>
                                  </p:stCondLst>
                                  <p:iterate type="lt">
                                    <p:tmPct val="0"/>
                                  </p:iterate>
                                  <p:childTnLst>
                                    <p:animEffect transition="out" filter="fade">
                                      <p:cBhvr>
                                        <p:cTn id="83" dur="500" tmFilter="0, 0; .2, .5; .8, .5; 1, 0"/>
                                        <p:tgtEl>
                                          <p:spTgt spid="16"/>
                                        </p:tgtEl>
                                      </p:cBhvr>
                                    </p:animEffect>
                                    <p:animScale>
                                      <p:cBhvr>
                                        <p:cTn id="84" dur="250" autoRev="1" fill="hold"/>
                                        <p:tgtEl>
                                          <p:spTgt spid="16"/>
                                        </p:tgtEl>
                                      </p:cBhvr>
                                      <p:by x="105000" y="105000"/>
                                    </p:animScale>
                                  </p:childTnLst>
                                </p:cTn>
                              </p:par>
                              <p:par>
                                <p:cTn id="85" presetID="16" presetClass="entr" presetSubtype="37"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arn(outVertical)">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left)">
                                      <p:cBhvr>
                                        <p:cTn id="92" dur="500"/>
                                        <p:tgtEl>
                                          <p:spTgt spid="9"/>
                                        </p:tgtEl>
                                      </p:cBhvr>
                                    </p:animEffect>
                                  </p:childTnLst>
                                </p:cTn>
                              </p:par>
                              <p:par>
                                <p:cTn id="93" presetID="18" presetClass="emph" presetSubtype="0" fill="hold" grpId="1" nodeType="withEffect">
                                  <p:stCondLst>
                                    <p:cond delay="0"/>
                                  </p:stCondLst>
                                  <p:childTnLst>
                                    <p:set>
                                      <p:cBhvr override="childStyle">
                                        <p:cTn id="94" dur="500" fill="hold"/>
                                        <p:tgtEl>
                                          <p:spTgt spid="9"/>
                                        </p:tgtEl>
                                        <p:attrNameLst>
                                          <p:attrName>style.textDecorationUnderline</p:attrName>
                                        </p:attrNameLst>
                                      </p:cBhvr>
                                      <p:to>
                                        <p:strVal val="true"/>
                                      </p:to>
                                    </p:set>
                                  </p:childTnLst>
                                </p:cTn>
                              </p:par>
                              <p:par>
                                <p:cTn id="95" presetID="22" presetClass="entr" presetSubtype="8"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par>
                                <p:cTn id="98" presetID="22" presetClass="entr" presetSubtype="8" fill="hold" grpId="0" nodeType="withEffect">
                                  <p:stCondLst>
                                    <p:cond delay="40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500"/>
                                        <p:tgtEl>
                                          <p:spTgt spid="10"/>
                                        </p:tgtEl>
                                      </p:cBhvr>
                                    </p:animEffect>
                                  </p:childTnLst>
                                </p:cTn>
                              </p:par>
                              <p:par>
                                <p:cTn id="101" presetID="18" presetClass="emph" presetSubtype="0" fill="hold" grpId="1" nodeType="withEffect">
                                  <p:stCondLst>
                                    <p:cond delay="400"/>
                                  </p:stCondLst>
                                  <p:childTnLst>
                                    <p:set>
                                      <p:cBhvr override="childStyle">
                                        <p:cTn id="102" dur="500" fill="hold"/>
                                        <p:tgtEl>
                                          <p:spTgt spid="10"/>
                                        </p:tgtEl>
                                        <p:attrNameLst>
                                          <p:attrName>style.textDecorationUnderline</p:attrName>
                                        </p:attrNameLst>
                                      </p:cBhvr>
                                      <p:to>
                                        <p:strVal val="true"/>
                                      </p:to>
                                    </p:set>
                                  </p:childTnLst>
                                </p:cTn>
                              </p:par>
                              <p:par>
                                <p:cTn id="103" presetID="22" presetClass="entr" presetSubtype="8" fill="hold" grpId="0" nodeType="withEffect">
                                  <p:stCondLst>
                                    <p:cond delay="400"/>
                                  </p:stCondLst>
                                  <p:childTnLst>
                                    <p:set>
                                      <p:cBhvr>
                                        <p:cTn id="104" dur="1" fill="hold">
                                          <p:stCondLst>
                                            <p:cond delay="0"/>
                                          </p:stCondLst>
                                        </p:cTn>
                                        <p:tgtEl>
                                          <p:spTgt spid="24"/>
                                        </p:tgtEl>
                                        <p:attrNameLst>
                                          <p:attrName>style.visibility</p:attrName>
                                        </p:attrNameLst>
                                      </p:cBhvr>
                                      <p:to>
                                        <p:strVal val="visible"/>
                                      </p:to>
                                    </p:set>
                                    <p:animEffect transition="in" filter="wipe(left)">
                                      <p:cBhvr>
                                        <p:cTn id="105" dur="500"/>
                                        <p:tgtEl>
                                          <p:spTgt spid="24"/>
                                        </p:tgtEl>
                                      </p:cBhvr>
                                    </p:animEffect>
                                  </p:childTnLst>
                                </p:cTn>
                              </p:par>
                              <p:par>
                                <p:cTn id="106" presetID="16" presetClass="exit" presetSubtype="21" fill="hold" grpId="2" nodeType="withEffect">
                                  <p:stCondLst>
                                    <p:cond delay="0"/>
                                  </p:stCondLst>
                                  <p:childTnLst>
                                    <p:animEffect transition="out" filter="barn(inVertical)">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6" presetClass="exit" presetSubtype="21" fill="hold" grpId="2" nodeType="withEffect">
                                  <p:stCondLst>
                                    <p:cond delay="0"/>
                                  </p:stCondLst>
                                  <p:childTnLst>
                                    <p:animEffect transition="out" filter="barn(inVertical)">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6" presetClass="exit" presetSubtype="21" fill="hold" grpId="1" nodeType="withEffect">
                                  <p:stCondLst>
                                    <p:cond delay="0"/>
                                  </p:stCondLst>
                                  <p:childTnLst>
                                    <p:animEffect transition="out" filter="barn(inVertical)">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2"/>
                                        </p:tgtEl>
                                      </p:cBhvr>
                                    </p:animEffect>
                                    <p:set>
                                      <p:cBhvr>
                                        <p:cTn id="117" dur="1" fill="hold">
                                          <p:stCondLst>
                                            <p:cond delay="499"/>
                                          </p:stCondLst>
                                        </p:cTn>
                                        <p:tgtEl>
                                          <p:spTgt spid="2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par>
                                <p:cTn id="121" presetID="16" presetClass="exit" presetSubtype="21" fill="hold" grpId="2" nodeType="withEffect">
                                  <p:stCondLst>
                                    <p:cond delay="0"/>
                                  </p:stCondLst>
                                  <p:childTnLst>
                                    <p:animEffect transition="out" filter="barn(inVertical)">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wipe(left)">
                                      <p:cBhvr>
                                        <p:cTn id="128" dur="500"/>
                                        <p:tgtEl>
                                          <p:spTgt spid="11"/>
                                        </p:tgtEl>
                                      </p:cBhvr>
                                    </p:animEffect>
                                  </p:childTnLst>
                                </p:cTn>
                              </p:par>
                              <p:par>
                                <p:cTn id="129" presetID="18" presetClass="emph" presetSubtype="0" fill="hold" grpId="1" nodeType="withEffect">
                                  <p:stCondLst>
                                    <p:cond delay="0"/>
                                  </p:stCondLst>
                                  <p:childTnLst>
                                    <p:set>
                                      <p:cBhvr override="childStyle">
                                        <p:cTn id="130" dur="500" fill="hold"/>
                                        <p:tgtEl>
                                          <p:spTgt spid="11"/>
                                        </p:tgtEl>
                                        <p:attrNameLst>
                                          <p:attrName>style.textDecorationUnderline</p:attrName>
                                        </p:attrNameLst>
                                      </p:cBhvr>
                                      <p:to>
                                        <p:strVal val="true"/>
                                      </p:to>
                                    </p:set>
                                  </p:childTnLst>
                                </p:cTn>
                              </p:par>
                              <p:par>
                                <p:cTn id="131" presetID="22" presetClass="entr" presetSubtype="8" fill="hold" grpId="0" nodeType="with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wipe(left)">
                                      <p:cBhvr>
                                        <p:cTn id="133" dur="500"/>
                                        <p:tgtEl>
                                          <p:spTgt spid="2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2" nodeType="click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250"/>
                                        <p:tgtEl>
                                          <p:spTgt spid="12"/>
                                        </p:tgtEl>
                                      </p:cBhvr>
                                    </p:animEffect>
                                  </p:childTnLst>
                                </p:cTn>
                              </p:par>
                              <p:par>
                                <p:cTn id="139" presetID="10" presetClass="entr" presetSubtype="0" fill="hold" grpId="2" nodeType="withEffect">
                                  <p:stCondLst>
                                    <p:cond delay="0"/>
                                  </p:stCondLst>
                                  <p:childTnLst>
                                    <p:set>
                                      <p:cBhvr>
                                        <p:cTn id="140" dur="1" fill="hold">
                                          <p:stCondLst>
                                            <p:cond delay="0"/>
                                          </p:stCondLst>
                                        </p:cTn>
                                        <p:tgtEl>
                                          <p:spTgt spid="13"/>
                                        </p:tgtEl>
                                        <p:attrNameLst>
                                          <p:attrName>style.visibility</p:attrName>
                                        </p:attrNameLst>
                                      </p:cBhvr>
                                      <p:to>
                                        <p:strVal val="visible"/>
                                      </p:to>
                                    </p:set>
                                    <p:animEffect transition="in" filter="fade">
                                      <p:cBhvr>
                                        <p:cTn id="141" dur="250"/>
                                        <p:tgtEl>
                                          <p:spTgt spid="13"/>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250"/>
                                        <p:tgtEl>
                                          <p:spTgt spid="19"/>
                                        </p:tgtEl>
                                      </p:cBhvr>
                                    </p:animEffect>
                                  </p:childTnLst>
                                </p:cTn>
                              </p:par>
                              <p:par>
                                <p:cTn id="145" presetID="42" presetClass="path" presetSubtype="0" accel="50000" decel="50000" fill="hold" grpId="1" nodeType="withEffect">
                                  <p:stCondLst>
                                    <p:cond delay="0"/>
                                  </p:stCondLst>
                                  <p:childTnLst>
                                    <p:animMotion origin="layout" path="M 2.77778E-7 4.44444E-6 L 0.26215 0.33726 " pathEditMode="relative" rAng="0" ptsTypes="AA">
                                      <p:cBhvr>
                                        <p:cTn id="146" dur="2000" fill="hold"/>
                                        <p:tgtEl>
                                          <p:spTgt spid="12"/>
                                        </p:tgtEl>
                                        <p:attrNameLst>
                                          <p:attrName>ppt_x</p:attrName>
                                          <p:attrName>ppt_y</p:attrName>
                                        </p:attrNameLst>
                                      </p:cBhvr>
                                      <p:rCtr x="13108" y="16852"/>
                                    </p:animMotion>
                                  </p:childTnLst>
                                </p:cTn>
                              </p:par>
                              <p:par>
                                <p:cTn id="147" presetID="42" presetClass="path" presetSubtype="0" accel="50000" decel="50000" fill="hold" grpId="1" nodeType="withEffect">
                                  <p:stCondLst>
                                    <p:cond delay="0"/>
                                  </p:stCondLst>
                                  <p:childTnLst>
                                    <p:animMotion origin="layout" path="M -8.33333E-7 4.44444E-6 L 0.17882 0.42199 " pathEditMode="relative" rAng="0" ptsTypes="AA">
                                      <p:cBhvr>
                                        <p:cTn id="148" dur="2000" fill="hold"/>
                                        <p:tgtEl>
                                          <p:spTgt spid="13"/>
                                        </p:tgtEl>
                                        <p:attrNameLst>
                                          <p:attrName>ppt_x</p:attrName>
                                          <p:attrName>ppt_y</p:attrName>
                                        </p:attrNameLst>
                                      </p:cBhvr>
                                      <p:rCtr x="8941" y="21088"/>
                                    </p:animMotion>
                                  </p:childTnLst>
                                </p:cTn>
                              </p:par>
                              <p:par>
                                <p:cTn id="149" presetID="10" presetClass="exit" presetSubtype="0" fill="hold" grpId="1" nodeType="withEffect">
                                  <p:stCondLst>
                                    <p:cond delay="0"/>
                                  </p:stCondLst>
                                  <p:childTnLst>
                                    <p:animEffect transition="out" filter="fade">
                                      <p:cBhvr>
                                        <p:cTn id="150" dur="1250"/>
                                        <p:tgtEl>
                                          <p:spTgt spid="3074"/>
                                        </p:tgtEl>
                                      </p:cBhvr>
                                    </p:animEffect>
                                    <p:set>
                                      <p:cBhvr>
                                        <p:cTn id="151" dur="1" fill="hold">
                                          <p:stCondLst>
                                            <p:cond delay="1249"/>
                                          </p:stCondLst>
                                        </p:cTn>
                                        <p:tgtEl>
                                          <p:spTgt spid="3074"/>
                                        </p:tgtEl>
                                        <p:attrNameLst>
                                          <p:attrName>style.visibility</p:attrName>
                                        </p:attrNameLst>
                                      </p:cBhvr>
                                      <p:to>
                                        <p:strVal val="hidden"/>
                                      </p:to>
                                    </p:set>
                                  </p:childTnLst>
                                </p:cTn>
                              </p:par>
                              <p:par>
                                <p:cTn id="152" presetID="10" presetClass="exit" presetSubtype="0" fill="hold" grpId="2" nodeType="withEffect">
                                  <p:stCondLst>
                                    <p:cond delay="0"/>
                                  </p:stCondLst>
                                  <p:iterate type="lt">
                                    <p:tmPct val="0"/>
                                  </p:iterate>
                                  <p:childTnLst>
                                    <p:animEffect transition="out" filter="fade">
                                      <p:cBhvr>
                                        <p:cTn id="153" dur="500"/>
                                        <p:tgtEl>
                                          <p:spTgt spid="16"/>
                                        </p:tgtEl>
                                      </p:cBhvr>
                                    </p:animEffect>
                                    <p:set>
                                      <p:cBhvr>
                                        <p:cTn id="154" dur="1" fill="hold">
                                          <p:stCondLst>
                                            <p:cond delay="499"/>
                                          </p:stCondLst>
                                        </p:cTn>
                                        <p:tgtEl>
                                          <p:spTgt spid="16"/>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250"/>
                                        <p:tgtEl>
                                          <p:spTgt spid="9"/>
                                        </p:tgtEl>
                                      </p:cBhvr>
                                    </p:animEffect>
                                    <p:set>
                                      <p:cBhvr>
                                        <p:cTn id="157" dur="1" fill="hold">
                                          <p:stCondLst>
                                            <p:cond delay="249"/>
                                          </p:stCondLst>
                                        </p:cTn>
                                        <p:tgtEl>
                                          <p:spTgt spid="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50"/>
                                        <p:tgtEl>
                                          <p:spTgt spid="10"/>
                                        </p:tgtEl>
                                      </p:cBhvr>
                                    </p:animEffect>
                                    <p:set>
                                      <p:cBhvr>
                                        <p:cTn id="163" dur="1" fill="hold">
                                          <p:stCondLst>
                                            <p:cond delay="249"/>
                                          </p:stCondLst>
                                        </p:cTn>
                                        <p:tgtEl>
                                          <p:spTgt spid="10"/>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250"/>
                                        <p:tgtEl>
                                          <p:spTgt spid="11"/>
                                        </p:tgtEl>
                                      </p:cBhvr>
                                    </p:animEffect>
                                    <p:set>
                                      <p:cBhvr>
                                        <p:cTn id="166" dur="1" fill="hold">
                                          <p:stCondLst>
                                            <p:cond delay="249"/>
                                          </p:stCondLst>
                                        </p:cTn>
                                        <p:tgtEl>
                                          <p:spTgt spid="11"/>
                                        </p:tgtEl>
                                        <p:attrNameLst>
                                          <p:attrName>style.visibility</p:attrName>
                                        </p:attrNameLst>
                                      </p:cBhvr>
                                      <p:to>
                                        <p:strVal val="hidden"/>
                                      </p:to>
                                    </p:set>
                                  </p:childTnLst>
                                </p:cTn>
                              </p:par>
                              <p:par>
                                <p:cTn id="167" presetID="52" presetClass="exit" presetSubtype="0" fill="hold" grpId="2" nodeType="withEffect">
                                  <p:stCondLst>
                                    <p:cond delay="750"/>
                                  </p:stCondLst>
                                  <p:childTnLst>
                                    <p:animScale>
                                      <p:cBhvr>
                                        <p:cTn id="168" dur="1750" accel="50000">
                                          <p:stCondLst>
                                            <p:cond delay="0"/>
                                          </p:stCondLst>
                                        </p:cTn>
                                        <p:tgtEl>
                                          <p:spTgt spid="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69" dur="1750" accel="50000">
                                          <p:stCondLst>
                                            <p:cond delay="0"/>
                                          </p:stCondLst>
                                        </p:cTn>
                                        <p:tgtEl>
                                          <p:spTgt spid="19"/>
                                        </p:tgtEl>
                                        <p:attrNameLst>
                                          <p:attrName>ppt_x</p:attrName>
                                          <p:attrName>ppt_y</p:attrName>
                                        </p:attrNameLst>
                                      </p:cBhvr>
                                    </p:animMotion>
                                    <p:animEffect transition="out" filter="fade">
                                      <p:cBhvr>
                                        <p:cTn id="170" dur="1750"/>
                                        <p:tgtEl>
                                          <p:spTgt spid="19"/>
                                        </p:tgtEl>
                                      </p:cBhvr>
                                    </p:animEffect>
                                    <p:set>
                                      <p:cBhvr>
                                        <p:cTn id="171" dur="1" fill="hold">
                                          <p:stCondLst>
                                            <p:cond delay="1749"/>
                                          </p:stCondLst>
                                        </p:cTn>
                                        <p:tgtEl>
                                          <p:spTgt spid="1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4"/>
                                        </p:tgtEl>
                                      </p:cBhvr>
                                    </p:animEffect>
                                    <p:set>
                                      <p:cBhvr>
                                        <p:cTn id="174" dur="1" fill="hold">
                                          <p:stCondLst>
                                            <p:cond delay="499"/>
                                          </p:stCondLst>
                                        </p:cTn>
                                        <p:tgtEl>
                                          <p:spTgt spid="24"/>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5"/>
                                        </p:tgtEl>
                                      </p:cBhvr>
                                    </p:animEffect>
                                    <p:set>
                                      <p:cBhvr>
                                        <p:cTn id="1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27" grpId="0"/>
      <p:bldP spid="27" grpId="2"/>
      <p:bldP spid="3074" grpId="0"/>
      <p:bldP spid="3074" grpId="1"/>
      <p:bldP spid="4" grpId="0"/>
      <p:bldP spid="12" grpId="1"/>
      <p:bldP spid="12" grpId="2"/>
      <p:bldP spid="13" grpId="1"/>
      <p:bldP spid="13" grpId="2"/>
      <p:bldP spid="16" grpId="0"/>
      <p:bldP spid="16" grpId="1"/>
      <p:bldP spid="16" grpId="2"/>
      <p:bldP spid="19" grpId="1"/>
      <p:bldP spid="19" grpId="2"/>
      <p:bldP spid="20" grpId="0"/>
      <p:bldP spid="20" grpId="1"/>
      <p:bldP spid="21" grpId="0"/>
      <p:bldP spid="21" grpId="1"/>
      <p:bldP spid="21" grpId="2"/>
      <p:bldP spid="21" grpId="3"/>
      <p:bldP spid="21" grpId="4"/>
      <p:bldP spid="22" grpId="0"/>
      <p:bldP spid="22" grpId="1"/>
      <p:bldP spid="24" grpId="0"/>
      <p:bldP spid="24" grpId="1"/>
      <p:bldP spid="25" grpId="0"/>
      <p:bldP spid="25" grpId="1"/>
      <p:bldP spid="26" grpId="0"/>
      <p:bldP spid="26" grpId="1"/>
      <p:bldP spid="17" grpId="0"/>
      <p:bldP spid="17" grpId="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8E498-C413-4B70-82B5-F7044D4F2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C37B4E5-AC2A-4267-BC5A-481DD40CCA21}"/>
              </a:ext>
            </a:extLst>
          </p:cNvPr>
          <p:cNvSpPr txBox="1">
            <a:spLocks/>
          </p:cNvSpPr>
          <p:nvPr/>
        </p:nvSpPr>
        <p:spPr>
          <a:xfrm>
            <a:off x="489370" y="2396614"/>
            <a:ext cx="40182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drop in a bucket</a:t>
            </a:r>
          </a:p>
        </p:txBody>
      </p:sp>
      <p:sp>
        <p:nvSpPr>
          <p:cNvPr id="6" name="Title 1">
            <a:extLst>
              <a:ext uri="{FF2B5EF4-FFF2-40B4-BE49-F238E27FC236}">
                <a16:creationId xmlns:a16="http://schemas.microsoft.com/office/drawing/2014/main" id="{ECFEAFB0-4D07-4A65-9243-5B8DC68ABE9A}"/>
              </a:ext>
            </a:extLst>
          </p:cNvPr>
          <p:cNvSpPr txBox="1">
            <a:spLocks/>
          </p:cNvSpPr>
          <p:nvPr/>
        </p:nvSpPr>
        <p:spPr>
          <a:xfrm>
            <a:off x="2237630" y="3065876"/>
            <a:ext cx="60349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small dust on the scales</a:t>
            </a:r>
          </a:p>
        </p:txBody>
      </p:sp>
      <p:sp>
        <p:nvSpPr>
          <p:cNvPr id="3074" name="Rectangle 2"/>
          <p:cNvSpPr>
            <a:spLocks noGrp="1" noChangeArrowheads="1"/>
          </p:cNvSpPr>
          <p:nvPr>
            <p:ph type="title"/>
          </p:nvPr>
        </p:nvSpPr>
        <p:spPr>
          <a:xfrm>
            <a:off x="483817" y="1710902"/>
            <a:ext cx="8171667"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Behold, the nations are as a    drop in a bucket, And are counted as the small dust on the scales; Look, He lifts up the isles as a    very little thing.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40:15 </a:t>
            </a:r>
          </a:p>
        </p:txBody>
      </p:sp>
      <p:sp>
        <p:nvSpPr>
          <p:cNvPr id="7" name="Rectangle 2">
            <a:extLst>
              <a:ext uri="{FF2B5EF4-FFF2-40B4-BE49-F238E27FC236}">
                <a16:creationId xmlns:a16="http://schemas.microsoft.com/office/drawing/2014/main" id="{A5F69960-069C-42C7-8E30-06E9789A985F}"/>
              </a:ext>
            </a:extLst>
          </p:cNvPr>
          <p:cNvSpPr txBox="1">
            <a:spLocks noChangeArrowheads="1"/>
          </p:cNvSpPr>
          <p:nvPr/>
        </p:nvSpPr>
        <p:spPr bwMode="auto">
          <a:xfrm>
            <a:off x="3955614" y="1715262"/>
            <a:ext cx="211950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nations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5CB54E5-B9CD-415F-B22E-B682995AF663}"/>
              </a:ext>
            </a:extLst>
          </p:cNvPr>
          <p:cNvSpPr txBox="1">
            <a:spLocks noChangeArrowheads="1"/>
          </p:cNvSpPr>
          <p:nvPr/>
        </p:nvSpPr>
        <p:spPr bwMode="auto">
          <a:xfrm>
            <a:off x="273661" y="2468285"/>
            <a:ext cx="4457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drop in a bucket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69C5F9C-2EA2-4E74-B596-EBF8E9E3E5D9}"/>
              </a:ext>
            </a:extLst>
          </p:cNvPr>
          <p:cNvSpPr txBox="1">
            <a:spLocks noChangeArrowheads="1"/>
          </p:cNvSpPr>
          <p:nvPr/>
        </p:nvSpPr>
        <p:spPr bwMode="auto">
          <a:xfrm>
            <a:off x="2109604" y="3138699"/>
            <a:ext cx="6286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small dust on the scales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91B3754-71B1-49E3-B4C4-A221CB6DD372}"/>
              </a:ext>
            </a:extLst>
          </p:cNvPr>
          <p:cNvSpPr txBox="1">
            <a:spLocks noChangeArrowheads="1"/>
          </p:cNvSpPr>
          <p:nvPr/>
        </p:nvSpPr>
        <p:spPr bwMode="auto">
          <a:xfrm>
            <a:off x="2987874" y="4462272"/>
            <a:ext cx="3435786" cy="134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United Nations:</a:t>
            </a:r>
          </a:p>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195 members</a:t>
            </a:r>
          </a:p>
        </p:txBody>
      </p:sp>
      <p:sp>
        <p:nvSpPr>
          <p:cNvPr id="8" name="Rectangle 2" hidden="1">
            <a:extLst>
              <a:ext uri="{FF2B5EF4-FFF2-40B4-BE49-F238E27FC236}">
                <a16:creationId xmlns:a16="http://schemas.microsoft.com/office/drawing/2014/main" id="{B4C5BB24-59FD-4DE3-91A0-22543E3C27E5}"/>
              </a:ext>
            </a:extLst>
          </p:cNvPr>
          <p:cNvSpPr txBox="1">
            <a:spLocks noChangeArrowheads="1"/>
          </p:cNvSpPr>
          <p:nvPr/>
        </p:nvSpPr>
        <p:spPr bwMode="auto">
          <a:xfrm>
            <a:off x="1762418" y="1346627"/>
            <a:ext cx="211950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nations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904104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par>
                                <p:cTn id="25" presetID="18" presetClass="emph" presetSubtype="0" fill="hold" grpId="1" nodeType="withEffect">
                                  <p:stCondLst>
                                    <p:cond delay="0"/>
                                  </p:stCondLst>
                                  <p:childTnLst>
                                    <p:set>
                                      <p:cBhvr override="childStyle">
                                        <p:cTn id="26" dur="75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7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42" presetClass="path" presetSubtype="0" accel="50000" decel="50000" fill="hold" grpId="2" nodeType="withEffect">
                                  <p:stCondLst>
                                    <p:cond delay="0"/>
                                  </p:stCondLst>
                                  <p:childTnLst>
                                    <p:animMotion origin="layout" path="M 2.5E-6 4.81481E-6 L -0.24011 -0.05371 " pathEditMode="relative" rAng="0" ptsTypes="AA">
                                      <p:cBhvr>
                                        <p:cTn id="36" dur="2000" fill="hold"/>
                                        <p:tgtEl>
                                          <p:spTgt spid="7"/>
                                        </p:tgtEl>
                                        <p:attrNameLst>
                                          <p:attrName>ppt_x</p:attrName>
                                          <p:attrName>ppt_y</p:attrName>
                                        </p:attrNameLst>
                                      </p:cBhvr>
                                      <p:rCtr x="-12014" y="-2685"/>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23" presetClass="entr" presetSubtype="16" fill="hold" grpId="0" nodeType="withEffect">
                                  <p:stCondLst>
                                    <p:cond delay="5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250" fill="hold"/>
                                        <p:tgtEl>
                                          <p:spTgt spid="11"/>
                                        </p:tgtEl>
                                        <p:attrNameLst>
                                          <p:attrName>ppt_w</p:attrName>
                                        </p:attrNameLst>
                                      </p:cBhvr>
                                      <p:tavLst>
                                        <p:tav tm="0">
                                          <p:val>
                                            <p:fltVal val="0"/>
                                          </p:val>
                                        </p:tav>
                                        <p:tav tm="100000">
                                          <p:val>
                                            <p:strVal val="#ppt_w"/>
                                          </p:val>
                                        </p:tav>
                                      </p:tavLst>
                                    </p:anim>
                                    <p:anim calcmode="lin" valueType="num">
                                      <p:cBhvr>
                                        <p:cTn id="55" dur="1250" fill="hold"/>
                                        <p:tgtEl>
                                          <p:spTgt spid="11"/>
                                        </p:tgtEl>
                                        <p:attrNameLst>
                                          <p:attrName>ppt_h</p:attrName>
                                        </p:attrNameLst>
                                      </p:cBhvr>
                                      <p:tavLst>
                                        <p:tav tm="0">
                                          <p:val>
                                            <p:fltVal val="0"/>
                                          </p:val>
                                        </p:tav>
                                        <p:tav tm="100000">
                                          <p:val>
                                            <p:strVal val="#ppt_h"/>
                                          </p:val>
                                        </p:tav>
                                      </p:tavLst>
                                    </p:anim>
                                  </p:childTnLst>
                                </p:cTn>
                              </p:par>
                              <p:par>
                                <p:cTn id="56" presetID="42" presetClass="path" presetSubtype="0" accel="50000" decel="50000" fill="hold" grpId="1" nodeType="withEffect">
                                  <p:stCondLst>
                                    <p:cond delay="500"/>
                                  </p:stCondLst>
                                  <p:childTnLst>
                                    <p:animMotion origin="layout" path="M -3.33333E-6 -1.11111E-6 L -0.06336 -0.44352 " pathEditMode="relative" rAng="0" ptsTypes="AA">
                                      <p:cBhvr>
                                        <p:cTn id="57" dur="1250" spd="-100000" fill="hold"/>
                                        <p:tgtEl>
                                          <p:spTgt spid="11"/>
                                        </p:tgtEl>
                                        <p:attrNameLst>
                                          <p:attrName>ppt_x</p:attrName>
                                          <p:attrName>ppt_y</p:attrName>
                                        </p:attrNameLst>
                                      </p:cBhvr>
                                      <p:rCtr x="-3177" y="-2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2"/>
      <p:bldP spid="9" grpId="0"/>
      <p:bldP spid="9" grpId="1"/>
      <p:bldP spid="10" grpId="0"/>
      <p:bldP spid="10" grpId="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2070-8528-4B2F-B6AF-041A6B086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BD0813FD-892E-4833-B3FC-21DE4C22BD7C}"/>
              </a:ext>
            </a:extLst>
          </p:cNvPr>
          <p:cNvSpPr txBox="1">
            <a:spLocks/>
          </p:cNvSpPr>
          <p:nvPr/>
        </p:nvSpPr>
        <p:spPr>
          <a:xfrm>
            <a:off x="1275327" y="1074406"/>
            <a:ext cx="3499022" cy="654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transformed</a:t>
            </a:r>
          </a:p>
        </p:txBody>
      </p:sp>
      <p:sp>
        <p:nvSpPr>
          <p:cNvPr id="10" name="Title 1">
            <a:extLst>
              <a:ext uri="{FF2B5EF4-FFF2-40B4-BE49-F238E27FC236}">
                <a16:creationId xmlns:a16="http://schemas.microsoft.com/office/drawing/2014/main" id="{EF3D0B90-8E30-4104-83C2-C7D99D4F7DA8}"/>
              </a:ext>
            </a:extLst>
          </p:cNvPr>
          <p:cNvSpPr txBox="1">
            <a:spLocks/>
          </p:cNvSpPr>
          <p:nvPr/>
        </p:nvSpPr>
        <p:spPr>
          <a:xfrm>
            <a:off x="5904629" y="1078589"/>
            <a:ext cx="2204225" cy="654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renewing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be conformed to this world, but be transformed by the renewing of your mind, that you may prove what is that good and acceptable and perfect will of God. For I say, through the grace given to me, to everyone who is among you, not to think of himself more highly than he ought to think, but to think soberly, as God has dealt to each one    a measure of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12:2-3</a:t>
            </a:r>
          </a:p>
        </p:txBody>
      </p:sp>
      <p:sp>
        <p:nvSpPr>
          <p:cNvPr id="4" name="Rectangle 2">
            <a:extLst>
              <a:ext uri="{FF2B5EF4-FFF2-40B4-BE49-F238E27FC236}">
                <a16:creationId xmlns:a16="http://schemas.microsoft.com/office/drawing/2014/main" id="{E294666C-3D8A-4757-B9A4-F4F2A6BA9AED}"/>
              </a:ext>
            </a:extLst>
          </p:cNvPr>
          <p:cNvSpPr txBox="1">
            <a:spLocks noChangeArrowheads="1"/>
          </p:cNvSpPr>
          <p:nvPr/>
        </p:nvSpPr>
        <p:spPr bwMode="auto">
          <a:xfrm>
            <a:off x="2847931" y="5058864"/>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5" name="Rectangle 2">
            <a:extLst>
              <a:ext uri="{FF2B5EF4-FFF2-40B4-BE49-F238E27FC236}">
                <a16:creationId xmlns:a16="http://schemas.microsoft.com/office/drawing/2014/main" id="{006A2254-A5CA-4440-BD92-FF79CE1D0F1D}"/>
              </a:ext>
            </a:extLst>
          </p:cNvPr>
          <p:cNvSpPr txBox="1">
            <a:spLocks noChangeArrowheads="1"/>
          </p:cNvSpPr>
          <p:nvPr/>
        </p:nvSpPr>
        <p:spPr bwMode="auto">
          <a:xfrm>
            <a:off x="3671979" y="5636012"/>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a:t>
            </a:r>
          </a:p>
        </p:txBody>
      </p:sp>
      <p:sp>
        <p:nvSpPr>
          <p:cNvPr id="8" name="Rectangle 2">
            <a:extLst>
              <a:ext uri="{FF2B5EF4-FFF2-40B4-BE49-F238E27FC236}">
                <a16:creationId xmlns:a16="http://schemas.microsoft.com/office/drawing/2014/main" id="{02EB9434-5196-4CC9-8C4B-BB709554EF00}"/>
              </a:ext>
            </a:extLst>
          </p:cNvPr>
          <p:cNvSpPr txBox="1">
            <a:spLocks noChangeArrowheads="1"/>
          </p:cNvSpPr>
          <p:nvPr/>
        </p:nvSpPr>
        <p:spPr bwMode="auto">
          <a:xfrm>
            <a:off x="1576868" y="1583448"/>
            <a:ext cx="130490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mind</a:t>
            </a:r>
          </a:p>
        </p:txBody>
      </p:sp>
      <p:sp>
        <p:nvSpPr>
          <p:cNvPr id="11" name="Rectangle 2">
            <a:extLst>
              <a:ext uri="{FF2B5EF4-FFF2-40B4-BE49-F238E27FC236}">
                <a16:creationId xmlns:a16="http://schemas.microsoft.com/office/drawing/2014/main" id="{5DE8F3ED-AE7A-4E78-8710-0A46AB8BD9C1}"/>
              </a:ext>
            </a:extLst>
          </p:cNvPr>
          <p:cNvSpPr txBox="1">
            <a:spLocks noChangeArrowheads="1"/>
          </p:cNvSpPr>
          <p:nvPr/>
        </p:nvSpPr>
        <p:spPr bwMode="auto">
          <a:xfrm>
            <a:off x="4772912" y="2534194"/>
            <a:ext cx="3430561" cy="122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 what is the will of God</a:t>
            </a:r>
          </a:p>
        </p:txBody>
      </p:sp>
      <p:sp>
        <p:nvSpPr>
          <p:cNvPr id="12" name="Rectangle 2">
            <a:extLst>
              <a:ext uri="{FF2B5EF4-FFF2-40B4-BE49-F238E27FC236}">
                <a16:creationId xmlns:a16="http://schemas.microsoft.com/office/drawing/2014/main" id="{AE59970E-91D5-4FE3-9CBA-7003E7280FDA}"/>
              </a:ext>
            </a:extLst>
          </p:cNvPr>
          <p:cNvSpPr txBox="1">
            <a:spLocks noChangeArrowheads="1"/>
          </p:cNvSpPr>
          <p:nvPr/>
        </p:nvSpPr>
        <p:spPr bwMode="auto">
          <a:xfrm>
            <a:off x="5591110" y="1584238"/>
            <a:ext cx="302561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 what is</a:t>
            </a:r>
          </a:p>
        </p:txBody>
      </p:sp>
      <p:sp>
        <p:nvSpPr>
          <p:cNvPr id="13" name="Rectangle 2">
            <a:extLst>
              <a:ext uri="{FF2B5EF4-FFF2-40B4-BE49-F238E27FC236}">
                <a16:creationId xmlns:a16="http://schemas.microsoft.com/office/drawing/2014/main" id="{9C81297F-0BF8-4660-AB21-9622962B2733}"/>
              </a:ext>
            </a:extLst>
          </p:cNvPr>
          <p:cNvSpPr txBox="1">
            <a:spLocks noChangeArrowheads="1"/>
          </p:cNvSpPr>
          <p:nvPr/>
        </p:nvSpPr>
        <p:spPr bwMode="auto">
          <a:xfrm>
            <a:off x="429918" y="2738463"/>
            <a:ext cx="257697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 of God</a:t>
            </a:r>
          </a:p>
        </p:txBody>
      </p:sp>
      <p:sp>
        <p:nvSpPr>
          <p:cNvPr id="14" name="Rectangle 2">
            <a:extLst>
              <a:ext uri="{FF2B5EF4-FFF2-40B4-BE49-F238E27FC236}">
                <a16:creationId xmlns:a16="http://schemas.microsoft.com/office/drawing/2014/main" id="{37570D64-BEBA-43CC-A43F-736FDCFD9575}"/>
              </a:ext>
            </a:extLst>
          </p:cNvPr>
          <p:cNvSpPr txBox="1">
            <a:spLocks noChangeArrowheads="1"/>
          </p:cNvSpPr>
          <p:nvPr/>
        </p:nvSpPr>
        <p:spPr bwMode="auto">
          <a:xfrm>
            <a:off x="6424544" y="2739620"/>
            <a:ext cx="111393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p>
        </p:txBody>
      </p:sp>
      <p:sp>
        <p:nvSpPr>
          <p:cNvPr id="15" name="Title 1">
            <a:extLst>
              <a:ext uri="{FF2B5EF4-FFF2-40B4-BE49-F238E27FC236}">
                <a16:creationId xmlns:a16="http://schemas.microsoft.com/office/drawing/2014/main" id="{27B493BA-F492-48DE-893C-3AEE279D2465}"/>
              </a:ext>
            </a:extLst>
          </p:cNvPr>
          <p:cNvSpPr txBox="1">
            <a:spLocks/>
          </p:cNvSpPr>
          <p:nvPr/>
        </p:nvSpPr>
        <p:spPr>
          <a:xfrm>
            <a:off x="5329766" y="2654301"/>
            <a:ext cx="2380748" cy="966514"/>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Seek</a:t>
            </a:r>
          </a:p>
        </p:txBody>
      </p:sp>
      <p:sp>
        <p:nvSpPr>
          <p:cNvPr id="16" name="Rectangle 2">
            <a:extLst>
              <a:ext uri="{FF2B5EF4-FFF2-40B4-BE49-F238E27FC236}">
                <a16:creationId xmlns:a16="http://schemas.microsoft.com/office/drawing/2014/main" id="{B4826BA9-1460-4813-A256-D5271DD77B3C}"/>
              </a:ext>
            </a:extLst>
          </p:cNvPr>
          <p:cNvSpPr txBox="1">
            <a:spLocks noChangeArrowheads="1"/>
          </p:cNvSpPr>
          <p:nvPr/>
        </p:nvSpPr>
        <p:spPr bwMode="auto">
          <a:xfrm>
            <a:off x="1127282" y="1050132"/>
            <a:ext cx="379476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transformed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2CEED74-E0C1-4F78-8724-FC8196D2C83E}"/>
              </a:ext>
            </a:extLst>
          </p:cNvPr>
          <p:cNvSpPr txBox="1">
            <a:spLocks noChangeArrowheads="1"/>
          </p:cNvSpPr>
          <p:nvPr/>
        </p:nvSpPr>
        <p:spPr bwMode="auto">
          <a:xfrm>
            <a:off x="5887878" y="1052512"/>
            <a:ext cx="224028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renewing</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0182C49-3555-407C-AE3B-6BD5A7A9FBE6}"/>
              </a:ext>
            </a:extLst>
          </p:cNvPr>
          <p:cNvSpPr txBox="1">
            <a:spLocks noChangeArrowheads="1"/>
          </p:cNvSpPr>
          <p:nvPr/>
        </p:nvSpPr>
        <p:spPr bwMode="auto">
          <a:xfrm>
            <a:off x="3367587" y="1688988"/>
            <a:ext cx="148778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mind</a:t>
            </a:r>
          </a:p>
        </p:txBody>
      </p:sp>
    </p:spTree>
    <p:extLst>
      <p:ext uri="{BB962C8B-B14F-4D97-AF65-F5344CB8AC3E}">
        <p14:creationId xmlns:p14="http://schemas.microsoft.com/office/powerpoint/2010/main" val="34717890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down)">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18" presetClass="emph" presetSubtype="0" fill="hold" grpId="1" nodeType="withEffect">
                                  <p:stCondLst>
                                    <p:cond delay="0"/>
                                  </p:stCondLst>
                                  <p:childTnLst>
                                    <p:set>
                                      <p:cBhvr override="childStyle">
                                        <p:cTn id="31" dur="500" fill="hold"/>
                                        <p:tgtEl>
                                          <p:spTgt spid="10"/>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6" presetClass="emph" presetSubtype="0" fill="hold" grpId="3" nodeType="withEffect">
                                  <p:stCondLst>
                                    <p:cond delay="0"/>
                                  </p:stCondLst>
                                  <p:childTnLst>
                                    <p:animScale>
                                      <p:cBhvr>
                                        <p:cTn id="50" dur="2000" fill="hold"/>
                                        <p:tgtEl>
                                          <p:spTgt spid="8"/>
                                        </p:tgtEl>
                                      </p:cBhvr>
                                      <p:by x="115000" y="115000"/>
                                    </p:animScale>
                                  </p:childTnLst>
                                </p:cTn>
                              </p:par>
                              <p:par>
                                <p:cTn id="51" presetID="42" presetClass="path" presetSubtype="0" accel="50000" decel="50000" fill="hold" grpId="1" nodeType="withEffect">
                                  <p:stCondLst>
                                    <p:cond delay="0"/>
                                  </p:stCondLst>
                                  <p:childTnLst>
                                    <p:animMotion origin="layout" path="M 0 -1.11111E-6 L 0.20573 0.01667 " pathEditMode="relative" rAng="0" ptsTypes="AA">
                                      <p:cBhvr>
                                        <p:cTn id="52" dur="2000" fill="hold"/>
                                        <p:tgtEl>
                                          <p:spTgt spid="8"/>
                                        </p:tgtEl>
                                        <p:attrNameLst>
                                          <p:attrName>ppt_x</p:attrName>
                                          <p:attrName>ppt_y</p:attrName>
                                        </p:attrNameLst>
                                      </p:cBhvr>
                                      <p:rCtr x="10278" y="833"/>
                                    </p:animMotion>
                                  </p:childTnLst>
                                </p:cTn>
                              </p:par>
                              <p:par>
                                <p:cTn id="53" presetID="42" presetClass="path" presetSubtype="0" accel="50000" decel="50000" fill="hold" grpId="0" nodeType="withEffect">
                                  <p:stCondLst>
                                    <p:cond delay="0"/>
                                  </p:stCondLst>
                                  <p:childTnLst>
                                    <p:animMotion origin="layout" path="M 2.77778E-7 -2.59259E-6 L -0.06701 0.13033 " pathEditMode="relative" rAng="0" ptsTypes="AA">
                                      <p:cBhvr>
                                        <p:cTn id="54" dur="2000" fill="hold"/>
                                        <p:tgtEl>
                                          <p:spTgt spid="12"/>
                                        </p:tgtEl>
                                        <p:attrNameLst>
                                          <p:attrName>ppt_x</p:attrName>
                                          <p:attrName>ppt_y</p:attrName>
                                        </p:attrNameLst>
                                      </p:cBhvr>
                                      <p:rCtr x="-3351" y="6505"/>
                                    </p:animMotion>
                                  </p:childTnLst>
                                </p:cTn>
                              </p:par>
                              <p:par>
                                <p:cTn id="55" presetID="42" presetClass="path" presetSubtype="0" accel="50000" decel="50000" fill="hold" grpId="0" nodeType="withEffect">
                                  <p:stCondLst>
                                    <p:cond delay="0"/>
                                  </p:stCondLst>
                                  <p:childTnLst>
                                    <p:animMotion origin="layout" path="M 2.77778E-6 3.7037E-7 L 0.56406 0.04699 " pathEditMode="relative" rAng="0" ptsTypes="AA">
                                      <p:cBhvr>
                                        <p:cTn id="56" dur="2000" fill="hold"/>
                                        <p:tgtEl>
                                          <p:spTgt spid="13"/>
                                        </p:tgtEl>
                                        <p:attrNameLst>
                                          <p:attrName>ppt_x</p:attrName>
                                          <p:attrName>ppt_y</p:attrName>
                                        </p:attrNameLst>
                                      </p:cBhvr>
                                      <p:rCtr x="28194" y="2338"/>
                                    </p:animMotion>
                                  </p:childTnLst>
                                </p:cTn>
                              </p:par>
                              <p:par>
                                <p:cTn id="57" presetID="42" presetClass="path" presetSubtype="0" accel="50000" decel="50000" fill="hold" grpId="0" nodeType="withEffect">
                                  <p:stCondLst>
                                    <p:cond delay="0"/>
                                  </p:stCondLst>
                                  <p:childTnLst>
                                    <p:animMotion origin="layout" path="M -1.66667E-6 -1.11111E-6 L -0.17899 0.0463 " pathEditMode="relative" rAng="0" ptsTypes="AA">
                                      <p:cBhvr>
                                        <p:cTn id="58" dur="2000" fill="hold"/>
                                        <p:tgtEl>
                                          <p:spTgt spid="14"/>
                                        </p:tgtEl>
                                        <p:attrNameLst>
                                          <p:attrName>ppt_x</p:attrName>
                                          <p:attrName>ppt_y</p:attrName>
                                        </p:attrNameLst>
                                      </p:cBhvr>
                                      <p:rCtr x="-8958" y="2315"/>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1"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250"/>
                                        <p:tgtEl>
                                          <p:spTgt spid="11"/>
                                        </p:tgtEl>
                                      </p:cBhvr>
                                    </p:animEffect>
                                  </p:childTnLst>
                                </p:cTn>
                              </p:par>
                              <p:par>
                                <p:cTn id="78" presetID="10" presetClass="exit" presetSubtype="0" fill="hold" grpId="2"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0"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dissolve">
                                      <p:cBhvr>
                                        <p:cTn id="91" dur="500">
                                          <p:stCondLst>
                                            <p:cond delay="0"/>
                                          </p:stCondLst>
                                        </p:cTn>
                                        <p:tgtEl>
                                          <p:spTgt spid="15"/>
                                        </p:tgtEl>
                                      </p:cBhvr>
                                    </p:animEffect>
                                    <p:anim to="" calcmode="lin" valueType="num">
                                      <p:cBhvr>
                                        <p:cTn id="9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2" nodeType="click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0" presetClass="exit" presetSubtype="0" fill="hold" grpId="1" nodeType="withEffect">
                                  <p:stCondLst>
                                    <p:cond delay="0"/>
                                  </p:stCondLst>
                                  <p:childTnLst>
                                    <p:set>
                                      <p:cBhvr>
                                        <p:cTn id="100" dur="1" fill="hold">
                                          <p:stCondLst>
                                            <p:cond delay="999"/>
                                          </p:stCondLst>
                                        </p:cTn>
                                        <p:tgtEl>
                                          <p:spTgt spid="15"/>
                                        </p:tgtEl>
                                        <p:attrNameLst>
                                          <p:attrName>style.visibility</p:attrName>
                                        </p:attrNameLst>
                                      </p:cBhvr>
                                      <p:to>
                                        <p:strVal val="hidden"/>
                                      </p:to>
                                    </p:set>
                                    <p:animEffect transition="out" filter="dissolve">
                                      <p:cBhvr>
                                        <p:cTn id="101" dur="1000">
                                          <p:stCondLst>
                                            <p:cond delay="0"/>
                                          </p:stCondLst>
                                        </p:cTn>
                                        <p:tgtEl>
                                          <p:spTgt spid="15"/>
                                        </p:tgtEl>
                                      </p:cBhvr>
                                    </p:animEffect>
                                    <p:anim to="" calcmode="lin" valueType="num">
                                      <p:cBhvr>
                                        <p:cTn id="102"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03"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04" presetID="42" presetClass="path" presetSubtype="0" accel="50000" decel="50000" fill="hold" grpId="2" nodeType="withEffect">
                                  <p:stCondLst>
                                    <p:cond delay="0"/>
                                  </p:stCondLst>
                                  <p:childTnLst>
                                    <p:animMotion origin="layout" path="M -8.33333E-7 2.59259E-6 L -0.18993 0.11528 " pathEditMode="relative" rAng="0" ptsTypes="AA">
                                      <p:cBhvr>
                                        <p:cTn id="105" dur="1000" fill="hold"/>
                                        <p:tgtEl>
                                          <p:spTgt spid="15"/>
                                        </p:tgtEl>
                                        <p:attrNameLst>
                                          <p:attrName>ppt_x</p:attrName>
                                          <p:attrName>ppt_y</p:attrName>
                                        </p:attrNameLst>
                                      </p:cBhvr>
                                      <p:rCtr x="-9497" y="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3074" grpId="0"/>
      <p:bldP spid="3074" grpId="1"/>
      <p:bldP spid="4" grpId="0"/>
      <p:bldP spid="5" grpId="0"/>
      <p:bldP spid="8" grpId="1"/>
      <p:bldP spid="8" grpId="2"/>
      <p:bldP spid="8" grpId="3"/>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7" grpId="0"/>
      <p:bldP spid="17"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3B3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09755-72F5-4F48-8460-AAB2DB17C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651BDB01-0739-4846-BB1E-C07C537D97E0}"/>
              </a:ext>
            </a:extLst>
          </p:cNvPr>
          <p:cNvSpPr txBox="1">
            <a:spLocks/>
          </p:cNvSpPr>
          <p:nvPr/>
        </p:nvSpPr>
        <p:spPr>
          <a:xfrm>
            <a:off x="6613247" y="1629739"/>
            <a:ext cx="20893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esteem</a:t>
            </a:r>
          </a:p>
        </p:txBody>
      </p:sp>
      <p:sp>
        <p:nvSpPr>
          <p:cNvPr id="7" name="Title 1">
            <a:extLst>
              <a:ext uri="{FF2B5EF4-FFF2-40B4-BE49-F238E27FC236}">
                <a16:creationId xmlns:a16="http://schemas.microsoft.com/office/drawing/2014/main" id="{B995C035-E82F-4936-8A3D-AF0A2DC1E7FD}"/>
              </a:ext>
            </a:extLst>
          </p:cNvPr>
          <p:cNvSpPr txBox="1">
            <a:spLocks/>
          </p:cNvSpPr>
          <p:nvPr/>
        </p:nvSpPr>
        <p:spPr>
          <a:xfrm>
            <a:off x="862501" y="2382022"/>
            <a:ext cx="6573794"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A151FD57-29B2-4028-9615-E7E5F84B9E82}"/>
              </a:ext>
            </a:extLst>
          </p:cNvPr>
          <p:cNvSpPr txBox="1">
            <a:spLocks/>
          </p:cNvSpPr>
          <p:nvPr/>
        </p:nvSpPr>
        <p:spPr>
          <a:xfrm>
            <a:off x="3422822" y="3031719"/>
            <a:ext cx="2262328" cy="7983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38CDB879-82F1-49CA-A052-1581B428FE8B}"/>
              </a:ext>
            </a:extLst>
          </p:cNvPr>
          <p:cNvSpPr txBox="1">
            <a:spLocks/>
          </p:cNvSpPr>
          <p:nvPr/>
        </p:nvSpPr>
        <p:spPr>
          <a:xfrm>
            <a:off x="1361977" y="364479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1C196892-228B-4C5F-91F7-2D262B2D2BD6}"/>
              </a:ext>
            </a:extLst>
          </p:cNvPr>
          <p:cNvSpPr txBox="1">
            <a:spLocks/>
          </p:cNvSpPr>
          <p:nvPr/>
        </p:nvSpPr>
        <p:spPr>
          <a:xfrm>
            <a:off x="636483" y="4311607"/>
            <a:ext cx="46915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DB0B54EB-D6BC-4C00-BB55-5E70970606A8}"/>
              </a:ext>
            </a:extLst>
          </p:cNvPr>
          <p:cNvSpPr txBox="1">
            <a:spLocks/>
          </p:cNvSpPr>
          <p:nvPr/>
        </p:nvSpPr>
        <p:spPr>
          <a:xfrm>
            <a:off x="1208550" y="4979773"/>
            <a:ext cx="25712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2" name="Title 1">
            <a:extLst>
              <a:ext uri="{FF2B5EF4-FFF2-40B4-BE49-F238E27FC236}">
                <a16:creationId xmlns:a16="http://schemas.microsoft.com/office/drawing/2014/main" id="{254ADD29-90F7-415B-A5C7-99AE1E930C00}"/>
              </a:ext>
            </a:extLst>
          </p:cNvPr>
          <p:cNvSpPr txBox="1">
            <a:spLocks/>
          </p:cNvSpPr>
          <p:nvPr/>
        </p:nvSpPr>
        <p:spPr>
          <a:xfrm>
            <a:off x="882414" y="565180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nothing be done through selfish ambition or conceit, but in lowliness of mind let each esteem others better than himself. Let each of you look out not only for his own interests, but also for the interests of others. Let this mind be in you which was also in       Christ Jesus,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2:3-5 </a:t>
            </a:r>
          </a:p>
        </p:txBody>
      </p:sp>
      <p:sp>
        <p:nvSpPr>
          <p:cNvPr id="4" name="Rectangle 2">
            <a:extLst>
              <a:ext uri="{FF2B5EF4-FFF2-40B4-BE49-F238E27FC236}">
                <a16:creationId xmlns:a16="http://schemas.microsoft.com/office/drawing/2014/main" id="{70E90369-11A7-48A0-A0A5-9C58B5526C7B}"/>
              </a:ext>
            </a:extLst>
          </p:cNvPr>
          <p:cNvSpPr txBox="1">
            <a:spLocks noChangeArrowheads="1"/>
          </p:cNvSpPr>
          <p:nvPr/>
        </p:nvSpPr>
        <p:spPr bwMode="auto">
          <a:xfrm>
            <a:off x="3367587" y="1688988"/>
            <a:ext cx="148778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mind</a:t>
            </a:r>
          </a:p>
        </p:txBody>
      </p:sp>
      <p:sp>
        <p:nvSpPr>
          <p:cNvPr id="5" name="Rectangle 2">
            <a:extLst>
              <a:ext uri="{FF2B5EF4-FFF2-40B4-BE49-F238E27FC236}">
                <a16:creationId xmlns:a16="http://schemas.microsoft.com/office/drawing/2014/main" id="{E66B6442-1C1F-413E-A6A2-4069592ECE06}"/>
              </a:ext>
            </a:extLst>
          </p:cNvPr>
          <p:cNvSpPr txBox="1">
            <a:spLocks noChangeArrowheads="1"/>
          </p:cNvSpPr>
          <p:nvPr/>
        </p:nvSpPr>
        <p:spPr bwMode="auto">
          <a:xfrm>
            <a:off x="3367587" y="1688988"/>
            <a:ext cx="148778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mind</a:t>
            </a:r>
          </a:p>
        </p:txBody>
      </p:sp>
      <p:sp>
        <p:nvSpPr>
          <p:cNvPr id="15" name="!!Rectangle 9">
            <a:extLst>
              <a:ext uri="{FF2B5EF4-FFF2-40B4-BE49-F238E27FC236}">
                <a16:creationId xmlns:a16="http://schemas.microsoft.com/office/drawing/2014/main" id="{31A12102-F87E-4CE2-854A-BF5F55CD8BF5}"/>
              </a:ext>
            </a:extLst>
          </p:cNvPr>
          <p:cNvSpPr>
            <a:spLocks noChangeArrowheads="1"/>
          </p:cNvSpPr>
          <p:nvPr/>
        </p:nvSpPr>
        <p:spPr bwMode="auto">
          <a:xfrm>
            <a:off x="990836" y="5743109"/>
            <a:ext cx="31064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Christ Jesus</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14" name="Rectangle 9">
            <a:extLst>
              <a:ext uri="{FF2B5EF4-FFF2-40B4-BE49-F238E27FC236}">
                <a16:creationId xmlns:a16="http://schemas.microsoft.com/office/drawing/2014/main" id="{ED69896F-3CF4-45F0-97F2-87824E320B54}"/>
              </a:ext>
            </a:extLst>
          </p:cNvPr>
          <p:cNvSpPr>
            <a:spLocks noChangeArrowheads="1"/>
          </p:cNvSpPr>
          <p:nvPr/>
        </p:nvSpPr>
        <p:spPr bwMode="auto">
          <a:xfrm>
            <a:off x="992208" y="5742141"/>
            <a:ext cx="31064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6" name="Rectangle 2">
            <a:extLst>
              <a:ext uri="{FF2B5EF4-FFF2-40B4-BE49-F238E27FC236}">
                <a16:creationId xmlns:a16="http://schemas.microsoft.com/office/drawing/2014/main" id="{8D7E8B85-AB88-4BA7-A3FE-2843A623976B}"/>
              </a:ext>
            </a:extLst>
          </p:cNvPr>
          <p:cNvSpPr txBox="1">
            <a:spLocks noChangeArrowheads="1"/>
          </p:cNvSpPr>
          <p:nvPr/>
        </p:nvSpPr>
        <p:spPr bwMode="auto">
          <a:xfrm>
            <a:off x="6572250" y="1737360"/>
            <a:ext cx="217580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esteem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2B05BCB-FDBC-46E4-B887-633CA1D2EA98}"/>
              </a:ext>
            </a:extLst>
          </p:cNvPr>
          <p:cNvSpPr txBox="1">
            <a:spLocks noChangeArrowheads="1"/>
          </p:cNvSpPr>
          <p:nvPr/>
        </p:nvSpPr>
        <p:spPr bwMode="auto">
          <a:xfrm>
            <a:off x="763429" y="2407444"/>
            <a:ext cx="663350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others better than himself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BF7CACC-C1A8-4041-9A97-840A07C6447E}"/>
              </a:ext>
            </a:extLst>
          </p:cNvPr>
          <p:cNvSpPr txBox="1">
            <a:spLocks noChangeArrowheads="1"/>
          </p:cNvSpPr>
          <p:nvPr/>
        </p:nvSpPr>
        <p:spPr bwMode="auto">
          <a:xfrm>
            <a:off x="3401377" y="3077527"/>
            <a:ext cx="230886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look out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610D400C-228F-4627-914C-9C1BDC49B551}"/>
              </a:ext>
            </a:extLst>
          </p:cNvPr>
          <p:cNvSpPr txBox="1">
            <a:spLocks noChangeArrowheads="1"/>
          </p:cNvSpPr>
          <p:nvPr/>
        </p:nvSpPr>
        <p:spPr bwMode="auto">
          <a:xfrm>
            <a:off x="1213486" y="3749040"/>
            <a:ext cx="367313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own interests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E1D860F7-9A5D-4E9C-B2AB-903C14D1A0AA}"/>
              </a:ext>
            </a:extLst>
          </p:cNvPr>
          <p:cNvSpPr txBox="1">
            <a:spLocks noChangeArrowheads="1"/>
          </p:cNvSpPr>
          <p:nvPr/>
        </p:nvSpPr>
        <p:spPr bwMode="auto">
          <a:xfrm>
            <a:off x="553402" y="4418647"/>
            <a:ext cx="475487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interests of others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6E4F4C43-A03D-4A27-8ACB-BAA945C359EA}"/>
              </a:ext>
            </a:extLst>
          </p:cNvPr>
          <p:cNvSpPr txBox="1">
            <a:spLocks noChangeArrowheads="1"/>
          </p:cNvSpPr>
          <p:nvPr/>
        </p:nvSpPr>
        <p:spPr bwMode="auto">
          <a:xfrm>
            <a:off x="1214436" y="5093494"/>
            <a:ext cx="252603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in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496D53B9-4A02-4471-BCBA-D724342C3593}"/>
              </a:ext>
            </a:extLst>
          </p:cNvPr>
          <p:cNvSpPr>
            <a:spLocks noChangeArrowheads="1"/>
          </p:cNvSpPr>
          <p:nvPr/>
        </p:nvSpPr>
        <p:spPr bwMode="auto">
          <a:xfrm>
            <a:off x="1936940" y="49497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24529416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path" presetSubtype="0" accel="50000" decel="50000" fill="hold" grpId="1" nodeType="withEffect">
                                  <p:stCondLst>
                                    <p:cond delay="0"/>
                                  </p:stCondLst>
                                  <p:childTnLst>
                                    <p:animMotion origin="layout" path="M -0.00035 -3.7037E-7 C 0.03628 -0.00023 0.18871 -0.05347 0.26267 -0.0544 C 0.33628 -0.05532 0.44444 -0.03588 0.44444 -0.00509 C 0.4441 0.02546 0.39948 0.06667 0.34635 0.10972 C 0.29201 0.15185 0.20069 0.19583 0.11979 0.25139 C 0.03819 0.30648 -0.06997 0.38171 -0.1434 0.4412 C -0.21701 0.50093 -0.22865 0.54861 -0.21476 0.56898 C -0.20104 0.58935 -0.11806 0.58333 -0.06597 0.57662 C -0.01372 0.56991 0.02187 0.55671 0.09844 0.52801 C 0.19983 0.49861 0.34635 0.40857 0.39757 0.39144 " pathEditMode="relative" rAng="0" ptsTypes="AAAAAAAAAA">
                                      <p:cBhvr>
                                        <p:cTn id="6" dur="2500" fill="hold"/>
                                        <p:tgtEl>
                                          <p:spTgt spid="5"/>
                                        </p:tgtEl>
                                        <p:attrNameLst>
                                          <p:attrName>ppt_x</p:attrName>
                                          <p:attrName>ppt_y</p:attrName>
                                        </p:attrNameLst>
                                      </p:cBhvr>
                                      <p:rCtr x="11267" y="26435"/>
                                    </p:animMotion>
                                  </p:childTnLst>
                                </p:cTn>
                              </p:par>
                              <p:par>
                                <p:cTn id="7" presetID="16" presetClass="entr" presetSubtype="21" fill="hold" grpId="0" nodeType="withEffect">
                                  <p:stCondLst>
                                    <p:cond delay="2250"/>
                                  </p:stCondLst>
                                  <p:childTnLst>
                                    <p:set>
                                      <p:cBhvr>
                                        <p:cTn id="8" dur="1" fill="hold">
                                          <p:stCondLst>
                                            <p:cond delay="0"/>
                                          </p:stCondLst>
                                        </p:cTn>
                                        <p:tgtEl>
                                          <p:spTgt spid="3074"/>
                                        </p:tgtEl>
                                        <p:attrNameLst>
                                          <p:attrName>style.visibility</p:attrName>
                                        </p:attrNameLst>
                                      </p:cBhvr>
                                      <p:to>
                                        <p:strVal val="visible"/>
                                      </p:to>
                                    </p:set>
                                    <p:animEffect transition="in" filter="barn(inVertical)">
                                      <p:cBhvr>
                                        <p:cTn id="9" dur="500"/>
                                        <p:tgtEl>
                                          <p:spTgt spid="3074"/>
                                        </p:tgtEl>
                                      </p:cBhvr>
                                    </p:animEffect>
                                  </p:childTnLst>
                                </p:cTn>
                              </p:par>
                            </p:childTnLst>
                          </p:cTn>
                        </p:par>
                        <p:par>
                          <p:cTn id="10" fill="hold">
                            <p:stCondLst>
                              <p:cond delay="275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par>
                                <p:cTn id="30" presetID="18" presetClass="emph" presetSubtype="0" fill="hold" grpId="1" nodeType="withEffect">
                                  <p:stCondLst>
                                    <p:cond delay="400"/>
                                  </p:stCondLst>
                                  <p:childTnLst>
                                    <p:set>
                                      <p:cBhvr override="childStyle">
                                        <p:cTn id="31" dur="75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75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500"/>
                                  </p:stCondLst>
                                  <p:childTnLst>
                                    <p:set>
                                      <p:cBhvr override="childStyle">
                                        <p:cTn id="41" dur="500" fill="hold"/>
                                        <p:tgtEl>
                                          <p:spTgt spid="8"/>
                                        </p:tgtEl>
                                        <p:attrNameLst>
                                          <p:attrName>style.textDecorationUnderline</p:attrName>
                                        </p:attrNameLst>
                                      </p:cBhvr>
                                      <p:to>
                                        <p:strVal val="true"/>
                                      </p:to>
                                    </p:set>
                                  </p:childTnLst>
                                </p:cTn>
                              </p:par>
                              <p:par>
                                <p:cTn id="42" presetID="22" presetClass="entr" presetSubtype="8" fill="hold" grpId="0" nodeType="with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16" presetClass="exit" presetSubtype="21" fill="hold" grpId="2" nodeType="withEffect">
                                  <p:stCondLst>
                                    <p:cond delay="250"/>
                                  </p:stCondLst>
                                  <p:childTnLst>
                                    <p:animEffect transition="out" filter="barn(inVertical)">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6" presetClass="exit" presetSubtype="21" fill="hold" grpId="2" nodeType="withEffect">
                                  <p:stCondLst>
                                    <p:cond delay="250"/>
                                  </p:stCondLst>
                                  <p:childTnLst>
                                    <p:animEffect transition="out" filter="barn(inVertical)">
                                      <p:cBhvr>
                                        <p:cTn id="49" dur="750"/>
                                        <p:tgtEl>
                                          <p:spTgt spid="7"/>
                                        </p:tgtEl>
                                      </p:cBhvr>
                                    </p:animEffect>
                                    <p:set>
                                      <p:cBhvr>
                                        <p:cTn id="50" dur="1" fill="hold">
                                          <p:stCondLst>
                                            <p:cond delay="749"/>
                                          </p:stCondLst>
                                        </p:cTn>
                                        <p:tgtEl>
                                          <p:spTgt spid="7"/>
                                        </p:tgtEl>
                                        <p:attrNameLst>
                                          <p:attrName>style.visibility</p:attrName>
                                        </p:attrNameLst>
                                      </p:cBhvr>
                                      <p:to>
                                        <p:strVal val="hidden"/>
                                      </p:to>
                                    </p:set>
                                  </p:childTnLst>
                                </p:cTn>
                              </p:par>
                              <p:par>
                                <p:cTn id="51" presetID="10" presetClass="exit" presetSubtype="0" fill="hold" grpId="1" nodeType="withEffect">
                                  <p:stCondLst>
                                    <p:cond delay="25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grpId="1" nodeType="withEffect">
                                  <p:stCondLst>
                                    <p:cond delay="250"/>
                                  </p:stCondLst>
                                  <p:childTnLst>
                                    <p:animEffect transition="out" filter="fade">
                                      <p:cBhvr>
                                        <p:cTn id="55" dur="750"/>
                                        <p:tgtEl>
                                          <p:spTgt spid="17"/>
                                        </p:tgtEl>
                                      </p:cBhvr>
                                    </p:animEffect>
                                    <p:set>
                                      <p:cBhvr>
                                        <p:cTn id="56" dur="1" fill="hold">
                                          <p:stCondLst>
                                            <p:cond delay="74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par>
                                <p:cTn id="62" presetID="18" presetClass="emph" presetSubtype="0" fill="hold" grpId="1" nodeType="withEffect">
                                  <p:stCondLst>
                                    <p:cond delay="0"/>
                                  </p:stCondLst>
                                  <p:childTnLst>
                                    <p:set>
                                      <p:cBhvr override="childStyle">
                                        <p:cTn id="63" dur="500" fill="hold"/>
                                        <p:tgtEl>
                                          <p:spTgt spid="9"/>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par>
                                <p:cTn id="67" presetID="22" presetClass="entr" presetSubtype="8" fill="hold" grpId="0" nodeType="withEffect">
                                  <p:stCondLst>
                                    <p:cond delay="40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par>
                                <p:cTn id="70" presetID="18" presetClass="emph" presetSubtype="0" fill="hold" grpId="1" nodeType="withEffect">
                                  <p:stCondLst>
                                    <p:cond delay="400"/>
                                  </p:stCondLst>
                                  <p:childTnLst>
                                    <p:set>
                                      <p:cBhvr override="childStyle">
                                        <p:cTn id="71" dur="500" fill="hold"/>
                                        <p:tgtEl>
                                          <p:spTgt spid="10"/>
                                        </p:tgtEl>
                                        <p:attrNameLst>
                                          <p:attrName>style.textDecorationUnderline</p:attrName>
                                        </p:attrNameLst>
                                      </p:cBhvr>
                                      <p:to>
                                        <p:strVal val="true"/>
                                      </p:to>
                                    </p:set>
                                  </p:childTnLst>
                                </p:cTn>
                              </p:par>
                              <p:par>
                                <p:cTn id="72" presetID="22" presetClass="entr" presetSubtype="8" fill="hold" grpId="0" nodeType="withEffect">
                                  <p:stCondLst>
                                    <p:cond delay="40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par>
                                <p:cTn id="80" presetID="18" presetClass="emph" presetSubtype="0" fill="hold" grpId="1" nodeType="withEffect">
                                  <p:stCondLst>
                                    <p:cond delay="0"/>
                                  </p:stCondLst>
                                  <p:childTnLst>
                                    <p:set>
                                      <p:cBhvr override="childStyle">
                                        <p:cTn id="81" dur="500" fill="hold"/>
                                        <p:tgtEl>
                                          <p:spTgt spid="11"/>
                                        </p:tgtEl>
                                        <p:attrNameLst>
                                          <p:attrName>style.textDecorationUnderline</p:attrName>
                                        </p:attrNameLst>
                                      </p:cBhvr>
                                      <p:to>
                                        <p:strVal val="true"/>
                                      </p:to>
                                    </p:set>
                                  </p:childTnLst>
                                </p:cTn>
                              </p:par>
                              <p:par>
                                <p:cTn id="82" presetID="22" presetClass="entr" presetSubtype="8"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500"/>
                                        <p:tgtEl>
                                          <p:spTgt spid="21"/>
                                        </p:tgtEl>
                                      </p:cBhvr>
                                    </p:animEffect>
                                  </p:childTnLst>
                                </p:cTn>
                              </p:par>
                              <p:par>
                                <p:cTn id="85" presetID="0" presetClass="entr" presetSubtype="0" fill="hold" grpId="0" nodeType="withEffect">
                                  <p:stCondLst>
                                    <p:cond delay="250"/>
                                  </p:stCondLst>
                                  <p:childTnLst>
                                    <p:set>
                                      <p:cBhvr>
                                        <p:cTn id="86" dur="1" fill="hold">
                                          <p:stCondLst>
                                            <p:cond delay="0"/>
                                          </p:stCondLst>
                                        </p:cTn>
                                        <p:tgtEl>
                                          <p:spTgt spid="13"/>
                                        </p:tgtEl>
                                        <p:attrNameLst>
                                          <p:attrName>style.visibility</p:attrName>
                                        </p:attrNameLst>
                                      </p:cBhvr>
                                      <p:to>
                                        <p:strVal val="visible"/>
                                      </p:to>
                                    </p:set>
                                    <p:animEffect transition="in" filter="dissolve">
                                      <p:cBhvr>
                                        <p:cTn id="87" dur="500">
                                          <p:stCondLst>
                                            <p:cond delay="0"/>
                                          </p:stCondLst>
                                        </p:cTn>
                                        <p:tgtEl>
                                          <p:spTgt spid="13"/>
                                        </p:tgtEl>
                                      </p:cBhvr>
                                    </p:animEffect>
                                    <p:anim to="" calcmode="lin" valueType="num">
                                      <p:cBhvr>
                                        <p:cTn id="8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90" presetID="16" presetClass="exit" presetSubtype="21" fill="hold" grpId="2" nodeType="withEffect">
                                  <p:stCondLst>
                                    <p:cond delay="0"/>
                                  </p:stCondLst>
                                  <p:childTnLst>
                                    <p:animEffect transition="out" filter="barn(inVertical)">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6" presetClass="exit" presetSubtype="21" fill="hold" grpId="2" nodeType="with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2" nodeType="withEffect">
                                  <p:stCondLst>
                                    <p:cond delay="0"/>
                                  </p:stCondLst>
                                  <p:childTnLst>
                                    <p:animEffect transition="out" filter="barn(inVertical)">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0"/>
                                        </p:tgtEl>
                                      </p:cBhvr>
                                    </p:animEffect>
                                    <p:set>
                                      <p:cBhvr>
                                        <p:cTn id="107" dur="1" fill="hold">
                                          <p:stCondLst>
                                            <p:cond delay="499"/>
                                          </p:stCondLst>
                                        </p:cTn>
                                        <p:tgtEl>
                                          <p:spTgt spid="20"/>
                                        </p:tgtEl>
                                        <p:attrNameLst>
                                          <p:attrName>style.visibility</p:attrName>
                                        </p:attrNameLst>
                                      </p:cBhvr>
                                      <p:to>
                                        <p:strVal val="hidden"/>
                                      </p:to>
                                    </p:set>
                                  </p:childTnLst>
                                </p:cTn>
                              </p:par>
                            </p:childTnLst>
                          </p:cTn>
                        </p:par>
                        <p:par>
                          <p:cTn id="108" fill="hold">
                            <p:stCondLst>
                              <p:cond delay="750"/>
                            </p:stCondLst>
                            <p:childTnLst>
                              <p:par>
                                <p:cTn id="109" presetID="22" presetClass="entr" presetSubtype="8" fill="hold" grpId="0" nodeType="after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wipe(left)">
                                      <p:cBhvr>
                                        <p:cTn id="111" dur="500"/>
                                        <p:tgtEl>
                                          <p:spTgt spid="12"/>
                                        </p:tgtEl>
                                      </p:cBhvr>
                                    </p:animEffect>
                                  </p:childTnLst>
                                </p:cTn>
                              </p:par>
                              <p:par>
                                <p:cTn id="112" presetID="18" presetClass="emph" presetSubtype="0" fill="hold" grpId="1" nodeType="withEffect">
                                  <p:stCondLst>
                                    <p:cond delay="0"/>
                                  </p:stCondLst>
                                  <p:childTnLst>
                                    <p:set>
                                      <p:cBhvr override="childStyle">
                                        <p:cTn id="113" dur="500" fill="hold"/>
                                        <p:tgtEl>
                                          <p:spTgt spid="12"/>
                                        </p:tgtEl>
                                        <p:attrNameLst>
                                          <p:attrName>style.textDecorationUnderline</p:attrName>
                                        </p:attrNameLst>
                                      </p:cBhvr>
                                      <p:to>
                                        <p:strVal val="true"/>
                                      </p:to>
                                    </p:set>
                                  </p:childTnLst>
                                </p:cTn>
                              </p:par>
                              <p:par>
                                <p:cTn id="114" presetID="0" presetClass="entr" presetSubtype="0" fill="hold" grpId="0" nodeType="withEffect">
                                  <p:stCondLst>
                                    <p:cond delay="250"/>
                                  </p:stCondLst>
                                  <p:iterate type="lt">
                                    <p:tmPct val="10000"/>
                                  </p:iterate>
                                  <p:childTnLst>
                                    <p:set>
                                      <p:cBhvr>
                                        <p:cTn id="115" dur="1" fill="hold">
                                          <p:stCondLst>
                                            <p:cond delay="0"/>
                                          </p:stCondLst>
                                        </p:cTn>
                                        <p:tgtEl>
                                          <p:spTgt spid="14"/>
                                        </p:tgtEl>
                                        <p:attrNameLst>
                                          <p:attrName>style.visibility</p:attrName>
                                        </p:attrNameLst>
                                      </p:cBhvr>
                                      <p:to>
                                        <p:strVal val="visible"/>
                                      </p:to>
                                    </p:set>
                                    <p:animEffect transition="in" filter="dissolve">
                                      <p:cBhvr>
                                        <p:cTn id="116" dur="500">
                                          <p:stCondLst>
                                            <p:cond delay="0"/>
                                          </p:stCondLst>
                                        </p:cTn>
                                        <p:tgtEl>
                                          <p:spTgt spid="14"/>
                                        </p:tgtEl>
                                      </p:cBhvr>
                                    </p:animEffect>
                                    <p:anim to="" calcmode="lin" valueType="num">
                                      <p:cBhvr>
                                        <p:cTn id="11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119" fill="hold">
                            <p:stCondLst>
                              <p:cond delay="2000"/>
                            </p:stCondLst>
                            <p:childTnLst>
                              <p:par>
                                <p:cTn id="120" presetID="26" presetClass="emph" presetSubtype="0" fill="hold" grpId="1" nodeType="afterEffect">
                                  <p:stCondLst>
                                    <p:cond delay="0"/>
                                  </p:stCondLst>
                                  <p:iterate type="lt">
                                    <p:tmPct val="0"/>
                                  </p:iterate>
                                  <p:childTnLst>
                                    <p:animEffect transition="out" filter="fade">
                                      <p:cBhvr>
                                        <p:cTn id="121" dur="500" tmFilter="0, 0; .2, .5; .8, .5; 1, 0"/>
                                        <p:tgtEl>
                                          <p:spTgt spid="14"/>
                                        </p:tgtEl>
                                      </p:cBhvr>
                                    </p:animEffect>
                                    <p:animScale>
                                      <p:cBhvr>
                                        <p:cTn id="122" dur="250" autoRev="1" fill="hold"/>
                                        <p:tgtEl>
                                          <p:spTgt spid="14"/>
                                        </p:tgtEl>
                                      </p:cBhvr>
                                      <p:by x="105000" y="105000"/>
                                    </p:animScale>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250"/>
                                        <p:tgtEl>
                                          <p:spTgt spid="15"/>
                                        </p:tgtEl>
                                      </p:cBhvr>
                                    </p:animEffect>
                                  </p:childTnLst>
                                </p:cTn>
                              </p:par>
                              <p:par>
                                <p:cTn id="127" presetID="10" presetClass="exit" presetSubtype="0" fill="hold" grpId="2" nodeType="withEffect">
                                  <p:stCondLst>
                                    <p:cond delay="0"/>
                                  </p:stCondLst>
                                  <p:iterate type="lt">
                                    <p:tmPct val="0"/>
                                  </p:iterate>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2" grpId="0"/>
      <p:bldP spid="12" grpId="1"/>
      <p:bldP spid="3074" grpId="0"/>
      <p:bldP spid="4" grpId="0"/>
      <p:bldP spid="5" grpId="0"/>
      <p:bldP spid="5" grpId="1"/>
      <p:bldP spid="15" grpId="0"/>
      <p:bldP spid="14" grpId="0"/>
      <p:bldP spid="14" grpId="1"/>
      <p:bldP spid="14" grpId="2"/>
      <p:bldP spid="16" grpId="0"/>
      <p:bldP spid="16" grpId="1"/>
      <p:bldP spid="17" grpId="0"/>
      <p:bldP spid="17" grpId="1"/>
      <p:bldP spid="18" grpId="0"/>
      <p:bldP spid="18" grpId="1"/>
      <p:bldP spid="19" grpId="0"/>
      <p:bldP spid="19" grpId="1"/>
      <p:bldP spid="20" grpId="0"/>
      <p:bldP spid="20" grpId="1"/>
      <p:bldP spid="2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83B3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09755-72F5-4F48-8460-AAB2DB17C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7" name="!!Rectangle 9">
            <a:extLst>
              <a:ext uri="{FF2B5EF4-FFF2-40B4-BE49-F238E27FC236}">
                <a16:creationId xmlns:a16="http://schemas.microsoft.com/office/drawing/2014/main" id="{3AFB784F-C7F1-45D6-91EE-5051E15AB654}"/>
              </a:ext>
            </a:extLst>
          </p:cNvPr>
          <p:cNvSpPr txBox="1">
            <a:spLocks noChangeArrowheads="1"/>
          </p:cNvSpPr>
          <p:nvPr/>
        </p:nvSpPr>
        <p:spPr bwMode="auto">
          <a:xfrm>
            <a:off x="3517950" y="3085735"/>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3929776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B3646-8A69-43BC-9DB2-CAA42D19B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36C6E2E-CC60-4DA2-9D89-8B29BB3C9D2D}"/>
              </a:ext>
            </a:extLst>
          </p:cNvPr>
          <p:cNvSpPr txBox="1">
            <a:spLocks/>
          </p:cNvSpPr>
          <p:nvPr/>
        </p:nvSpPr>
        <p:spPr>
          <a:xfrm>
            <a:off x="3452655" y="3015772"/>
            <a:ext cx="47948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demonstrates</a:t>
            </a:r>
          </a:p>
        </p:txBody>
      </p:sp>
      <p:sp>
        <p:nvSpPr>
          <p:cNvPr id="6" name="Title 1">
            <a:extLst>
              <a:ext uri="{FF2B5EF4-FFF2-40B4-BE49-F238E27FC236}">
                <a16:creationId xmlns:a16="http://schemas.microsoft.com/office/drawing/2014/main" id="{565DC9A6-6DAE-4B7B-A924-C469238B06AB}"/>
              </a:ext>
            </a:extLst>
          </p:cNvPr>
          <p:cNvSpPr txBox="1">
            <a:spLocks/>
          </p:cNvSpPr>
          <p:nvPr/>
        </p:nvSpPr>
        <p:spPr>
          <a:xfrm>
            <a:off x="656371" y="5034433"/>
            <a:ext cx="47948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 died for us</a:t>
            </a:r>
          </a:p>
        </p:txBody>
      </p:sp>
      <p:sp>
        <p:nvSpPr>
          <p:cNvPr id="9" name="Title 1">
            <a:extLst>
              <a:ext uri="{FF2B5EF4-FFF2-40B4-BE49-F238E27FC236}">
                <a16:creationId xmlns:a16="http://schemas.microsoft.com/office/drawing/2014/main" id="{8D8EE2DB-EABC-4E89-B970-AB61A4C5D3B5}"/>
              </a:ext>
            </a:extLst>
          </p:cNvPr>
          <p:cNvSpPr txBox="1">
            <a:spLocks/>
          </p:cNvSpPr>
          <p:nvPr/>
        </p:nvSpPr>
        <p:spPr>
          <a:xfrm>
            <a:off x="2687859" y="3769311"/>
            <a:ext cx="3968562" cy="7605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toward us</a:t>
            </a:r>
          </a:p>
        </p:txBody>
      </p:sp>
      <p:sp>
        <p:nvSpPr>
          <p:cNvPr id="3074" name="Rectangle 2"/>
          <p:cNvSpPr>
            <a:spLocks noGrp="1" noChangeArrowheads="1"/>
          </p:cNvSpPr>
          <p:nvPr>
            <p:ph type="title"/>
          </p:nvPr>
        </p:nvSpPr>
        <p:spPr>
          <a:xfrm>
            <a:off x="375781" y="936897"/>
            <a:ext cx="8411227"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scarcely for a righteous man will one die; yet perhaps for a good man someone would even dare     to die. But God demonstrates        His own love toward us, in that while we were still sinners,                  Christ died for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5:7-8 </a:t>
            </a:r>
          </a:p>
        </p:txBody>
      </p:sp>
      <p:sp>
        <p:nvSpPr>
          <p:cNvPr id="5" name="Rectangle 2">
            <a:extLst>
              <a:ext uri="{FF2B5EF4-FFF2-40B4-BE49-F238E27FC236}">
                <a16:creationId xmlns:a16="http://schemas.microsoft.com/office/drawing/2014/main" id="{1D94EACF-C232-4CE3-B6CE-FAA8A815CA37}"/>
              </a:ext>
            </a:extLst>
          </p:cNvPr>
          <p:cNvSpPr txBox="1">
            <a:spLocks noChangeArrowheads="1"/>
          </p:cNvSpPr>
          <p:nvPr/>
        </p:nvSpPr>
        <p:spPr bwMode="auto">
          <a:xfrm>
            <a:off x="3517950" y="3085735"/>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2" name="Rectangle 2">
            <a:extLst>
              <a:ext uri="{FF2B5EF4-FFF2-40B4-BE49-F238E27FC236}">
                <a16:creationId xmlns:a16="http://schemas.microsoft.com/office/drawing/2014/main" id="{DEDC6C52-3DAC-4B24-A17F-CD07DDD290BB}"/>
              </a:ext>
            </a:extLst>
          </p:cNvPr>
          <p:cNvSpPr txBox="1">
            <a:spLocks noChangeArrowheads="1"/>
          </p:cNvSpPr>
          <p:nvPr/>
        </p:nvSpPr>
        <p:spPr bwMode="auto">
          <a:xfrm>
            <a:off x="3497579" y="3131344"/>
            <a:ext cx="472059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demonstrates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F7A824B-5AB4-4476-98F3-D0A862E70C4B}"/>
              </a:ext>
            </a:extLst>
          </p:cNvPr>
          <p:cNvSpPr txBox="1">
            <a:spLocks noChangeArrowheads="1"/>
          </p:cNvSpPr>
          <p:nvPr/>
        </p:nvSpPr>
        <p:spPr bwMode="auto">
          <a:xfrm>
            <a:off x="928211" y="5145881"/>
            <a:ext cx="425606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Christ died for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1BB52840-EE8A-46A4-A048-7A1F3BFB16D1}"/>
              </a:ext>
            </a:extLst>
          </p:cNvPr>
          <p:cNvSpPr>
            <a:spLocks noChangeArrowheads="1"/>
          </p:cNvSpPr>
          <p:nvPr/>
        </p:nvSpPr>
        <p:spPr bwMode="auto">
          <a:xfrm>
            <a:off x="953607" y="5119130"/>
            <a:ext cx="160661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AB003E-8936-4825-85AA-E04301B0B584}"/>
              </a:ext>
            </a:extLst>
          </p:cNvPr>
          <p:cNvSpPr txBox="1">
            <a:spLocks noChangeArrowheads="1"/>
          </p:cNvSpPr>
          <p:nvPr/>
        </p:nvSpPr>
        <p:spPr bwMode="auto">
          <a:xfrm>
            <a:off x="2760820" y="3800951"/>
            <a:ext cx="383315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 toward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F2FE1F20-AE32-4EE4-AD21-32E6396BEEC9}"/>
              </a:ext>
            </a:extLst>
          </p:cNvPr>
          <p:cNvSpPr>
            <a:spLocks noChangeArrowheads="1"/>
          </p:cNvSpPr>
          <p:nvPr/>
        </p:nvSpPr>
        <p:spPr bwMode="auto">
          <a:xfrm>
            <a:off x="2769644" y="3760995"/>
            <a:ext cx="1333886" cy="76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love</a:t>
            </a:r>
          </a:p>
        </p:txBody>
      </p:sp>
      <p:sp>
        <p:nvSpPr>
          <p:cNvPr id="11" name="Rectangle 2" hidden="1">
            <a:extLst>
              <a:ext uri="{FF2B5EF4-FFF2-40B4-BE49-F238E27FC236}">
                <a16:creationId xmlns:a16="http://schemas.microsoft.com/office/drawing/2014/main" id="{2903DC20-8B81-4F4D-8E75-DA9D0E2A8546}"/>
              </a:ext>
            </a:extLst>
          </p:cNvPr>
          <p:cNvSpPr txBox="1">
            <a:spLocks noChangeArrowheads="1"/>
          </p:cNvSpPr>
          <p:nvPr/>
        </p:nvSpPr>
        <p:spPr bwMode="auto">
          <a:xfrm>
            <a:off x="3900088" y="1761902"/>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3714081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0" presetClass="entr" presetSubtype="0" fill="hold" grpId="0" nodeType="afterEffect">
                                  <p:stCondLst>
                                    <p:cond delay="0"/>
                                  </p:stCondLst>
                                  <p:iterate type="lt">
                                    <p:tmPct val="10000"/>
                                  </p:iterate>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1" fill="hold">
                            <p:stCondLst>
                              <p:cond delay="12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18" presetClass="emph" presetSubtype="0" fill="hold" grpId="1" nodeType="withEffect">
                                  <p:stCondLst>
                                    <p:cond delay="0"/>
                                  </p:stCondLst>
                                  <p:childTnLst>
                                    <p:set>
                                      <p:cBhvr override="childStyle">
                                        <p:cTn id="51" dur="500" fill="hold"/>
                                        <p:tgtEl>
                                          <p:spTgt spid="9"/>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0" presetClass="entr" presetSubtype="0" fill="hold" grpId="0"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stCondLst>
                                            <p:cond delay="0"/>
                                          </p:stCondLst>
                                        </p:cTn>
                                        <p:tgtEl>
                                          <p:spTgt spid="10"/>
                                        </p:tgtEl>
                                      </p:cBhvr>
                                    </p:animEffect>
                                    <p:anim to="" calcmode="lin" valueType="num">
                                      <p:cBhvr>
                                        <p:cTn id="5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60" presetID="16" presetClass="exit" presetSubtype="21" fill="hold" grpId="2" nodeType="withEffect">
                                  <p:stCondLst>
                                    <p:cond delay="0"/>
                                  </p:stCondLst>
                                  <p:childTnLst>
                                    <p:animEffect transition="out" filter="barn(inVertical)">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2" nodeType="withEffect">
                                  <p:stCondLst>
                                    <p:cond delay="0"/>
                                  </p:stCondLst>
                                  <p:childTnLst>
                                    <p:animEffect transition="out" filter="barn(inVertical)">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3"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250"/>
                                        <p:tgtEl>
                                          <p:spTgt spid="5"/>
                                        </p:tgtEl>
                                      </p:cBhvr>
                                    </p:animEffect>
                                  </p:childTnLst>
                                </p:cTn>
                              </p:par>
                              <p:par>
                                <p:cTn id="77" presetID="42" presetClass="path" presetSubtype="0" accel="50000" decel="50000" fill="hold" grpId="4" nodeType="withEffect">
                                  <p:stCondLst>
                                    <p:cond delay="0"/>
                                  </p:stCondLst>
                                  <p:childTnLst>
                                    <p:animMotion origin="layout" path="M -8.33333E-7 -4.07407E-6 L 0.04219 -0.19259 " pathEditMode="relative" rAng="0" ptsTypes="AA">
                                      <p:cBhvr>
                                        <p:cTn id="78" dur="2000" fill="hold"/>
                                        <p:tgtEl>
                                          <p:spTgt spid="5"/>
                                        </p:tgtEl>
                                        <p:attrNameLst>
                                          <p:attrName>ppt_x</p:attrName>
                                          <p:attrName>ppt_y</p:attrName>
                                        </p:attrNameLst>
                                      </p:cBhvr>
                                      <p:rCtr x="2101" y="-9630"/>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par>
                                <p:cTn id="82" presetID="10" presetClass="exit" presetSubtype="0" fill="hold" grpId="2" nodeType="withEffect">
                                  <p:stCondLst>
                                    <p:cond delay="0"/>
                                  </p:stCondLst>
                                  <p:iterate type="lt">
                                    <p:tmPct val="0"/>
                                  </p:iterate>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42" presetClass="path" presetSubtype="0" accel="50000" decel="50000" fill="hold" grpId="1" nodeType="withEffect">
                                  <p:stCondLst>
                                    <p:cond delay="250"/>
                                  </p:stCondLst>
                                  <p:childTnLst>
                                    <p:animMotion origin="layout" path="M 1.94444E-6 3.33333E-6 L 0.29791 -0.00741 " pathEditMode="relative" rAng="0" ptsTypes="AA">
                                      <p:cBhvr>
                                        <p:cTn id="92" dur="1250" fill="hold"/>
                                        <p:tgtEl>
                                          <p:spTgt spid="10"/>
                                        </p:tgtEl>
                                        <p:attrNameLst>
                                          <p:attrName>ppt_x</p:attrName>
                                          <p:attrName>ppt_y</p:attrName>
                                        </p:attrNameLst>
                                      </p:cBhvr>
                                      <p:rCtr x="14896" y="-370"/>
                                    </p:animMotion>
                                  </p:childTnLst>
                                </p:cTn>
                              </p:par>
                              <p:par>
                                <p:cTn id="93" presetID="8" presetClass="emph" presetSubtype="0" fill="hold" grpId="4" nodeType="withEffect">
                                  <p:stCondLst>
                                    <p:cond delay="250"/>
                                  </p:stCondLst>
                                  <p:childTnLst>
                                    <p:animRot by="-600000">
                                      <p:cBhvr>
                                        <p:cTn id="94" dur="1250" fill="hold"/>
                                        <p:tgtEl>
                                          <p:spTgt spid="10"/>
                                        </p:tgtEl>
                                        <p:attrNameLst>
                                          <p:attrName>r</p:attrName>
                                        </p:attrNameLst>
                                      </p:cBhvr>
                                    </p:animRot>
                                  </p:childTnLst>
                                </p:cTn>
                              </p:par>
                              <p:par>
                                <p:cTn id="95" presetID="10" presetClass="exit" presetSubtype="0" fill="hold" grpId="2" nodeType="withEffect">
                                  <p:stCondLst>
                                    <p:cond delay="250"/>
                                  </p:stCondLst>
                                  <p:childTnLst>
                                    <p:animEffect transition="out" filter="fade">
                                      <p:cBhvr>
                                        <p:cTn id="96" dur="1250"/>
                                        <p:tgtEl>
                                          <p:spTgt spid="10"/>
                                        </p:tgtEl>
                                      </p:cBhvr>
                                    </p:animEffect>
                                    <p:set>
                                      <p:cBhvr>
                                        <p:cTn id="97" dur="1" fill="hold">
                                          <p:stCondLst>
                                            <p:cond delay="1249"/>
                                          </p:stCondLst>
                                        </p:cTn>
                                        <p:tgtEl>
                                          <p:spTgt spid="10"/>
                                        </p:tgtEl>
                                        <p:attrNameLst>
                                          <p:attrName>style.visibility</p:attrName>
                                        </p:attrNameLst>
                                      </p:cBhvr>
                                      <p:to>
                                        <p:strVal val="hidden"/>
                                      </p:to>
                                    </p:set>
                                  </p:childTnLst>
                                </p:cTn>
                              </p:par>
                              <p:par>
                                <p:cTn id="98" presetID="23" presetClass="exit" presetSubtype="16" fill="hold" grpId="3" nodeType="withEffect">
                                  <p:stCondLst>
                                    <p:cond delay="250"/>
                                  </p:stCondLst>
                                  <p:childTnLst>
                                    <p:anim calcmode="lin" valueType="num">
                                      <p:cBhvr>
                                        <p:cTn id="99" dur="1250"/>
                                        <p:tgtEl>
                                          <p:spTgt spid="10"/>
                                        </p:tgtEl>
                                        <p:attrNameLst>
                                          <p:attrName>ppt_w</p:attrName>
                                        </p:attrNameLst>
                                      </p:cBhvr>
                                      <p:tavLst>
                                        <p:tav tm="0">
                                          <p:val>
                                            <p:strVal val="ppt_w"/>
                                          </p:val>
                                        </p:tav>
                                        <p:tav tm="100000">
                                          <p:val>
                                            <p:strVal val="4*ppt_w"/>
                                          </p:val>
                                        </p:tav>
                                      </p:tavLst>
                                    </p:anim>
                                    <p:anim calcmode="lin" valueType="num">
                                      <p:cBhvr>
                                        <p:cTn id="100" dur="1250"/>
                                        <p:tgtEl>
                                          <p:spTgt spid="10"/>
                                        </p:tgtEl>
                                        <p:attrNameLst>
                                          <p:attrName>ppt_h</p:attrName>
                                        </p:attrNameLst>
                                      </p:cBhvr>
                                      <p:tavLst>
                                        <p:tav tm="0">
                                          <p:val>
                                            <p:strVal val="ppt_h"/>
                                          </p:val>
                                        </p:tav>
                                        <p:tav tm="100000">
                                          <p:val>
                                            <p:strVal val="4*ppt_h"/>
                                          </p:val>
                                        </p:tav>
                                      </p:tavLst>
                                    </p:anim>
                                    <p:set>
                                      <p:cBhvr>
                                        <p:cTn id="101" dur="1" fill="hold">
                                          <p:stCondLst>
                                            <p:cond delay="1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9" grpId="0"/>
      <p:bldP spid="9" grpId="1"/>
      <p:bldP spid="9" grpId="2"/>
      <p:bldP spid="3074" grpId="0"/>
      <p:bldP spid="3074" grpId="1"/>
      <p:bldP spid="5" grpId="2"/>
      <p:bldP spid="5" grpId="3"/>
      <p:bldP spid="5" grpId="4"/>
      <p:bldP spid="12" grpId="0"/>
      <p:bldP spid="12" grpId="1"/>
      <p:bldP spid="13" grpId="0"/>
      <p:bldP spid="13" grpId="1"/>
      <p:bldP spid="8" grpId="0"/>
      <p:bldP spid="8" grpId="1"/>
      <p:bldP spid="8" grpId="2"/>
      <p:bldP spid="14" grpId="0"/>
      <p:bldP spid="14" grpId="1"/>
      <p:bldP spid="10" grpId="0"/>
      <p:bldP spid="10" grpId="1"/>
      <p:bldP spid="10" grpId="2"/>
      <p:bldP spid="10" grpId="3"/>
      <p:bldP spid="10" grpId="4"/>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0619-46E3-44EA-A139-87CA4FE11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E5AC55EC-7C4A-419C-B924-E39E671602B0}"/>
              </a:ext>
            </a:extLst>
          </p:cNvPr>
          <p:cNvSpPr txBox="1">
            <a:spLocks/>
          </p:cNvSpPr>
          <p:nvPr/>
        </p:nvSpPr>
        <p:spPr>
          <a:xfrm>
            <a:off x="2180308" y="3090495"/>
            <a:ext cx="2222723" cy="7109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a:t>
            </a:r>
          </a:p>
        </p:txBody>
      </p:sp>
      <p:sp>
        <p:nvSpPr>
          <p:cNvPr id="5" name="Title 1">
            <a:extLst>
              <a:ext uri="{FF2B5EF4-FFF2-40B4-BE49-F238E27FC236}">
                <a16:creationId xmlns:a16="http://schemas.microsoft.com/office/drawing/2014/main" id="{02042C26-4829-4CAF-8F37-32AB3E0BBEC9}"/>
              </a:ext>
            </a:extLst>
          </p:cNvPr>
          <p:cNvSpPr txBox="1">
            <a:spLocks/>
          </p:cNvSpPr>
          <p:nvPr/>
        </p:nvSpPr>
        <p:spPr>
          <a:xfrm>
            <a:off x="1786183" y="3775197"/>
            <a:ext cx="2323854" cy="699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truth</a:t>
            </a:r>
          </a:p>
        </p:txBody>
      </p:sp>
      <p:sp>
        <p:nvSpPr>
          <p:cNvPr id="3074" name="Rectangle 2"/>
          <p:cNvSpPr>
            <a:spLocks noGrp="1" noChangeArrowheads="1"/>
          </p:cNvSpPr>
          <p:nvPr>
            <p:ph type="title"/>
          </p:nvPr>
        </p:nvSpPr>
        <p:spPr>
          <a:xfrm>
            <a:off x="457200" y="2309019"/>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desires all men to be saved and to come to the knowledge of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2:4 </a:t>
            </a:r>
          </a:p>
        </p:txBody>
      </p:sp>
      <p:sp>
        <p:nvSpPr>
          <p:cNvPr id="6" name="Rectangle 2">
            <a:extLst>
              <a:ext uri="{FF2B5EF4-FFF2-40B4-BE49-F238E27FC236}">
                <a16:creationId xmlns:a16="http://schemas.microsoft.com/office/drawing/2014/main" id="{FC0D901E-D854-47D0-BEDD-C09BFFF2174D}"/>
              </a:ext>
            </a:extLst>
          </p:cNvPr>
          <p:cNvSpPr txBox="1">
            <a:spLocks noChangeArrowheads="1"/>
          </p:cNvSpPr>
          <p:nvPr/>
        </p:nvSpPr>
        <p:spPr bwMode="auto">
          <a:xfrm>
            <a:off x="3900088" y="1761902"/>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7" name="Rectangle 2">
            <a:extLst>
              <a:ext uri="{FF2B5EF4-FFF2-40B4-BE49-F238E27FC236}">
                <a16:creationId xmlns:a16="http://schemas.microsoft.com/office/drawing/2014/main" id="{49F165D2-E74F-4575-B2E7-9472B50E32CE}"/>
              </a:ext>
            </a:extLst>
          </p:cNvPr>
          <p:cNvSpPr txBox="1">
            <a:spLocks noChangeArrowheads="1"/>
          </p:cNvSpPr>
          <p:nvPr/>
        </p:nvSpPr>
        <p:spPr bwMode="auto">
          <a:xfrm>
            <a:off x="2242184" y="3096102"/>
            <a:ext cx="210312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43DA1FD-50F5-4A6C-8490-362045EB5FD6}"/>
              </a:ext>
            </a:extLst>
          </p:cNvPr>
          <p:cNvSpPr txBox="1">
            <a:spLocks noChangeArrowheads="1"/>
          </p:cNvSpPr>
          <p:nvPr/>
        </p:nvSpPr>
        <p:spPr bwMode="auto">
          <a:xfrm>
            <a:off x="1727835" y="3764756"/>
            <a:ext cx="245012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4938242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par>
                                <p:cTn id="8" presetID="50" presetClass="exit" presetSubtype="0" accel="100000" fill="hold" grpId="0" nodeType="withEffect">
                                  <p:stCondLst>
                                    <p:cond delay="500"/>
                                  </p:stCondLst>
                                  <p:childTnLst>
                                    <p:anim calcmode="lin" valueType="num">
                                      <p:cBhvr>
                                        <p:cTn id="9" dur="1000"/>
                                        <p:tgtEl>
                                          <p:spTgt spid="6"/>
                                        </p:tgtEl>
                                        <p:attrNameLst>
                                          <p:attrName>ppt_w</p:attrName>
                                        </p:attrNameLst>
                                      </p:cBhvr>
                                      <p:tavLst>
                                        <p:tav tm="0">
                                          <p:val>
                                            <p:strVal val="ppt_w"/>
                                          </p:val>
                                        </p:tav>
                                        <p:tav tm="100000">
                                          <p:val>
                                            <p:strVal val="ppt_w+.3"/>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DDF5-47D6-4476-AD08-86737935153B}"/>
              </a:ext>
            </a:extLst>
          </p:cNvPr>
          <p:cNvPicPr>
            <a:picLocks noChangeAspect="1"/>
          </p:cNvPicPr>
          <p:nvPr/>
        </p:nvPicPr>
        <p:blipFill rotWithShape="1">
          <a:blip r:embed="rId3">
            <a:extLst>
              <a:ext uri="{28A0092B-C50C-407E-A947-70E740481C1C}">
                <a14:useLocalDpi xmlns:a14="http://schemas.microsoft.com/office/drawing/2010/main" val="0"/>
              </a:ext>
            </a:extLst>
          </a:blip>
          <a:srcRect t="2582" r="5420" b="5421"/>
          <a:stretch/>
        </p:blipFill>
        <p:spPr>
          <a:xfrm>
            <a:off x="-1" y="0"/>
            <a:ext cx="9144001" cy="6858000"/>
          </a:xfrm>
          <a:prstGeom prst="rect">
            <a:avLst/>
          </a:prstGeom>
        </p:spPr>
      </p:pic>
      <p:sp>
        <p:nvSpPr>
          <p:cNvPr id="4" name="Title 1">
            <a:extLst>
              <a:ext uri="{FF2B5EF4-FFF2-40B4-BE49-F238E27FC236}">
                <a16:creationId xmlns:a16="http://schemas.microsoft.com/office/drawing/2014/main" id="{C1620679-FF43-4D28-9FB4-236B18B212DE}"/>
              </a:ext>
            </a:extLst>
          </p:cNvPr>
          <p:cNvSpPr txBox="1">
            <a:spLocks/>
          </p:cNvSpPr>
          <p:nvPr/>
        </p:nvSpPr>
        <p:spPr>
          <a:xfrm>
            <a:off x="3172062" y="4077728"/>
            <a:ext cx="2986366" cy="736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fear</a:t>
            </a:r>
          </a:p>
        </p:txBody>
      </p:sp>
      <p:sp>
        <p:nvSpPr>
          <p:cNvPr id="5" name="Title 1">
            <a:extLst>
              <a:ext uri="{FF2B5EF4-FFF2-40B4-BE49-F238E27FC236}">
                <a16:creationId xmlns:a16="http://schemas.microsoft.com/office/drawing/2014/main" id="{43E3661B-86A9-4C11-84B6-B31DEF02C2E6}"/>
              </a:ext>
            </a:extLst>
          </p:cNvPr>
          <p:cNvSpPr txBox="1">
            <a:spLocks/>
          </p:cNvSpPr>
          <p:nvPr/>
        </p:nvSpPr>
        <p:spPr>
          <a:xfrm>
            <a:off x="2398798" y="4746924"/>
            <a:ext cx="3604205"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more value</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not two sparrows sold for      a copper coin? And not one of them falls to the ground apart from your Father's will. But the very hairs of your head are all numbered. Do not fear therefore; you are of more value than many sparrows."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10:29-31 </a:t>
            </a:r>
          </a:p>
        </p:txBody>
      </p:sp>
      <p:sp>
        <p:nvSpPr>
          <p:cNvPr id="10" name="Rectangle 2">
            <a:extLst>
              <a:ext uri="{FF2B5EF4-FFF2-40B4-BE49-F238E27FC236}">
                <a16:creationId xmlns:a16="http://schemas.microsoft.com/office/drawing/2014/main" id="{E0EF05DA-626E-45EC-B95A-A68496CFB54B}"/>
              </a:ext>
            </a:extLst>
          </p:cNvPr>
          <p:cNvSpPr txBox="1">
            <a:spLocks noChangeArrowheads="1"/>
          </p:cNvSpPr>
          <p:nvPr/>
        </p:nvSpPr>
        <p:spPr bwMode="auto">
          <a:xfrm>
            <a:off x="4342829" y="4726608"/>
            <a:ext cx="168424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value</a:t>
            </a:r>
          </a:p>
        </p:txBody>
      </p:sp>
      <p:sp>
        <p:nvSpPr>
          <p:cNvPr id="6" name="Rectangle 2">
            <a:extLst>
              <a:ext uri="{FF2B5EF4-FFF2-40B4-BE49-F238E27FC236}">
                <a16:creationId xmlns:a16="http://schemas.microsoft.com/office/drawing/2014/main" id="{D69DD70F-87B8-4846-A5E6-0F72C300FE2E}"/>
              </a:ext>
            </a:extLst>
          </p:cNvPr>
          <p:cNvSpPr txBox="1">
            <a:spLocks noChangeArrowheads="1"/>
          </p:cNvSpPr>
          <p:nvPr/>
        </p:nvSpPr>
        <p:spPr bwMode="auto">
          <a:xfrm>
            <a:off x="1605474" y="4733090"/>
            <a:ext cx="949543"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a:t>
            </a:r>
          </a:p>
        </p:txBody>
      </p:sp>
      <p:sp>
        <p:nvSpPr>
          <p:cNvPr id="7" name="Rectangle 2">
            <a:extLst>
              <a:ext uri="{FF2B5EF4-FFF2-40B4-BE49-F238E27FC236}">
                <a16:creationId xmlns:a16="http://schemas.microsoft.com/office/drawing/2014/main" id="{62FA5D34-1358-4F4F-93FF-206A8B42C5B2}"/>
              </a:ext>
            </a:extLst>
          </p:cNvPr>
          <p:cNvSpPr txBox="1">
            <a:spLocks noChangeArrowheads="1"/>
          </p:cNvSpPr>
          <p:nvPr/>
        </p:nvSpPr>
        <p:spPr bwMode="auto">
          <a:xfrm>
            <a:off x="2998380" y="4730257"/>
            <a:ext cx="1618736"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more</a:t>
            </a:r>
          </a:p>
        </p:txBody>
      </p:sp>
      <p:sp>
        <p:nvSpPr>
          <p:cNvPr id="9" name="Rectangle 2" hidden="1">
            <a:extLst>
              <a:ext uri="{FF2B5EF4-FFF2-40B4-BE49-F238E27FC236}">
                <a16:creationId xmlns:a16="http://schemas.microsoft.com/office/drawing/2014/main" id="{D5F04B31-6BFE-4194-B276-283071CFB37B}"/>
              </a:ext>
            </a:extLst>
          </p:cNvPr>
          <p:cNvSpPr txBox="1">
            <a:spLocks noChangeArrowheads="1"/>
          </p:cNvSpPr>
          <p:nvPr/>
        </p:nvSpPr>
        <p:spPr bwMode="auto">
          <a:xfrm>
            <a:off x="3060750" y="3048664"/>
            <a:ext cx="168424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value</a:t>
            </a:r>
          </a:p>
        </p:txBody>
      </p:sp>
      <p:sp>
        <p:nvSpPr>
          <p:cNvPr id="8" name="Rectangle 2" hidden="1">
            <a:extLst>
              <a:ext uri="{FF2B5EF4-FFF2-40B4-BE49-F238E27FC236}">
                <a16:creationId xmlns:a16="http://schemas.microsoft.com/office/drawing/2014/main" id="{B462265F-BDDF-4823-9509-10AF1E7D8CBF}"/>
              </a:ext>
            </a:extLst>
          </p:cNvPr>
          <p:cNvSpPr txBox="1">
            <a:spLocks noChangeArrowheads="1"/>
          </p:cNvSpPr>
          <p:nvPr/>
        </p:nvSpPr>
        <p:spPr bwMode="auto">
          <a:xfrm>
            <a:off x="6163638" y="4399458"/>
            <a:ext cx="2642420"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are more</a:t>
            </a:r>
          </a:p>
        </p:txBody>
      </p:sp>
      <p:sp>
        <p:nvSpPr>
          <p:cNvPr id="11" name="Rectangle 2">
            <a:extLst>
              <a:ext uri="{FF2B5EF4-FFF2-40B4-BE49-F238E27FC236}">
                <a16:creationId xmlns:a16="http://schemas.microsoft.com/office/drawing/2014/main" id="{38201623-CFB4-45EA-8783-BE6AD4E657A6}"/>
              </a:ext>
            </a:extLst>
          </p:cNvPr>
          <p:cNvSpPr txBox="1">
            <a:spLocks noChangeArrowheads="1"/>
          </p:cNvSpPr>
          <p:nvPr/>
        </p:nvSpPr>
        <p:spPr bwMode="auto">
          <a:xfrm>
            <a:off x="3159917" y="4099084"/>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851D5AC-58C2-4FE9-AF4D-2E94FFAE1C4D}"/>
              </a:ext>
            </a:extLst>
          </p:cNvPr>
          <p:cNvSpPr txBox="1">
            <a:spLocks noChangeArrowheads="1"/>
          </p:cNvSpPr>
          <p:nvPr/>
        </p:nvSpPr>
        <p:spPr bwMode="auto">
          <a:xfrm>
            <a:off x="2342675" y="4773454"/>
            <a:ext cx="371885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of more value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5638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42" presetClass="path" presetSubtype="0" accel="50000" decel="50000" fill="hold" grpId="0" nodeType="withEffect">
                                  <p:stCondLst>
                                    <p:cond delay="0"/>
                                  </p:stCondLst>
                                  <p:childTnLst>
                                    <p:animMotion origin="layout" path="M -5.55556E-7 -4.44444E-6 L 0.51719 -0.04907 " pathEditMode="relative" rAng="0" ptsTypes="AA">
                                      <p:cBhvr>
                                        <p:cTn id="38" dur="2000" fill="hold"/>
                                        <p:tgtEl>
                                          <p:spTgt spid="6"/>
                                        </p:tgtEl>
                                        <p:attrNameLst>
                                          <p:attrName>ppt_x</p:attrName>
                                          <p:attrName>ppt_y</p:attrName>
                                        </p:attrNameLst>
                                      </p:cBhvr>
                                      <p:rCtr x="25851" y="-2454"/>
                                    </p:animMotion>
                                  </p:childTnLst>
                                </p:cTn>
                              </p:par>
                              <p:par>
                                <p:cTn id="39" presetID="42" presetClass="path" presetSubtype="0" accel="50000" decel="50000" fill="hold" grpId="0" nodeType="withEffect">
                                  <p:stCondLst>
                                    <p:cond delay="0"/>
                                  </p:stCondLst>
                                  <p:childTnLst>
                                    <p:animMotion origin="layout" path="M 5.55556E-7 -2.96296E-6 L 0.45052 -0.04838 " pathEditMode="relative" rAng="0" ptsTypes="AA">
                                      <p:cBhvr>
                                        <p:cTn id="40" dur="2000" fill="hold"/>
                                        <p:tgtEl>
                                          <p:spTgt spid="7"/>
                                        </p:tgtEl>
                                        <p:attrNameLst>
                                          <p:attrName>ppt_x</p:attrName>
                                          <p:attrName>ppt_y</p:attrName>
                                        </p:attrNameLst>
                                      </p:cBhvr>
                                      <p:rCtr x="22517" y="-2431"/>
                                    </p:animMotion>
                                  </p:childTnLst>
                                </p:cTn>
                              </p:par>
                              <p:par>
                                <p:cTn id="41" presetID="42" presetClass="path" presetSubtype="0" accel="50000" decel="50000" fill="hold" grpId="2" nodeType="withEffect">
                                  <p:stCondLst>
                                    <p:cond delay="0"/>
                                  </p:stCondLst>
                                  <p:childTnLst>
                                    <p:animMotion origin="layout" path="M -3.88889E-6 -4.44444E-6 L -0.1401 -0.24444 " pathEditMode="relative" rAng="0" ptsTypes="AA">
                                      <p:cBhvr>
                                        <p:cTn id="42" dur="2000" fill="hold"/>
                                        <p:tgtEl>
                                          <p:spTgt spid="10"/>
                                        </p:tgtEl>
                                        <p:attrNameLst>
                                          <p:attrName>ppt_x</p:attrName>
                                          <p:attrName>ppt_y</p:attrName>
                                        </p:attrNameLst>
                                      </p:cBhvr>
                                      <p:rCtr x="-7014" y="-12222"/>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10" grpId="1"/>
      <p:bldP spid="10" grpId="2"/>
      <p:bldP spid="6" grpId="0"/>
      <p:bldP spid="6" grpId="1"/>
      <p:bldP spid="7" grpId="0"/>
      <p:bldP spid="7" grpId="1"/>
      <p:bldP spid="11" grpId="0"/>
      <p:bldP spid="11" grpId="1"/>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05F56-EAF4-47C8-9C39-B66758051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E7FB8EEB-1824-4DC6-89E9-5E9A3C7C3F1A}"/>
              </a:ext>
            </a:extLst>
          </p:cNvPr>
          <p:cNvSpPr txBox="1">
            <a:spLocks/>
          </p:cNvSpPr>
          <p:nvPr/>
        </p:nvSpPr>
        <p:spPr>
          <a:xfrm>
            <a:off x="3414960" y="972012"/>
            <a:ext cx="14729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LORD</a:t>
            </a:r>
          </a:p>
        </p:txBody>
      </p:sp>
      <p:sp>
        <p:nvSpPr>
          <p:cNvPr id="6" name="Title 1">
            <a:extLst>
              <a:ext uri="{FF2B5EF4-FFF2-40B4-BE49-F238E27FC236}">
                <a16:creationId xmlns:a16="http://schemas.microsoft.com/office/drawing/2014/main" id="{C53E06F8-0E49-479A-A625-E99B5B3FD4AD}"/>
              </a:ext>
            </a:extLst>
          </p:cNvPr>
          <p:cNvSpPr txBox="1">
            <a:spLocks/>
          </p:cNvSpPr>
          <p:nvPr/>
        </p:nvSpPr>
        <p:spPr>
          <a:xfrm>
            <a:off x="1639472" y="1638370"/>
            <a:ext cx="444917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wonderful works</a:t>
            </a:r>
          </a:p>
        </p:txBody>
      </p:sp>
      <p:sp>
        <p:nvSpPr>
          <p:cNvPr id="7" name="Title 1">
            <a:extLst>
              <a:ext uri="{FF2B5EF4-FFF2-40B4-BE49-F238E27FC236}">
                <a16:creationId xmlns:a16="http://schemas.microsoft.com/office/drawing/2014/main" id="{62AA2DFD-1C1B-499F-90FA-2D5727E14AB2}"/>
              </a:ext>
            </a:extLst>
          </p:cNvPr>
          <p:cNvSpPr txBox="1">
            <a:spLocks/>
          </p:cNvSpPr>
          <p:nvPr/>
        </p:nvSpPr>
        <p:spPr>
          <a:xfrm>
            <a:off x="3122956" y="2979974"/>
            <a:ext cx="21280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Cannot</a:t>
            </a:r>
          </a:p>
        </p:txBody>
      </p:sp>
      <p:sp>
        <p:nvSpPr>
          <p:cNvPr id="8" name="Title 1">
            <a:extLst>
              <a:ext uri="{FF2B5EF4-FFF2-40B4-BE49-F238E27FC236}">
                <a16:creationId xmlns:a16="http://schemas.microsoft.com/office/drawing/2014/main" id="{954DD3C6-C2BF-4B1B-A101-51F4F3CFB5E8}"/>
              </a:ext>
            </a:extLst>
          </p:cNvPr>
          <p:cNvSpPr txBox="1">
            <a:spLocks/>
          </p:cNvSpPr>
          <p:nvPr/>
        </p:nvSpPr>
        <p:spPr>
          <a:xfrm>
            <a:off x="2539268" y="500048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numbered</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O LORD my God, are      Your wonderful works Which You have done; And Your thoughts toward us Cannot be recounted  to You in order; If I would declare and speak of them, They are more than can be numbered.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40:5 </a:t>
            </a:r>
          </a:p>
        </p:txBody>
      </p:sp>
      <p:sp>
        <p:nvSpPr>
          <p:cNvPr id="15" name="Rectangle 2">
            <a:extLst>
              <a:ext uri="{FF2B5EF4-FFF2-40B4-BE49-F238E27FC236}">
                <a16:creationId xmlns:a16="http://schemas.microsoft.com/office/drawing/2014/main" id="{FEC2ADDE-FC5B-45BB-A354-26339841FFDC}"/>
              </a:ext>
            </a:extLst>
          </p:cNvPr>
          <p:cNvSpPr txBox="1">
            <a:spLocks noChangeArrowheads="1"/>
          </p:cNvSpPr>
          <p:nvPr/>
        </p:nvSpPr>
        <p:spPr bwMode="auto">
          <a:xfrm>
            <a:off x="3351847" y="1079658"/>
            <a:ext cx="158877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D5109A3-132A-4CA9-8A3E-B8CBE2CE746F}"/>
              </a:ext>
            </a:extLst>
          </p:cNvPr>
          <p:cNvSpPr txBox="1">
            <a:spLocks noChangeArrowheads="1"/>
          </p:cNvSpPr>
          <p:nvPr/>
        </p:nvSpPr>
        <p:spPr bwMode="auto">
          <a:xfrm>
            <a:off x="1715453" y="1747361"/>
            <a:ext cx="430178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wonderful works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E4EEC0A-7918-4A6C-A199-6A4389C38A27}"/>
              </a:ext>
            </a:extLst>
          </p:cNvPr>
          <p:cNvSpPr txBox="1">
            <a:spLocks noChangeArrowheads="1"/>
          </p:cNvSpPr>
          <p:nvPr/>
        </p:nvSpPr>
        <p:spPr bwMode="auto">
          <a:xfrm>
            <a:off x="3219449" y="3090386"/>
            <a:ext cx="193167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Cannot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BBB86B8-7917-42E4-9ABF-B9CFC42FD95D}"/>
              </a:ext>
            </a:extLst>
          </p:cNvPr>
          <p:cNvSpPr txBox="1">
            <a:spLocks noChangeArrowheads="1"/>
          </p:cNvSpPr>
          <p:nvPr/>
        </p:nvSpPr>
        <p:spPr bwMode="auto">
          <a:xfrm>
            <a:off x="2461737" y="5106352"/>
            <a:ext cx="361598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numbered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63EF887-A895-4458-A4F3-5C92A1E84CD7}"/>
              </a:ext>
            </a:extLst>
          </p:cNvPr>
          <p:cNvSpPr txBox="1">
            <a:spLocks noChangeArrowheads="1"/>
          </p:cNvSpPr>
          <p:nvPr/>
        </p:nvSpPr>
        <p:spPr bwMode="auto">
          <a:xfrm>
            <a:off x="6163638" y="4399458"/>
            <a:ext cx="2642420" cy="74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more</a:t>
            </a:r>
          </a:p>
        </p:txBody>
      </p:sp>
      <p:sp>
        <p:nvSpPr>
          <p:cNvPr id="10" name="Rectangle 2">
            <a:extLst>
              <a:ext uri="{FF2B5EF4-FFF2-40B4-BE49-F238E27FC236}">
                <a16:creationId xmlns:a16="http://schemas.microsoft.com/office/drawing/2014/main" id="{068D56BC-62D4-48F5-9675-1EA08F2EBF34}"/>
              </a:ext>
            </a:extLst>
          </p:cNvPr>
          <p:cNvSpPr txBox="1">
            <a:spLocks noChangeArrowheads="1"/>
          </p:cNvSpPr>
          <p:nvPr/>
        </p:nvSpPr>
        <p:spPr bwMode="auto">
          <a:xfrm>
            <a:off x="3391238" y="1031304"/>
            <a:ext cx="45901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a:t>
            </a:r>
          </a:p>
        </p:txBody>
      </p:sp>
      <p:sp>
        <p:nvSpPr>
          <p:cNvPr id="11" name="Rectangle 2">
            <a:extLst>
              <a:ext uri="{FF2B5EF4-FFF2-40B4-BE49-F238E27FC236}">
                <a16:creationId xmlns:a16="http://schemas.microsoft.com/office/drawing/2014/main" id="{59C350A3-0A95-4606-BF00-B5B50053652B}"/>
              </a:ext>
            </a:extLst>
          </p:cNvPr>
          <p:cNvSpPr txBox="1">
            <a:spLocks noChangeArrowheads="1"/>
          </p:cNvSpPr>
          <p:nvPr/>
        </p:nvSpPr>
        <p:spPr bwMode="auto">
          <a:xfrm>
            <a:off x="3016076" y="4387657"/>
            <a:ext cx="40891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p>
        </p:txBody>
      </p:sp>
      <p:sp>
        <p:nvSpPr>
          <p:cNvPr id="12" name="Rectangle 2">
            <a:extLst>
              <a:ext uri="{FF2B5EF4-FFF2-40B4-BE49-F238E27FC236}">
                <a16:creationId xmlns:a16="http://schemas.microsoft.com/office/drawing/2014/main" id="{AAA30E03-72CC-4074-8745-584B180D4DAB}"/>
              </a:ext>
            </a:extLst>
          </p:cNvPr>
          <p:cNvSpPr txBox="1">
            <a:spLocks noChangeArrowheads="1"/>
          </p:cNvSpPr>
          <p:nvPr/>
        </p:nvSpPr>
        <p:spPr bwMode="auto">
          <a:xfrm>
            <a:off x="5047675" y="2371588"/>
            <a:ext cx="42143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p>
        </p:txBody>
      </p:sp>
      <p:sp>
        <p:nvSpPr>
          <p:cNvPr id="13" name="Rectangle 2">
            <a:extLst>
              <a:ext uri="{FF2B5EF4-FFF2-40B4-BE49-F238E27FC236}">
                <a16:creationId xmlns:a16="http://schemas.microsoft.com/office/drawing/2014/main" id="{00E9F516-C793-4BF9-B1A6-D7F848E72856}"/>
              </a:ext>
            </a:extLst>
          </p:cNvPr>
          <p:cNvSpPr txBox="1">
            <a:spLocks noChangeArrowheads="1"/>
          </p:cNvSpPr>
          <p:nvPr/>
        </p:nvSpPr>
        <p:spPr bwMode="auto">
          <a:xfrm>
            <a:off x="5239501" y="1707708"/>
            <a:ext cx="48448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k</a:t>
            </a:r>
          </a:p>
        </p:txBody>
      </p:sp>
      <p:sp>
        <p:nvSpPr>
          <p:cNvPr id="9" name="Rectangle 2">
            <a:extLst>
              <a:ext uri="{FF2B5EF4-FFF2-40B4-BE49-F238E27FC236}">
                <a16:creationId xmlns:a16="http://schemas.microsoft.com/office/drawing/2014/main" id="{35ED6E47-0EC0-4D76-B4AD-C79989182DC6}"/>
              </a:ext>
            </a:extLst>
          </p:cNvPr>
          <p:cNvSpPr txBox="1">
            <a:spLocks noChangeArrowheads="1"/>
          </p:cNvSpPr>
          <p:nvPr/>
        </p:nvSpPr>
        <p:spPr bwMode="auto">
          <a:xfrm>
            <a:off x="3547225" y="3321478"/>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a:t>
            </a:r>
          </a:p>
        </p:txBody>
      </p:sp>
      <p:sp>
        <p:nvSpPr>
          <p:cNvPr id="14" name="Rectangle 2">
            <a:extLst>
              <a:ext uri="{FF2B5EF4-FFF2-40B4-BE49-F238E27FC236}">
                <a16:creationId xmlns:a16="http://schemas.microsoft.com/office/drawing/2014/main" id="{859F6DC1-2C39-4481-A58B-98A367BB7D13}"/>
              </a:ext>
            </a:extLst>
          </p:cNvPr>
          <p:cNvSpPr txBox="1">
            <a:spLocks noChangeArrowheads="1"/>
          </p:cNvSpPr>
          <p:nvPr/>
        </p:nvSpPr>
        <p:spPr bwMode="auto">
          <a:xfrm>
            <a:off x="3060750" y="3048664"/>
            <a:ext cx="168424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value</a:t>
            </a:r>
          </a:p>
        </p:txBody>
      </p:sp>
    </p:spTree>
    <p:extLst>
      <p:ext uri="{BB962C8B-B14F-4D97-AF65-F5344CB8AC3E}">
        <p14:creationId xmlns:p14="http://schemas.microsoft.com/office/powerpoint/2010/main" val="3625517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Effect transition="out" filter="fade">
                                      <p:cBhvr>
                                        <p:cTn id="8" dur="1000"/>
                                        <p:tgtEl>
                                          <p:spTgt spid="14"/>
                                        </p:tgtEl>
                                      </p:cBhvr>
                                    </p:animEffect>
                                    <p:set>
                                      <p:cBhvr>
                                        <p:cTn id="9" dur="1" fill="hold">
                                          <p:stCondLst>
                                            <p:cond delay="999"/>
                                          </p:stCondLst>
                                        </p:cTn>
                                        <p:tgtEl>
                                          <p:spTgt spid="14"/>
                                        </p:tgtEl>
                                        <p:attrNameLst>
                                          <p:attrName>style.visibility</p:attrName>
                                        </p:attrNameLst>
                                      </p:cBhvr>
                                      <p:to>
                                        <p:strVal val="hidden"/>
                                      </p:to>
                                    </p:set>
                                  </p:childTnLst>
                                </p:cTn>
                              </p:par>
                              <p:par>
                                <p:cTn id="10" presetID="6" presetClass="entr" presetSubtype="16" fill="hold" grpId="0" nodeType="withEffect">
                                  <p:stCondLst>
                                    <p:cond delay="30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childTnLst>
                          </p:cTn>
                        </p:par>
                        <p:par>
                          <p:cTn id="13" fill="hold">
                            <p:stCondLst>
                              <p:cond delay="13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40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8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800"/>
                                  </p:stCondLst>
                                  <p:childTnLst>
                                    <p:set>
                                      <p:cBhvr override="childStyle">
                                        <p:cTn id="39" dur="500" fill="hold"/>
                                        <p:tgtEl>
                                          <p:spTgt spid="7"/>
                                        </p:tgtEl>
                                        <p:attrNameLst>
                                          <p:attrName>style.textDecorationUnderline</p:attrName>
                                        </p:attrNameLst>
                                      </p:cBhvr>
                                      <p:to>
                                        <p:strVal val="true"/>
                                      </p:to>
                                    </p:set>
                                  </p:childTnLst>
                                </p:cTn>
                              </p:par>
                              <p:par>
                                <p:cTn id="40" presetID="22" presetClass="entr" presetSubtype="8" fill="hold" grpId="0" nodeType="withEffect">
                                  <p:stCondLst>
                                    <p:cond delay="80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12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1200"/>
                                  </p:stCondLst>
                                  <p:childTnLst>
                                    <p:set>
                                      <p:cBhvr override="childStyle">
                                        <p:cTn id="47" dur="500" fill="hold"/>
                                        <p:tgtEl>
                                          <p:spTgt spid="8"/>
                                        </p:tgtEl>
                                        <p:attrNameLst>
                                          <p:attrName>style.textDecorationUnderline</p:attrName>
                                        </p:attrNameLst>
                                      </p:cBhvr>
                                      <p:to>
                                        <p:strVal val="true"/>
                                      </p:to>
                                    </p:set>
                                  </p:childTnLst>
                                </p:cTn>
                              </p:par>
                              <p:par>
                                <p:cTn id="48" presetID="22" presetClass="entr" presetSubtype="8" fill="hold" grpId="0" nodeType="withEffect">
                                  <p:stCondLst>
                                    <p:cond delay="120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
                                        <p:tgtEl>
                                          <p:spTgt spid="10"/>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50"/>
                                        <p:tgtEl>
                                          <p:spTgt spid="12"/>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250"/>
                                        <p:tgtEl>
                                          <p:spTgt spid="13"/>
                                        </p:tgtEl>
                                      </p:cBhvr>
                                    </p:animEffect>
                                  </p:childTnLst>
                                </p:cTn>
                              </p:par>
                              <p:par>
                                <p:cTn id="65" presetID="6" presetClass="emph" presetSubtype="0" fill="hold" grpId="3" nodeType="withEffect">
                                  <p:stCondLst>
                                    <p:cond delay="0"/>
                                  </p:stCondLst>
                                  <p:childTnLst>
                                    <p:animScale>
                                      <p:cBhvr>
                                        <p:cTn id="66" dur="2000" fill="hold"/>
                                        <p:tgtEl>
                                          <p:spTgt spid="10"/>
                                        </p:tgtEl>
                                      </p:cBhvr>
                                      <p:by x="87000" y="87000"/>
                                    </p:animScale>
                                  </p:childTnLst>
                                </p:cTn>
                              </p:par>
                              <p:par>
                                <p:cTn id="67" presetID="6" presetClass="emph" presetSubtype="0" fill="hold" grpId="3" nodeType="withEffect">
                                  <p:stCondLst>
                                    <p:cond delay="0"/>
                                  </p:stCondLst>
                                  <p:childTnLst>
                                    <p:animScale>
                                      <p:cBhvr>
                                        <p:cTn id="68" dur="2000" fill="hold"/>
                                        <p:tgtEl>
                                          <p:spTgt spid="11"/>
                                        </p:tgtEl>
                                      </p:cBhvr>
                                      <p:by x="87000" y="87000"/>
                                    </p:animScale>
                                  </p:childTnLst>
                                </p:cTn>
                              </p:par>
                              <p:par>
                                <p:cTn id="69" presetID="6" presetClass="emph" presetSubtype="0" fill="hold" grpId="3" nodeType="withEffect">
                                  <p:stCondLst>
                                    <p:cond delay="0"/>
                                  </p:stCondLst>
                                  <p:childTnLst>
                                    <p:animScale>
                                      <p:cBhvr>
                                        <p:cTn id="70" dur="2000" fill="hold"/>
                                        <p:tgtEl>
                                          <p:spTgt spid="12"/>
                                        </p:tgtEl>
                                      </p:cBhvr>
                                      <p:by x="87000" y="87000"/>
                                    </p:animScale>
                                  </p:childTnLst>
                                </p:cTn>
                              </p:par>
                              <p:par>
                                <p:cTn id="71" presetID="6" presetClass="emph" presetSubtype="0" fill="hold" grpId="3" nodeType="withEffect">
                                  <p:stCondLst>
                                    <p:cond delay="0"/>
                                  </p:stCondLst>
                                  <p:childTnLst>
                                    <p:animScale>
                                      <p:cBhvr>
                                        <p:cTn id="72" dur="2000" fill="hold"/>
                                        <p:tgtEl>
                                          <p:spTgt spid="13"/>
                                        </p:tgtEl>
                                      </p:cBhvr>
                                      <p:by x="87000" y="87000"/>
                                    </p:animScale>
                                  </p:childTnLst>
                                </p:cTn>
                              </p:par>
                              <p:par>
                                <p:cTn id="73" presetID="42" presetClass="path" presetSubtype="0" accel="50000" decel="50000" fill="hold" grpId="2" nodeType="withEffect">
                                  <p:stCondLst>
                                    <p:cond delay="0"/>
                                  </p:stCondLst>
                                  <p:childTnLst>
                                    <p:animMotion origin="layout" path="M -3.33333E-6 2.96296E-6 L 0.02275 0.3331 " pathEditMode="relative" rAng="0" ptsTypes="AA">
                                      <p:cBhvr>
                                        <p:cTn id="74" dur="2000" fill="hold"/>
                                        <p:tgtEl>
                                          <p:spTgt spid="10"/>
                                        </p:tgtEl>
                                        <p:attrNameLst>
                                          <p:attrName>ppt_x</p:attrName>
                                          <p:attrName>ppt_y</p:attrName>
                                        </p:attrNameLst>
                                      </p:cBhvr>
                                      <p:rCtr x="1128" y="16644"/>
                                    </p:animMotion>
                                  </p:childTnLst>
                                </p:cTn>
                              </p:par>
                              <p:par>
                                <p:cTn id="75" presetID="42" presetClass="path" presetSubtype="0" accel="50000" decel="50000" fill="hold" grpId="2" nodeType="withEffect">
                                  <p:stCondLst>
                                    <p:cond delay="0"/>
                                  </p:stCondLst>
                                  <p:childTnLst>
                                    <p:animMotion origin="layout" path="M -3.33333E-6 1.11111E-6 L 0.09254 -0.15648 " pathEditMode="relative" rAng="0" ptsTypes="AA">
                                      <p:cBhvr>
                                        <p:cTn id="76" dur="2000" fill="hold"/>
                                        <p:tgtEl>
                                          <p:spTgt spid="11"/>
                                        </p:tgtEl>
                                        <p:attrNameLst>
                                          <p:attrName>ppt_x</p:attrName>
                                          <p:attrName>ppt_y</p:attrName>
                                        </p:attrNameLst>
                                      </p:cBhvr>
                                      <p:rCtr x="4618" y="-7824"/>
                                    </p:animMotion>
                                  </p:childTnLst>
                                </p:cTn>
                              </p:par>
                              <p:par>
                                <p:cTn id="77" presetID="42" presetClass="path" presetSubtype="0" accel="50000" decel="50000" fill="hold" grpId="2" nodeType="withEffect">
                                  <p:stCondLst>
                                    <p:cond delay="0"/>
                                  </p:stCondLst>
                                  <p:childTnLst>
                                    <p:animMotion origin="layout" path="M 0 2.59259E-6 L -0.10243 0.13727 " pathEditMode="relative" rAng="0" ptsTypes="AA">
                                      <p:cBhvr>
                                        <p:cTn id="78" dur="2000" fill="hold"/>
                                        <p:tgtEl>
                                          <p:spTgt spid="12"/>
                                        </p:tgtEl>
                                        <p:attrNameLst>
                                          <p:attrName>ppt_x</p:attrName>
                                          <p:attrName>ppt_y</p:attrName>
                                        </p:attrNameLst>
                                      </p:cBhvr>
                                      <p:rCtr x="-5122" y="6852"/>
                                    </p:animMotion>
                                  </p:childTnLst>
                                </p:cTn>
                              </p:par>
                              <p:par>
                                <p:cTn id="79" presetID="42" presetClass="path" presetSubtype="0" accel="50000" decel="50000" fill="hold" grpId="2" nodeType="withEffect">
                                  <p:stCondLst>
                                    <p:cond delay="0"/>
                                  </p:stCondLst>
                                  <p:childTnLst>
                                    <p:animMotion origin="layout" path="M 8.33333E-7 1.85185E-6 L -0.09983 0.23449 " pathEditMode="relative" rAng="0" ptsTypes="AA">
                                      <p:cBhvr>
                                        <p:cTn id="80" dur="2000" fill="hold"/>
                                        <p:tgtEl>
                                          <p:spTgt spid="13"/>
                                        </p:tgtEl>
                                        <p:attrNameLst>
                                          <p:attrName>ppt_x</p:attrName>
                                          <p:attrName>ppt_y</p:attrName>
                                        </p:attrNameLst>
                                      </p:cBhvr>
                                      <p:rCtr x="-5000" y="11713"/>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par>
                          <p:cTn id="108" fill="hold">
                            <p:stCondLst>
                              <p:cond delay="2000"/>
                            </p:stCondLst>
                            <p:childTnLst>
                              <p:par>
                                <p:cTn id="109" presetID="10" presetClass="entr" presetSubtype="0" fill="hold" grpId="1" nodeType="after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250"/>
                                        <p:tgtEl>
                                          <p:spTgt spid="9"/>
                                        </p:tgtEl>
                                      </p:cBhvr>
                                    </p:animEffect>
                                  </p:childTnLst>
                                </p:cTn>
                              </p:par>
                              <p:par>
                                <p:cTn id="112" presetID="10" presetClass="exit" presetSubtype="0" fill="hold" grpId="0" nodeType="with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8" grpId="1"/>
      <p:bldP spid="8" grpId="2"/>
      <p:bldP spid="3074" grpId="0"/>
      <p:bldP spid="3074" grpId="1"/>
      <p:bldP spid="15" grpId="0"/>
      <p:bldP spid="15" grpId="1"/>
      <p:bldP spid="16" grpId="0"/>
      <p:bldP spid="16" grpId="1"/>
      <p:bldP spid="17" grpId="0"/>
      <p:bldP spid="17" grpId="1"/>
      <p:bldP spid="18" grpId="0"/>
      <p:bldP spid="18" grpId="1"/>
      <p:bldP spid="4" grpId="1"/>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9" grpId="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50C48-BA8F-4BAD-BD41-5E914D219AD3}"/>
              </a:ext>
            </a:extLst>
          </p:cNvPr>
          <p:cNvPicPr>
            <a:picLocks noChangeAspect="1"/>
          </p:cNvPicPr>
          <p:nvPr/>
        </p:nvPicPr>
        <p:blipFill rotWithShape="1">
          <a:blip r:embed="rId3">
            <a:extLst>
              <a:ext uri="{28A0092B-C50C-407E-A947-70E740481C1C}">
                <a14:useLocalDpi xmlns:a14="http://schemas.microsoft.com/office/drawing/2010/main" val="0"/>
              </a:ext>
            </a:extLst>
          </a:blip>
          <a:srcRect b="5368"/>
          <a:stretch/>
        </p:blipFill>
        <p:spPr>
          <a:xfrm>
            <a:off x="-1" y="-1"/>
            <a:ext cx="9144001" cy="6858001"/>
          </a:xfrm>
          <a:prstGeom prst="rect">
            <a:avLst/>
          </a:prstGeom>
        </p:spPr>
      </p:pic>
      <p:sp>
        <p:nvSpPr>
          <p:cNvPr id="6" name="Title 1">
            <a:extLst>
              <a:ext uri="{FF2B5EF4-FFF2-40B4-BE49-F238E27FC236}">
                <a16:creationId xmlns:a16="http://schemas.microsoft.com/office/drawing/2014/main" id="{9F621092-5E0D-4481-872B-6B372AF21A01}"/>
              </a:ext>
            </a:extLst>
          </p:cNvPr>
          <p:cNvSpPr txBox="1">
            <a:spLocks/>
          </p:cNvSpPr>
          <p:nvPr/>
        </p:nvSpPr>
        <p:spPr>
          <a:xfrm>
            <a:off x="780095" y="5715476"/>
            <a:ext cx="1615761" cy="6476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value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say to you, do not worry about your life, what you will eat or what you will drink; nor about your body, what you will put on. Is not life more than food and the body more than clothing? Look at the birds of the air, for they neither sow nor reap nor gather into barns; yet your heavenly Father feeds them. Are you not of more value than they?"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6:25-26 </a:t>
            </a:r>
          </a:p>
        </p:txBody>
      </p:sp>
      <p:sp>
        <p:nvSpPr>
          <p:cNvPr id="5" name="Rectangle 2">
            <a:extLst>
              <a:ext uri="{FF2B5EF4-FFF2-40B4-BE49-F238E27FC236}">
                <a16:creationId xmlns:a16="http://schemas.microsoft.com/office/drawing/2014/main" id="{F2629FB6-514F-4320-BB86-D8997750A538}"/>
              </a:ext>
            </a:extLst>
          </p:cNvPr>
          <p:cNvSpPr txBox="1">
            <a:spLocks noChangeArrowheads="1"/>
          </p:cNvSpPr>
          <p:nvPr/>
        </p:nvSpPr>
        <p:spPr bwMode="auto">
          <a:xfrm>
            <a:off x="3547225" y="3321478"/>
            <a:ext cx="131928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a:t>
            </a:r>
          </a:p>
        </p:txBody>
      </p:sp>
      <p:sp>
        <p:nvSpPr>
          <p:cNvPr id="7" name="Rectangle 6">
            <a:extLst>
              <a:ext uri="{FF2B5EF4-FFF2-40B4-BE49-F238E27FC236}">
                <a16:creationId xmlns:a16="http://schemas.microsoft.com/office/drawing/2014/main" id="{C46FE773-8FA5-4B84-ABAB-AFFC12FD86E8}"/>
              </a:ext>
            </a:extLst>
          </p:cNvPr>
          <p:cNvSpPr>
            <a:spLocks noChangeArrowheads="1"/>
          </p:cNvSpPr>
          <p:nvPr/>
        </p:nvSpPr>
        <p:spPr bwMode="auto">
          <a:xfrm>
            <a:off x="7476373" y="2167940"/>
            <a:ext cx="1021065" cy="75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life</a:t>
            </a:r>
          </a:p>
        </p:txBody>
      </p:sp>
      <p:sp>
        <p:nvSpPr>
          <p:cNvPr id="9" name="Rectangle 2">
            <a:extLst>
              <a:ext uri="{FF2B5EF4-FFF2-40B4-BE49-F238E27FC236}">
                <a16:creationId xmlns:a16="http://schemas.microsoft.com/office/drawing/2014/main" id="{7B79474E-5C7D-49C9-8DE4-4E7108CFE295}"/>
              </a:ext>
            </a:extLst>
          </p:cNvPr>
          <p:cNvSpPr txBox="1">
            <a:spLocks noChangeArrowheads="1"/>
          </p:cNvSpPr>
          <p:nvPr/>
        </p:nvSpPr>
        <p:spPr bwMode="auto">
          <a:xfrm>
            <a:off x="3078101" y="2744915"/>
            <a:ext cx="213296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food and</a:t>
            </a:r>
          </a:p>
        </p:txBody>
      </p:sp>
      <p:sp>
        <p:nvSpPr>
          <p:cNvPr id="10" name="Rectangle 2">
            <a:extLst>
              <a:ext uri="{FF2B5EF4-FFF2-40B4-BE49-F238E27FC236}">
                <a16:creationId xmlns:a16="http://schemas.microsoft.com/office/drawing/2014/main" id="{A0C9440B-7291-4829-9C87-CC09F4AEB4E0}"/>
              </a:ext>
            </a:extLst>
          </p:cNvPr>
          <p:cNvSpPr txBox="1">
            <a:spLocks noChangeArrowheads="1"/>
          </p:cNvSpPr>
          <p:nvPr/>
        </p:nvSpPr>
        <p:spPr bwMode="auto">
          <a:xfrm>
            <a:off x="1552825" y="3318759"/>
            <a:ext cx="207446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clothing</a:t>
            </a:r>
          </a:p>
        </p:txBody>
      </p:sp>
      <p:sp>
        <p:nvSpPr>
          <p:cNvPr id="11" name="Rectangle 2">
            <a:extLst>
              <a:ext uri="{FF2B5EF4-FFF2-40B4-BE49-F238E27FC236}">
                <a16:creationId xmlns:a16="http://schemas.microsoft.com/office/drawing/2014/main" id="{55B31D1B-AD88-4E40-94D7-0B6AFC699FDA}"/>
              </a:ext>
            </a:extLst>
          </p:cNvPr>
          <p:cNvSpPr txBox="1">
            <a:spLocks noChangeArrowheads="1"/>
          </p:cNvSpPr>
          <p:nvPr/>
        </p:nvSpPr>
        <p:spPr bwMode="auto">
          <a:xfrm>
            <a:off x="876299" y="5685472"/>
            <a:ext cx="141732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value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3612DF5C-AE6F-4C3F-BCAC-B861AD026F87}"/>
              </a:ext>
            </a:extLst>
          </p:cNvPr>
          <p:cNvSpPr txBox="1">
            <a:spLocks noChangeArrowheads="1"/>
          </p:cNvSpPr>
          <p:nvPr/>
        </p:nvSpPr>
        <p:spPr bwMode="auto">
          <a:xfrm>
            <a:off x="3573919" y="3752709"/>
            <a:ext cx="459351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food and clothing</a:t>
            </a:r>
          </a:p>
        </p:txBody>
      </p:sp>
    </p:spTree>
    <p:extLst>
      <p:ext uri="{BB962C8B-B14F-4D97-AF65-F5344CB8AC3E}">
        <p14:creationId xmlns:p14="http://schemas.microsoft.com/office/powerpoint/2010/main" val="6640246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3"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2"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6" presetClass="emph" presetSubtype="0" fill="hold" grpId="4" nodeType="withEffect">
                                  <p:stCondLst>
                                    <p:cond delay="0"/>
                                  </p:stCondLst>
                                  <p:childTnLst>
                                    <p:animScale>
                                      <p:cBhvr>
                                        <p:cTn id="43" dur="2000" fill="hold"/>
                                        <p:tgtEl>
                                          <p:spTgt spid="10"/>
                                        </p:tgtEl>
                                      </p:cBhvr>
                                      <p:by x="115000" y="115000"/>
                                    </p:animScale>
                                  </p:childTnLst>
                                </p:cTn>
                              </p:par>
                              <p:par>
                                <p:cTn id="44" presetID="6" presetClass="emph" presetSubtype="0" fill="hold" grpId="3" nodeType="withEffect">
                                  <p:stCondLst>
                                    <p:cond delay="0"/>
                                  </p:stCondLst>
                                  <p:childTnLst>
                                    <p:animScale>
                                      <p:cBhvr>
                                        <p:cTn id="45" dur="2000" fill="hold"/>
                                        <p:tgtEl>
                                          <p:spTgt spid="9"/>
                                        </p:tgtEl>
                                      </p:cBhvr>
                                      <p:by x="115000" y="115000"/>
                                    </p:animScale>
                                  </p:childTnLst>
                                </p:cTn>
                              </p:par>
                              <p:par>
                                <p:cTn id="46" presetID="42" presetClass="path" presetSubtype="0" accel="50000" decel="50000" fill="hold" grpId="1" nodeType="withEffect">
                                  <p:stCondLst>
                                    <p:cond delay="0"/>
                                  </p:stCondLst>
                                  <p:childTnLst>
                                    <p:animMotion origin="layout" path="M 1.38889E-6 4.44444E-6 L 0.07951 0.14699 " pathEditMode="relative" rAng="0" ptsTypes="AA">
                                      <p:cBhvr>
                                        <p:cTn id="47" dur="2000" fill="hold"/>
                                        <p:tgtEl>
                                          <p:spTgt spid="9"/>
                                        </p:tgtEl>
                                        <p:attrNameLst>
                                          <p:attrName>ppt_x</p:attrName>
                                          <p:attrName>ppt_y</p:attrName>
                                        </p:attrNameLst>
                                      </p:cBhvr>
                                      <p:rCtr x="3976" y="7338"/>
                                    </p:animMotion>
                                  </p:childTnLst>
                                </p:cTn>
                              </p:par>
                              <p:par>
                                <p:cTn id="48" presetID="37" presetClass="path" presetSubtype="0" accel="50000" decel="50000" fill="hold" grpId="2" nodeType="withEffect">
                                  <p:stCondLst>
                                    <p:cond delay="0"/>
                                  </p:stCondLst>
                                  <p:childTnLst>
                                    <p:animMotion origin="layout" path="M 2.77778E-7 -1.85185E-6 C 0.01128 0.03912 0.03941 0.09375 0.04965 0.1169 C 0.06319 0.14167 0.09774 0.19769 0.13993 0.21621 C 0.18056 0.23496 0.28559 0.2375 0.29913 0.22824 C 0.31597 0.22963 0.39306 0.19213 0.41962 0.16921 C 0.44462 0.14514 0.46736 0.09421 0.47847 0.06296 " pathEditMode="relative" rAng="0" ptsTypes="AAAAAA">
                                      <p:cBhvr>
                                        <p:cTn id="49" dur="2000" fill="hold"/>
                                        <p:tgtEl>
                                          <p:spTgt spid="10"/>
                                        </p:tgtEl>
                                        <p:attrNameLst>
                                          <p:attrName>ppt_x</p:attrName>
                                          <p:attrName>ppt_y</p:attrName>
                                        </p:attrNameLst>
                                      </p:cBhvr>
                                      <p:rCtr x="23924" y="11667"/>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7"/>
                                        </p:tgtEl>
                                      </p:cBhvr>
                                    </p:animEffect>
                                    <p:set>
                                      <p:cBhvr>
                                        <p:cTn id="55" dur="1" fill="hold">
                                          <p:stCondLst>
                                            <p:cond delay="999"/>
                                          </p:stCondLst>
                                        </p:cTn>
                                        <p:tgtEl>
                                          <p:spTgt spid="7"/>
                                        </p:tgtEl>
                                        <p:attrNameLst>
                                          <p:attrName>style.visibility</p:attrName>
                                        </p:attrNameLst>
                                      </p:cBhvr>
                                      <p:to>
                                        <p:strVal val="hidden"/>
                                      </p:to>
                                    </p:set>
                                  </p:childTnLst>
                                </p:cTn>
                              </p:par>
                              <p:par>
                                <p:cTn id="56" presetID="10" presetClass="exit" presetSubtype="0" fill="hold" grpId="2" nodeType="withEffect">
                                  <p:stCondLst>
                                    <p:cond delay="50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5" grpId="0"/>
      <p:bldP spid="7" grpId="0"/>
      <p:bldP spid="7" grpId="1"/>
      <p:bldP spid="9" grpId="1"/>
      <p:bldP spid="9" grpId="2"/>
      <p:bldP spid="9" grpId="3"/>
      <p:bldP spid="10" grpId="2"/>
      <p:bldP spid="10" grpId="3"/>
      <p:bldP spid="10" grpId="4"/>
      <p:bldP spid="11" grpId="0"/>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5C64C-BD57-4145-A3CB-5F2A86B0E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1948D83-FE71-4FAA-8966-EBD53F4B2014}"/>
              </a:ext>
            </a:extLst>
          </p:cNvPr>
          <p:cNvSpPr txBox="1">
            <a:spLocks/>
          </p:cNvSpPr>
          <p:nvPr/>
        </p:nvSpPr>
        <p:spPr>
          <a:xfrm>
            <a:off x="1714413" y="1007591"/>
            <a:ext cx="69158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godliness with contentment</a:t>
            </a:r>
          </a:p>
        </p:txBody>
      </p:sp>
      <p:sp>
        <p:nvSpPr>
          <p:cNvPr id="6" name="Title 1">
            <a:extLst>
              <a:ext uri="{FF2B5EF4-FFF2-40B4-BE49-F238E27FC236}">
                <a16:creationId xmlns:a16="http://schemas.microsoft.com/office/drawing/2014/main" id="{9086E128-14C7-4050-B65A-D772A8EB455F}"/>
              </a:ext>
            </a:extLst>
          </p:cNvPr>
          <p:cNvSpPr txBox="1">
            <a:spLocks/>
          </p:cNvSpPr>
          <p:nvPr/>
        </p:nvSpPr>
        <p:spPr>
          <a:xfrm>
            <a:off x="925811" y="167629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great gain</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godliness with contentment is great gain. For we brought nothing into this world, and it is certain we can carry nothing out. And having food and clothing, with these we shall be content.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6:6-8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087AB830-1CE6-4C5A-93A8-ECDFBD219A58}"/>
              </a:ext>
            </a:extLst>
          </p:cNvPr>
          <p:cNvSpPr txBox="1">
            <a:spLocks noChangeArrowheads="1"/>
          </p:cNvSpPr>
          <p:nvPr/>
        </p:nvSpPr>
        <p:spPr bwMode="auto">
          <a:xfrm>
            <a:off x="1625441" y="1109187"/>
            <a:ext cx="710945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godliness with contentment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BAA2E20-E464-4376-B12D-E1DC6F138703}"/>
              </a:ext>
            </a:extLst>
          </p:cNvPr>
          <p:cNvSpPr txBox="1">
            <a:spLocks noChangeArrowheads="1"/>
          </p:cNvSpPr>
          <p:nvPr/>
        </p:nvSpPr>
        <p:spPr bwMode="auto">
          <a:xfrm>
            <a:off x="1137760" y="1780221"/>
            <a:ext cx="302162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great gain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2186ADB-75A5-44BD-A28D-5A73C2221698}"/>
              </a:ext>
            </a:extLst>
          </p:cNvPr>
          <p:cNvSpPr txBox="1">
            <a:spLocks noChangeArrowheads="1"/>
          </p:cNvSpPr>
          <p:nvPr/>
        </p:nvSpPr>
        <p:spPr bwMode="auto">
          <a:xfrm>
            <a:off x="3573919" y="3752709"/>
            <a:ext cx="459351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food and clothing</a:t>
            </a:r>
          </a:p>
        </p:txBody>
      </p:sp>
      <p:sp>
        <p:nvSpPr>
          <p:cNvPr id="9" name="Rectangle 2">
            <a:extLst>
              <a:ext uri="{FF2B5EF4-FFF2-40B4-BE49-F238E27FC236}">
                <a16:creationId xmlns:a16="http://schemas.microsoft.com/office/drawing/2014/main" id="{5A68EF5D-6AE4-4D94-8D4F-626530332E00}"/>
              </a:ext>
            </a:extLst>
          </p:cNvPr>
          <p:cNvSpPr txBox="1">
            <a:spLocks noChangeArrowheads="1"/>
          </p:cNvSpPr>
          <p:nvPr/>
        </p:nvSpPr>
        <p:spPr bwMode="auto">
          <a:xfrm>
            <a:off x="1634953" y="1062757"/>
            <a:ext cx="275398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godliness</a:t>
            </a:r>
          </a:p>
        </p:txBody>
      </p:sp>
      <p:sp>
        <p:nvSpPr>
          <p:cNvPr id="8" name="Rectangle 2" hidden="1">
            <a:extLst>
              <a:ext uri="{FF2B5EF4-FFF2-40B4-BE49-F238E27FC236}">
                <a16:creationId xmlns:a16="http://schemas.microsoft.com/office/drawing/2014/main" id="{224D5598-FBBB-40F6-952F-2943BD877DBA}"/>
              </a:ext>
            </a:extLst>
          </p:cNvPr>
          <p:cNvSpPr txBox="1">
            <a:spLocks noChangeArrowheads="1"/>
          </p:cNvSpPr>
          <p:nvPr/>
        </p:nvSpPr>
        <p:spPr bwMode="auto">
          <a:xfrm>
            <a:off x="1462802" y="2374544"/>
            <a:ext cx="275398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godliness</a:t>
            </a:r>
          </a:p>
        </p:txBody>
      </p:sp>
    </p:spTree>
    <p:extLst>
      <p:ext uri="{BB962C8B-B14F-4D97-AF65-F5344CB8AC3E}">
        <p14:creationId xmlns:p14="http://schemas.microsoft.com/office/powerpoint/2010/main" val="2714081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1823 0.02014 " pathEditMode="relative" rAng="0" ptsTypes="AA">
                                      <p:cBhvr>
                                        <p:cTn id="10" dur="1000" spd="-100000" fill="hold"/>
                                        <p:tgtEl>
                                          <p:spTgt spid="3074"/>
                                        </p:tgtEl>
                                        <p:attrNameLst>
                                          <p:attrName>ppt_x</p:attrName>
                                          <p:attrName>ppt_y</p:attrName>
                                        </p:attrNameLst>
                                      </p:cBhvr>
                                      <p:rCtr x="15903" y="995"/>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750"/>
                                        <p:tgtEl>
                                          <p:spTgt spid="10"/>
                                        </p:tgtEl>
                                      </p:cBhvr>
                                    </p:animEffect>
                                  </p:childTnLst>
                                </p:cTn>
                              </p:par>
                              <p:par>
                                <p:cTn id="25" presetID="22" presetClass="entr" presetSubtype="8" fill="hold" grpId="0" nodeType="withEffect">
                                  <p:stCondLst>
                                    <p:cond delay="65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65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6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42" presetClass="path" presetSubtype="0" accel="50000" decel="50000" fill="hold" grpId="0" nodeType="withEffect">
                                  <p:stCondLst>
                                    <p:cond delay="0"/>
                                  </p:stCondLst>
                                  <p:childTnLst>
                                    <p:animMotion origin="layout" path="M -2.77778E-7 4.81481E-6 L -0.01875 0.19143 " pathEditMode="relative" rAng="0" ptsTypes="AA">
                                      <p:cBhvr>
                                        <p:cTn id="39" dur="2000" fill="hold"/>
                                        <p:tgtEl>
                                          <p:spTgt spid="9"/>
                                        </p:tgtEl>
                                        <p:attrNameLst>
                                          <p:attrName>ppt_x</p:attrName>
                                          <p:attrName>ppt_y</p:attrName>
                                        </p:attrNameLst>
                                      </p:cBhvr>
                                      <p:rCtr x="-938" y="9560"/>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3074" grpId="2"/>
      <p:bldP spid="10" grpId="0"/>
      <p:bldP spid="10" grpId="1"/>
      <p:bldP spid="11" grpId="0"/>
      <p:bldP spid="11" grpId="1"/>
      <p:bldP spid="7" grpId="0"/>
      <p:bldP spid="9" grpId="0"/>
      <p:bldP spid="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FD6C7-C4B1-4DB5-879F-D798D5AC9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bodily exercise profits a little, but godliness is profitable for all things, having promise of the life that now is and of that which is   to come.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4:8 </a:t>
            </a:r>
          </a:p>
        </p:txBody>
      </p:sp>
      <p:sp>
        <p:nvSpPr>
          <p:cNvPr id="4" name="Rectangle 2">
            <a:extLst>
              <a:ext uri="{FF2B5EF4-FFF2-40B4-BE49-F238E27FC236}">
                <a16:creationId xmlns:a16="http://schemas.microsoft.com/office/drawing/2014/main" id="{D3526934-1306-4765-ADA7-13077AE9D653}"/>
              </a:ext>
            </a:extLst>
          </p:cNvPr>
          <p:cNvSpPr txBox="1">
            <a:spLocks noChangeArrowheads="1"/>
          </p:cNvSpPr>
          <p:nvPr/>
        </p:nvSpPr>
        <p:spPr bwMode="auto">
          <a:xfrm>
            <a:off x="1462802" y="2374544"/>
            <a:ext cx="275398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godliness</a:t>
            </a:r>
          </a:p>
        </p:txBody>
      </p:sp>
      <p:sp>
        <p:nvSpPr>
          <p:cNvPr id="5" name="Title 1">
            <a:extLst>
              <a:ext uri="{FF2B5EF4-FFF2-40B4-BE49-F238E27FC236}">
                <a16:creationId xmlns:a16="http://schemas.microsoft.com/office/drawing/2014/main" id="{140E4910-B65E-4572-AB96-EBD897A73FAA}"/>
              </a:ext>
            </a:extLst>
          </p:cNvPr>
          <p:cNvSpPr txBox="1">
            <a:spLocks/>
          </p:cNvSpPr>
          <p:nvPr/>
        </p:nvSpPr>
        <p:spPr>
          <a:xfrm>
            <a:off x="1848691" y="432809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eternity</a:t>
            </a:r>
          </a:p>
        </p:txBody>
      </p:sp>
      <p:sp>
        <p:nvSpPr>
          <p:cNvPr id="6" name="Rectangle 2">
            <a:extLst>
              <a:ext uri="{FF2B5EF4-FFF2-40B4-BE49-F238E27FC236}">
                <a16:creationId xmlns:a16="http://schemas.microsoft.com/office/drawing/2014/main" id="{AB41AEAF-CD39-429E-BD65-709F1396731A}"/>
              </a:ext>
            </a:extLst>
          </p:cNvPr>
          <p:cNvSpPr txBox="1">
            <a:spLocks noChangeArrowheads="1"/>
          </p:cNvSpPr>
          <p:nvPr/>
        </p:nvSpPr>
        <p:spPr bwMode="auto">
          <a:xfrm>
            <a:off x="7466805" y="3049514"/>
            <a:ext cx="108694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life</a:t>
            </a:r>
          </a:p>
        </p:txBody>
      </p:sp>
      <p:sp>
        <p:nvSpPr>
          <p:cNvPr id="8" name="Rectangle 2" hidden="1">
            <a:extLst>
              <a:ext uri="{FF2B5EF4-FFF2-40B4-BE49-F238E27FC236}">
                <a16:creationId xmlns:a16="http://schemas.microsoft.com/office/drawing/2014/main" id="{0BFDB45B-63C9-4EAE-B499-75D7AEC26C4F}"/>
              </a:ext>
            </a:extLst>
          </p:cNvPr>
          <p:cNvSpPr txBox="1">
            <a:spLocks noChangeArrowheads="1"/>
          </p:cNvSpPr>
          <p:nvPr/>
        </p:nvSpPr>
        <p:spPr bwMode="auto">
          <a:xfrm>
            <a:off x="4114800" y="2599457"/>
            <a:ext cx="11811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life</a:t>
            </a:r>
          </a:p>
        </p:txBody>
      </p:sp>
    </p:spTree>
    <p:extLst>
      <p:ext uri="{BB962C8B-B14F-4D97-AF65-F5344CB8AC3E}">
        <p14:creationId xmlns:p14="http://schemas.microsoft.com/office/powerpoint/2010/main" val="806645846"/>
      </p:ext>
    </p:extLst>
  </p:cSld>
  <p:clrMapOvr>
    <a:masterClrMapping/>
  </p:clrMapOvr>
  <mc:AlternateContent xmlns:mc="http://schemas.openxmlformats.org/markup-compatibility/2006" xmlns:p14="http://schemas.microsoft.com/office/powerpoint/2010/main">
    <mc:Choice Requires="p14">
      <p:transition spd="slow" p14:dur="12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6" presetClass="emph" presetSubtype="0" fill="hold" grpId="2" nodeType="withEffect">
                                  <p:stCondLst>
                                    <p:cond delay="0"/>
                                  </p:stCondLst>
                                  <p:childTnLst>
                                    <p:animScale>
                                      <p:cBhvr>
                                        <p:cTn id="28" dur="2000" fill="hold"/>
                                        <p:tgtEl>
                                          <p:spTgt spid="6"/>
                                        </p:tgtEl>
                                      </p:cBhvr>
                                      <p:by x="125000" y="125000"/>
                                    </p:animScale>
                                  </p:childTnLst>
                                </p:cTn>
                              </p:par>
                              <p:par>
                                <p:cTn id="29" presetID="42" presetClass="path" presetSubtype="0" accel="50000" decel="50000" fill="hold" grpId="0" nodeType="withEffect">
                                  <p:stCondLst>
                                    <p:cond delay="0"/>
                                  </p:stCondLst>
                                  <p:childTnLst>
                                    <p:animMotion origin="layout" path="M 1.94444E-6 0 L -0.36215 -0.06597 " pathEditMode="relative" rAng="0" ptsTypes="AA">
                                      <p:cBhvr>
                                        <p:cTn id="30" dur="2000" fill="hold"/>
                                        <p:tgtEl>
                                          <p:spTgt spid="6"/>
                                        </p:tgtEl>
                                        <p:attrNameLst>
                                          <p:attrName>ppt_x</p:attrName>
                                          <p:attrName>ppt_y</p:attrName>
                                        </p:attrNameLst>
                                      </p:cBhvr>
                                      <p:rCtr x="-18108" y="-3310"/>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0" presetClass="exit" presetSubtype="0" fill="hold" grpId="1" nodeType="withEffect">
                                  <p:stCondLst>
                                    <p:cond delay="750"/>
                                  </p:stCondLst>
                                  <p:childTnLst>
                                    <p:set>
                                      <p:cBhvr>
                                        <p:cTn id="35" dur="1" fill="hold">
                                          <p:stCondLst>
                                            <p:cond delay="1249"/>
                                          </p:stCondLst>
                                        </p:cTn>
                                        <p:tgtEl>
                                          <p:spTgt spid="5"/>
                                        </p:tgtEl>
                                        <p:attrNameLst>
                                          <p:attrName>style.visibility</p:attrName>
                                        </p:attrNameLst>
                                      </p:cBhvr>
                                      <p:to>
                                        <p:strVal val="hidden"/>
                                      </p:to>
                                    </p:set>
                                    <p:animEffect transition="out" filter="dissolve">
                                      <p:cBhvr>
                                        <p:cTn id="36" dur="1250">
                                          <p:stCondLst>
                                            <p:cond delay="0"/>
                                          </p:stCondLst>
                                        </p:cTn>
                                        <p:tgtEl>
                                          <p:spTgt spid="5"/>
                                        </p:tgtEl>
                                      </p:cBhvr>
                                    </p:animEffect>
                                    <p:anim to="" calcmode="lin" valueType="num">
                                      <p:cBhvr>
                                        <p:cTn id="37" dur="12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8" dur="1250" fill="hold">
                                          <p:stCondLst>
                                            <p:cond delay="0"/>
                                          </p:stCondLst>
                                        </p:cTn>
                                        <p:tgtEl>
                                          <p:spTgt spid="5"/>
                                        </p:tgtEl>
                                        <p:attrNameLst>
                                          <p:attrName>ppt_h</p:attrName>
                                        </p:attrNameLst>
                                      </p:cBhvr>
                                      <p:tavLst>
                                        <p:tav tm="0">
                                          <p:val>
                                            <p:strVal val="#ppt_h"/>
                                          </p:val>
                                        </p:tav>
                                        <p:tav tm="100000">
                                          <p:val>
                                            <p:strVal val="#ppt_h*4"/>
                                          </p:val>
                                        </p:tav>
                                      </p:tavLst>
                                    </p:anim>
                                  </p:childTnLst>
                                </p:cTn>
                              </p:par>
                              <p:par>
                                <p:cTn id="39" presetID="42" presetClass="path" presetSubtype="0" accel="50000" decel="50000" fill="hold" grpId="2" nodeType="withEffect">
                                  <p:stCondLst>
                                    <p:cond delay="750"/>
                                  </p:stCondLst>
                                  <p:childTnLst>
                                    <p:animMotion origin="layout" path="M 4.44444E-6 1.85185E-6 L 0.19184 -0.27246 " pathEditMode="relative" rAng="0" ptsTypes="AA">
                                      <p:cBhvr>
                                        <p:cTn id="40" dur="1250" fill="hold"/>
                                        <p:tgtEl>
                                          <p:spTgt spid="5"/>
                                        </p:tgtEl>
                                        <p:attrNameLst>
                                          <p:attrName>ppt_x</p:attrName>
                                          <p:attrName>ppt_y</p:attrName>
                                        </p:attrNameLst>
                                      </p:cBhvr>
                                      <p:rCtr x="9583"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1"/>
      <p:bldP spid="5"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A9B5B-1EBE-4DAA-9F15-4E0F28A1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4865" cy="6858000"/>
          </a:xfrm>
          <a:prstGeom prst="rect">
            <a:avLst/>
          </a:prstGeom>
        </p:spPr>
      </p:pic>
      <p:sp>
        <p:nvSpPr>
          <p:cNvPr id="5" name="Title 1">
            <a:extLst>
              <a:ext uri="{FF2B5EF4-FFF2-40B4-BE49-F238E27FC236}">
                <a16:creationId xmlns:a16="http://schemas.microsoft.com/office/drawing/2014/main" id="{51FCFF6C-5260-4889-BCDC-A3C66D965E66}"/>
              </a:ext>
            </a:extLst>
          </p:cNvPr>
          <p:cNvSpPr txBox="1">
            <a:spLocks/>
          </p:cNvSpPr>
          <p:nvPr/>
        </p:nvSpPr>
        <p:spPr>
          <a:xfrm>
            <a:off x="2788541" y="2699620"/>
            <a:ext cx="43340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less than nothing</a:t>
            </a:r>
          </a:p>
        </p:txBody>
      </p:sp>
      <p:sp>
        <p:nvSpPr>
          <p:cNvPr id="6" name="Title 1">
            <a:extLst>
              <a:ext uri="{FF2B5EF4-FFF2-40B4-BE49-F238E27FC236}">
                <a16:creationId xmlns:a16="http://schemas.microsoft.com/office/drawing/2014/main" id="{44963259-D831-4F3F-95C4-56753F4C1C6A}"/>
              </a:ext>
            </a:extLst>
          </p:cNvPr>
          <p:cNvSpPr txBox="1">
            <a:spLocks/>
          </p:cNvSpPr>
          <p:nvPr/>
        </p:nvSpPr>
        <p:spPr>
          <a:xfrm>
            <a:off x="455933" y="3432131"/>
            <a:ext cx="2627851" cy="796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worthless</a:t>
            </a:r>
          </a:p>
        </p:txBody>
      </p:sp>
      <p:sp>
        <p:nvSpPr>
          <p:cNvPr id="3074" name="Rectangle 2"/>
          <p:cNvSpPr>
            <a:spLocks noGrp="1" noChangeArrowheads="1"/>
          </p:cNvSpPr>
          <p:nvPr>
            <p:ph type="title"/>
          </p:nvPr>
        </p:nvSpPr>
        <p:spPr>
          <a:xfrm>
            <a:off x="381000" y="1295382"/>
            <a:ext cx="83820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nations before Him are as nothing, And they are counted      by Him less than nothing and worthless. To whom then will you liken God? Or what likeness will you compare to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40:17-18 </a:t>
            </a:r>
          </a:p>
        </p:txBody>
      </p:sp>
      <p:sp>
        <p:nvSpPr>
          <p:cNvPr id="4" name="Rectangle 2">
            <a:extLst>
              <a:ext uri="{FF2B5EF4-FFF2-40B4-BE49-F238E27FC236}">
                <a16:creationId xmlns:a16="http://schemas.microsoft.com/office/drawing/2014/main" id="{523B096F-D01B-4D79-9167-D1D63FD3F2FC}"/>
              </a:ext>
            </a:extLst>
          </p:cNvPr>
          <p:cNvSpPr txBox="1">
            <a:spLocks noChangeArrowheads="1"/>
          </p:cNvSpPr>
          <p:nvPr/>
        </p:nvSpPr>
        <p:spPr bwMode="auto">
          <a:xfrm>
            <a:off x="1762418" y="1346627"/>
            <a:ext cx="2119509"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nations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B79ABD9-0696-45CF-BB86-3EC58C6D70F6}"/>
              </a:ext>
            </a:extLst>
          </p:cNvPr>
          <p:cNvSpPr txBox="1">
            <a:spLocks noChangeArrowheads="1"/>
          </p:cNvSpPr>
          <p:nvPr/>
        </p:nvSpPr>
        <p:spPr bwMode="auto">
          <a:xfrm>
            <a:off x="4928191" y="2691734"/>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a:t>
            </a:r>
          </a:p>
        </p:txBody>
      </p:sp>
      <p:sp>
        <p:nvSpPr>
          <p:cNvPr id="11" name="Rectangle 2">
            <a:extLst>
              <a:ext uri="{FF2B5EF4-FFF2-40B4-BE49-F238E27FC236}">
                <a16:creationId xmlns:a16="http://schemas.microsoft.com/office/drawing/2014/main" id="{7B0737B0-FC35-4C8D-8926-9A1257C54D9D}"/>
              </a:ext>
            </a:extLst>
          </p:cNvPr>
          <p:cNvSpPr txBox="1">
            <a:spLocks noChangeArrowheads="1"/>
          </p:cNvSpPr>
          <p:nvPr/>
        </p:nvSpPr>
        <p:spPr bwMode="auto">
          <a:xfrm>
            <a:off x="2714433" y="2767199"/>
            <a:ext cx="44824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less than nothing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C31B1FE-6F32-4BF4-9FBA-471F255CC86B}"/>
              </a:ext>
            </a:extLst>
          </p:cNvPr>
          <p:cNvSpPr txBox="1">
            <a:spLocks noChangeArrowheads="1"/>
          </p:cNvSpPr>
          <p:nvPr/>
        </p:nvSpPr>
        <p:spPr bwMode="auto">
          <a:xfrm>
            <a:off x="388528" y="3438776"/>
            <a:ext cx="27648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worthless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0" name="SpotlightShape1_rendered">
            <a:extLst>
              <a:ext uri="{FF2B5EF4-FFF2-40B4-BE49-F238E27FC236}">
                <a16:creationId xmlns:a16="http://schemas.microsoft.com/office/drawing/2014/main" id="{2107069F-6C1B-40DE-840C-3CBF68C5434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8" name="Rectangle 2" hidden="1">
            <a:extLst>
              <a:ext uri="{FF2B5EF4-FFF2-40B4-BE49-F238E27FC236}">
                <a16:creationId xmlns:a16="http://schemas.microsoft.com/office/drawing/2014/main" id="{0AD75872-6C15-439F-84BD-3650D9E0A12C}"/>
              </a:ext>
            </a:extLst>
          </p:cNvPr>
          <p:cNvSpPr txBox="1">
            <a:spLocks noChangeArrowheads="1"/>
          </p:cNvSpPr>
          <p:nvPr/>
        </p:nvSpPr>
        <p:spPr bwMode="auto">
          <a:xfrm>
            <a:off x="4122694" y="1463503"/>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nothing</a:t>
            </a:r>
          </a:p>
        </p:txBody>
      </p:sp>
      <p:sp>
        <p:nvSpPr>
          <p:cNvPr id="2" name="Arrow: Left 1">
            <a:extLst>
              <a:ext uri="{FF2B5EF4-FFF2-40B4-BE49-F238E27FC236}">
                <a16:creationId xmlns:a16="http://schemas.microsoft.com/office/drawing/2014/main" id="{18913FC3-B86B-4768-BBF0-B0E7A76B70A2}"/>
              </a:ext>
            </a:extLst>
          </p:cNvPr>
          <p:cNvSpPr/>
          <p:nvPr/>
        </p:nvSpPr>
        <p:spPr>
          <a:xfrm>
            <a:off x="5385707" y="2728912"/>
            <a:ext cx="979714" cy="424542"/>
          </a:xfrm>
          <a:prstGeom prst="leftArrow">
            <a:avLst>
              <a:gd name="adj1" fmla="val 50000"/>
              <a:gd name="adj2" fmla="val 653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57DA75-4505-439B-981E-64B859C51E01}"/>
              </a:ext>
            </a:extLst>
          </p:cNvPr>
          <p:cNvSpPr>
            <a:spLocks noChangeAspect="1"/>
          </p:cNvSpPr>
          <p:nvPr/>
        </p:nvSpPr>
        <p:spPr>
          <a:xfrm>
            <a:off x="5233765" y="1827902"/>
            <a:ext cx="703039" cy="1490023"/>
          </a:xfrm>
          <a:prstGeom prst="ellipse">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398835"/>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750" fill="hold"/>
                                        <p:tgtEl>
                                          <p:spTgt spid="4"/>
                                        </p:tgtEl>
                                        <p:attrNameLst>
                                          <p:attrName>style.color</p:attrName>
                                        </p:attrNameLst>
                                      </p:cBhvr>
                                      <p:to>
                                        <a:srgbClr val="0066FF"/>
                                      </p:to>
                                    </p:animClr>
                                  </p:childTnLst>
                                </p:cTn>
                              </p:par>
                              <p:par>
                                <p:cTn id="7" presetID="17" presetClass="entr" presetSubtype="8"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ppt_x</p:attrName>
                                        </p:attrNameLst>
                                      </p:cBhvr>
                                      <p:tavLst>
                                        <p:tav tm="0">
                                          <p:val>
                                            <p:strVal val="#ppt_x-#ppt_w/2"/>
                                          </p:val>
                                        </p:tav>
                                        <p:tav tm="100000">
                                          <p:val>
                                            <p:strVal val="#ppt_x"/>
                                          </p:val>
                                        </p:tav>
                                      </p:tavLst>
                                    </p:anim>
                                    <p:anim calcmode="lin" valueType="num">
                                      <p:cBhvr>
                                        <p:cTn id="10" dur="500" fill="hold"/>
                                        <p:tgtEl>
                                          <p:spTgt spid="3074"/>
                                        </p:tgtEl>
                                        <p:attrNameLst>
                                          <p:attrName>ppt_y</p:attrName>
                                        </p:attrNameLst>
                                      </p:cBhvr>
                                      <p:tavLst>
                                        <p:tav tm="0">
                                          <p:val>
                                            <p:strVal val="#ppt_y"/>
                                          </p:val>
                                        </p:tav>
                                        <p:tav tm="100000">
                                          <p:val>
                                            <p:strVal val="#ppt_y"/>
                                          </p:val>
                                        </p:tav>
                                      </p:tavLst>
                                    </p:anim>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par>
                                <p:cTn id="42" presetID="42" presetClass="path" presetSubtype="0" accel="50000" decel="50000" fill="hold" grpId="2" nodeType="withEffect">
                                  <p:stCondLst>
                                    <p:cond delay="0"/>
                                  </p:stCondLst>
                                  <p:childTnLst>
                                    <p:animMotion origin="layout" path="M -1.94444E-6 2.22222E-6 L -0.08802 -0.17917 " pathEditMode="relative" rAng="0" ptsTypes="AA">
                                      <p:cBhvr>
                                        <p:cTn id="43" dur="2000" fill="hold"/>
                                        <p:tgtEl>
                                          <p:spTgt spid="7"/>
                                        </p:tgtEl>
                                        <p:attrNameLst>
                                          <p:attrName>ppt_x</p:attrName>
                                          <p:attrName>ppt_y</p:attrName>
                                        </p:attrNameLst>
                                      </p:cBhvr>
                                      <p:rCtr x="-4410" y="-8958"/>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strVal val="#ppt_w+.3"/>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Effect transition="in" filter="fade">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right)">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32"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circle(out)">
                                      <p:cBhvr>
                                        <p:cTn id="7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4" grpId="1"/>
      <p:bldP spid="7" grpId="0"/>
      <p:bldP spid="7" grpId="2"/>
      <p:bldP spid="11" grpId="0"/>
      <p:bldP spid="11" grpId="1"/>
      <p:bldP spid="12" grpId="0"/>
      <p:bldP spid="12" grpId="1"/>
      <p:bldP spid="2"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7BF3C-3DF0-4E8B-BAF5-7137624DE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conduct be without covetousness; be content with such things as you have. For He Himself has said, "I will never leave you nor forsake you." So we may boldly say: "The LORD is my helper; I will not fear. What can man do to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13:5-6</a:t>
            </a:r>
          </a:p>
        </p:txBody>
      </p:sp>
      <p:sp>
        <p:nvSpPr>
          <p:cNvPr id="4" name="Rectangle 2">
            <a:extLst>
              <a:ext uri="{FF2B5EF4-FFF2-40B4-BE49-F238E27FC236}">
                <a16:creationId xmlns:a16="http://schemas.microsoft.com/office/drawing/2014/main" id="{796B1ED7-0745-405D-8390-626993F3853F}"/>
              </a:ext>
            </a:extLst>
          </p:cNvPr>
          <p:cNvSpPr txBox="1">
            <a:spLocks noChangeArrowheads="1"/>
          </p:cNvSpPr>
          <p:nvPr/>
        </p:nvSpPr>
        <p:spPr bwMode="auto">
          <a:xfrm>
            <a:off x="4114800" y="2599457"/>
            <a:ext cx="11811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life</a:t>
            </a:r>
          </a:p>
        </p:txBody>
      </p:sp>
      <p:sp>
        <p:nvSpPr>
          <p:cNvPr id="5" name="Rectangle 2">
            <a:extLst>
              <a:ext uri="{FF2B5EF4-FFF2-40B4-BE49-F238E27FC236}">
                <a16:creationId xmlns:a16="http://schemas.microsoft.com/office/drawing/2014/main" id="{AA3BBBC5-D569-4800-9B9F-D17C62443DF3}"/>
              </a:ext>
            </a:extLst>
          </p:cNvPr>
          <p:cNvSpPr txBox="1">
            <a:spLocks noChangeArrowheads="1"/>
          </p:cNvSpPr>
          <p:nvPr/>
        </p:nvSpPr>
        <p:spPr bwMode="auto">
          <a:xfrm>
            <a:off x="505097" y="3918856"/>
            <a:ext cx="8194765" cy="226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conduct: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without covetousness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content with as you have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EF6C026-DAF6-4F17-ABEE-BBFC1C79726F}"/>
              </a:ext>
            </a:extLst>
          </p:cNvPr>
          <p:cNvSpPr txBox="1">
            <a:spLocks noChangeArrowheads="1"/>
          </p:cNvSpPr>
          <p:nvPr/>
        </p:nvSpPr>
        <p:spPr bwMode="auto">
          <a:xfrm>
            <a:off x="3117260" y="698223"/>
            <a:ext cx="22596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conduct</a:t>
            </a:r>
          </a:p>
        </p:txBody>
      </p:sp>
      <p:sp>
        <p:nvSpPr>
          <p:cNvPr id="7" name="Rectangle 2">
            <a:extLst>
              <a:ext uri="{FF2B5EF4-FFF2-40B4-BE49-F238E27FC236}">
                <a16:creationId xmlns:a16="http://schemas.microsoft.com/office/drawing/2014/main" id="{98A68820-CEEC-409D-8A10-16928F1CDF40}"/>
              </a:ext>
            </a:extLst>
          </p:cNvPr>
          <p:cNvSpPr txBox="1">
            <a:spLocks noChangeArrowheads="1"/>
          </p:cNvSpPr>
          <p:nvPr/>
        </p:nvSpPr>
        <p:spPr bwMode="auto">
          <a:xfrm>
            <a:off x="5100148" y="700604"/>
            <a:ext cx="296317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without</a:t>
            </a:r>
          </a:p>
        </p:txBody>
      </p:sp>
      <p:sp>
        <p:nvSpPr>
          <p:cNvPr id="8" name="Rectangle 2">
            <a:extLst>
              <a:ext uri="{FF2B5EF4-FFF2-40B4-BE49-F238E27FC236}">
                <a16:creationId xmlns:a16="http://schemas.microsoft.com/office/drawing/2014/main" id="{92088346-F65A-4C08-AFF6-455DFADCEB80}"/>
              </a:ext>
            </a:extLst>
          </p:cNvPr>
          <p:cNvSpPr txBox="1">
            <a:spLocks noChangeArrowheads="1"/>
          </p:cNvSpPr>
          <p:nvPr/>
        </p:nvSpPr>
        <p:spPr bwMode="auto">
          <a:xfrm>
            <a:off x="765729" y="1369122"/>
            <a:ext cx="364244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covetousness</a:t>
            </a:r>
          </a:p>
        </p:txBody>
      </p:sp>
      <p:sp>
        <p:nvSpPr>
          <p:cNvPr id="9" name="Rectangle 2">
            <a:extLst>
              <a:ext uri="{FF2B5EF4-FFF2-40B4-BE49-F238E27FC236}">
                <a16:creationId xmlns:a16="http://schemas.microsoft.com/office/drawing/2014/main" id="{CA11AD7D-A3E3-47D4-85F5-D53BFCAE0319}"/>
              </a:ext>
            </a:extLst>
          </p:cNvPr>
          <p:cNvSpPr txBox="1">
            <a:spLocks noChangeArrowheads="1"/>
          </p:cNvSpPr>
          <p:nvPr/>
        </p:nvSpPr>
        <p:spPr bwMode="auto">
          <a:xfrm>
            <a:off x="4203859" y="1365584"/>
            <a:ext cx="414092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content with</a:t>
            </a:r>
          </a:p>
        </p:txBody>
      </p:sp>
      <p:sp>
        <p:nvSpPr>
          <p:cNvPr id="10" name="Rectangle 2">
            <a:extLst>
              <a:ext uri="{FF2B5EF4-FFF2-40B4-BE49-F238E27FC236}">
                <a16:creationId xmlns:a16="http://schemas.microsoft.com/office/drawing/2014/main" id="{563AC8C8-E3FA-4D84-9F0D-C6611557BAB1}"/>
              </a:ext>
            </a:extLst>
          </p:cNvPr>
          <p:cNvSpPr txBox="1">
            <a:spLocks noChangeArrowheads="1"/>
          </p:cNvSpPr>
          <p:nvPr/>
        </p:nvSpPr>
        <p:spPr bwMode="auto">
          <a:xfrm>
            <a:off x="3429543" y="2035328"/>
            <a:ext cx="321346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 you have</a:t>
            </a:r>
          </a:p>
        </p:txBody>
      </p:sp>
    </p:spTree>
    <p:extLst>
      <p:ext uri="{BB962C8B-B14F-4D97-AF65-F5344CB8AC3E}">
        <p14:creationId xmlns:p14="http://schemas.microsoft.com/office/powerpoint/2010/main" val="40975935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50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50" presetClass="exit" presetSubtype="0" accel="100000" fill="hold" grpId="1" nodeType="withEffect">
                                  <p:stCondLst>
                                    <p:cond delay="0"/>
                                  </p:stCondLst>
                                  <p:childTnLst>
                                    <p:anim calcmode="lin" valueType="num">
                                      <p:cBhvr>
                                        <p:cTn id="11" dur="1000"/>
                                        <p:tgtEl>
                                          <p:spTgt spid="4"/>
                                        </p:tgtEl>
                                        <p:attrNameLst>
                                          <p:attrName>ppt_w</p:attrName>
                                        </p:attrNameLst>
                                      </p:cBhvr>
                                      <p:tavLst>
                                        <p:tav tm="0">
                                          <p:val>
                                            <p:strVal val="ppt_w"/>
                                          </p:val>
                                        </p:tav>
                                        <p:tav tm="100000">
                                          <p:val>
                                            <p:strVal val="ppt_w+.3"/>
                                          </p:val>
                                        </p:tav>
                                      </p:tavLst>
                                    </p:anim>
                                    <p:anim calcmode="lin" valueType="num">
                                      <p:cBhvr>
                                        <p:cTn id="12" dur="1000"/>
                                        <p:tgtEl>
                                          <p:spTgt spid="4"/>
                                        </p:tgtEl>
                                        <p:attrNameLst>
                                          <p:attrName>ppt_h</p:attrName>
                                        </p:attrNameLst>
                                      </p:cBhvr>
                                      <p:tavLst>
                                        <p:tav tm="0">
                                          <p:val>
                                            <p:strVal val="ppt_h"/>
                                          </p:val>
                                        </p:tav>
                                        <p:tav tm="100000">
                                          <p:val>
                                            <p:strVal val="ppt_h"/>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42" presetClass="path" presetSubtype="0" accel="50000" decel="50000" fill="hold" grpId="0" nodeType="withEffect">
                                  <p:stCondLst>
                                    <p:cond delay="0"/>
                                  </p:stCondLst>
                                  <p:childTnLst>
                                    <p:animMotion origin="layout" path="M 2.77778E-7 4.07407E-6 L -0.29757 0.48148 " pathEditMode="relative" rAng="0" ptsTypes="AA">
                                      <p:cBhvr>
                                        <p:cTn id="33" dur="2000" fill="hold"/>
                                        <p:tgtEl>
                                          <p:spTgt spid="6"/>
                                        </p:tgtEl>
                                        <p:attrNameLst>
                                          <p:attrName>ppt_x</p:attrName>
                                          <p:attrName>ppt_y</p:attrName>
                                        </p:attrNameLst>
                                      </p:cBhvr>
                                      <p:rCtr x="-14878" y="24074"/>
                                    </p:animMotion>
                                  </p:childTnLst>
                                </p:cTn>
                              </p:par>
                              <p:par>
                                <p:cTn id="34" presetID="42" presetClass="path" presetSubtype="0" accel="50000" decel="50000" fill="hold" grpId="0" nodeType="withEffect">
                                  <p:stCondLst>
                                    <p:cond delay="0"/>
                                  </p:stCondLst>
                                  <p:childTnLst>
                                    <p:animMotion origin="layout" path="M -1.66667E-6 2.59259E-6 L -0.36441 0.57893 " pathEditMode="relative" rAng="0" ptsTypes="AA">
                                      <p:cBhvr>
                                        <p:cTn id="35" dur="2000" fill="hold"/>
                                        <p:tgtEl>
                                          <p:spTgt spid="7"/>
                                        </p:tgtEl>
                                        <p:attrNameLst>
                                          <p:attrName>ppt_x</p:attrName>
                                          <p:attrName>ppt_y</p:attrName>
                                        </p:attrNameLst>
                                      </p:cBhvr>
                                      <p:rCtr x="-18229" y="28935"/>
                                    </p:animMotion>
                                  </p:childTnLst>
                                </p:cTn>
                              </p:par>
                              <p:par>
                                <p:cTn id="36" presetID="42" presetClass="path" presetSubtype="0" accel="50000" decel="50000" fill="hold" grpId="0" nodeType="withEffect">
                                  <p:stCondLst>
                                    <p:cond delay="0"/>
                                  </p:stCondLst>
                                  <p:childTnLst>
                                    <p:animMotion origin="layout" path="M -2.5E-6 -1.11111E-6 L 0.39722 0.48148 " pathEditMode="relative" rAng="0" ptsTypes="AA">
                                      <p:cBhvr>
                                        <p:cTn id="37" dur="2000" fill="hold"/>
                                        <p:tgtEl>
                                          <p:spTgt spid="8"/>
                                        </p:tgtEl>
                                        <p:attrNameLst>
                                          <p:attrName>ppt_x</p:attrName>
                                          <p:attrName>ppt_y</p:attrName>
                                        </p:attrNameLst>
                                      </p:cBhvr>
                                      <p:rCtr x="19861" y="24074"/>
                                    </p:animMotion>
                                  </p:childTnLst>
                                </p:cTn>
                              </p:par>
                              <p:par>
                                <p:cTn id="38" presetID="42" presetClass="path" presetSubtype="0" accel="50000" decel="50000" fill="hold" grpId="0" nodeType="withEffect">
                                  <p:stCondLst>
                                    <p:cond delay="0"/>
                                  </p:stCondLst>
                                  <p:childTnLst>
                                    <p:animMotion origin="layout" path="M -1.11111E-6 1.85185E-6 L -0.26823 0.57963 " pathEditMode="relative" rAng="0" ptsTypes="AA">
                                      <p:cBhvr>
                                        <p:cTn id="39" dur="2000" fill="hold"/>
                                        <p:tgtEl>
                                          <p:spTgt spid="9"/>
                                        </p:tgtEl>
                                        <p:attrNameLst>
                                          <p:attrName>ppt_x</p:attrName>
                                          <p:attrName>ppt_y</p:attrName>
                                        </p:attrNameLst>
                                      </p:cBhvr>
                                      <p:rCtr x="-13420" y="28981"/>
                                    </p:animMotion>
                                  </p:childTnLst>
                                </p:cTn>
                              </p:par>
                              <p:par>
                                <p:cTn id="40" presetID="42" presetClass="path" presetSubtype="0" accel="50000" decel="50000" fill="hold" grpId="0" nodeType="withEffect">
                                  <p:stCondLst>
                                    <p:cond delay="0"/>
                                  </p:stCondLst>
                                  <p:childTnLst>
                                    <p:animMotion origin="layout" path="M -4.44444E-6 -3.33333E-6 L 0.2323 0.48241 " pathEditMode="relative" rAng="0" ptsTypes="AA">
                                      <p:cBhvr>
                                        <p:cTn id="41" dur="2000" fill="hold"/>
                                        <p:tgtEl>
                                          <p:spTgt spid="10"/>
                                        </p:tgtEl>
                                        <p:attrNameLst>
                                          <p:attrName>ppt_x</p:attrName>
                                          <p:attrName>ppt_y</p:attrName>
                                        </p:attrNameLst>
                                      </p:cBhvr>
                                      <p:rCtr x="11615" y="24120"/>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F469F-1AC5-4672-A0E5-BD67EEFCB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36F8227-1AAA-4B0E-B54E-F700177A47C8}"/>
              </a:ext>
            </a:extLst>
          </p:cNvPr>
          <p:cNvSpPr txBox="1">
            <a:spLocks/>
          </p:cNvSpPr>
          <p:nvPr/>
        </p:nvSpPr>
        <p:spPr>
          <a:xfrm>
            <a:off x="5123457" y="5382621"/>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that she had</a:t>
            </a:r>
          </a:p>
        </p:txBody>
      </p:sp>
      <p:sp>
        <p:nvSpPr>
          <p:cNvPr id="5" name="Title 1">
            <a:extLst>
              <a:ext uri="{FF2B5EF4-FFF2-40B4-BE49-F238E27FC236}">
                <a16:creationId xmlns:a16="http://schemas.microsoft.com/office/drawing/2014/main" id="{9A58B4F8-A3F4-4BF4-A1CA-EFD54582C818}"/>
              </a:ext>
            </a:extLst>
          </p:cNvPr>
          <p:cNvSpPr txBox="1">
            <a:spLocks/>
          </p:cNvSpPr>
          <p:nvPr/>
        </p:nvSpPr>
        <p:spPr>
          <a:xfrm>
            <a:off x="829174" y="6069770"/>
            <a:ext cx="2190001" cy="6216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her whole</a:t>
            </a:r>
          </a:p>
        </p:txBody>
      </p:sp>
      <p:sp>
        <p:nvSpPr>
          <p:cNvPr id="3074" name="Rectangle 2"/>
          <p:cNvSpPr>
            <a:spLocks noGrp="1" noChangeArrowheads="1"/>
          </p:cNvSpPr>
          <p:nvPr>
            <p:ph type="title"/>
          </p:nvPr>
        </p:nvSpPr>
        <p:spPr>
          <a:xfrm>
            <a:off x="342900" y="144859"/>
            <a:ext cx="8458200" cy="6568281"/>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Jesus sat opposite the treasury and saw how the people put money into the treasury. And many who were rich put in much. Then one poor widow came and threw in two mites, which make a quadrans. So He called His disciples to Himself and said to them, "Assuredly, I say to you that this poor widow has put in more than all those who have given to the treasury; for they       all put in out of their abundance, but she   out of her poverty put in all that she had,             her whole livelihood."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12:41-44 </a:t>
            </a:r>
          </a:p>
        </p:txBody>
      </p:sp>
      <p:sp>
        <p:nvSpPr>
          <p:cNvPr id="7" name="Rectangle 2">
            <a:extLst>
              <a:ext uri="{FF2B5EF4-FFF2-40B4-BE49-F238E27FC236}">
                <a16:creationId xmlns:a16="http://schemas.microsoft.com/office/drawing/2014/main" id="{D3C66A13-81E5-47F6-BF97-BEC1B23EA12B}"/>
              </a:ext>
            </a:extLst>
          </p:cNvPr>
          <p:cNvSpPr txBox="1">
            <a:spLocks noChangeArrowheads="1"/>
          </p:cNvSpPr>
          <p:nvPr/>
        </p:nvSpPr>
        <p:spPr bwMode="auto">
          <a:xfrm>
            <a:off x="1177143" y="2248136"/>
            <a:ext cx="46865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
            </a:r>
          </a:p>
        </p:txBody>
      </p:sp>
      <p:sp>
        <p:nvSpPr>
          <p:cNvPr id="8" name="Rectangle 2">
            <a:extLst>
              <a:ext uri="{FF2B5EF4-FFF2-40B4-BE49-F238E27FC236}">
                <a16:creationId xmlns:a16="http://schemas.microsoft.com/office/drawing/2014/main" id="{64AB76E5-A933-428B-A08A-D5579C634F5E}"/>
              </a:ext>
            </a:extLst>
          </p:cNvPr>
          <p:cNvSpPr txBox="1">
            <a:spLocks noChangeArrowheads="1"/>
          </p:cNvSpPr>
          <p:nvPr/>
        </p:nvSpPr>
        <p:spPr bwMode="auto">
          <a:xfrm>
            <a:off x="1513883" y="2248946"/>
            <a:ext cx="4264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247E1D2-1AD7-4B36-A3EA-21052976F47A}"/>
              </a:ext>
            </a:extLst>
          </p:cNvPr>
          <p:cNvSpPr txBox="1">
            <a:spLocks noChangeArrowheads="1"/>
          </p:cNvSpPr>
          <p:nvPr/>
        </p:nvSpPr>
        <p:spPr bwMode="auto">
          <a:xfrm>
            <a:off x="1980618" y="2247056"/>
            <a:ext cx="4264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p>
        </p:txBody>
      </p:sp>
      <p:sp>
        <p:nvSpPr>
          <p:cNvPr id="10" name="Rectangle 2">
            <a:extLst>
              <a:ext uri="{FF2B5EF4-FFF2-40B4-BE49-F238E27FC236}">
                <a16:creationId xmlns:a16="http://schemas.microsoft.com/office/drawing/2014/main" id="{52692548-C708-4287-BCEE-4C1CD464FDE9}"/>
              </a:ext>
            </a:extLst>
          </p:cNvPr>
          <p:cNvSpPr txBox="1">
            <a:spLocks noChangeArrowheads="1"/>
          </p:cNvSpPr>
          <p:nvPr/>
        </p:nvSpPr>
        <p:spPr bwMode="auto">
          <a:xfrm>
            <a:off x="2352299" y="1715869"/>
            <a:ext cx="4264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p>
        </p:txBody>
      </p:sp>
      <p:sp>
        <p:nvSpPr>
          <p:cNvPr id="11" name="Rectangle 2">
            <a:extLst>
              <a:ext uri="{FF2B5EF4-FFF2-40B4-BE49-F238E27FC236}">
                <a16:creationId xmlns:a16="http://schemas.microsoft.com/office/drawing/2014/main" id="{8454F7B2-84F1-481D-BE6B-CE8B27A4533D}"/>
              </a:ext>
            </a:extLst>
          </p:cNvPr>
          <p:cNvSpPr txBox="1">
            <a:spLocks noChangeArrowheads="1"/>
          </p:cNvSpPr>
          <p:nvPr/>
        </p:nvSpPr>
        <p:spPr bwMode="auto">
          <a:xfrm>
            <a:off x="5180910" y="5454610"/>
            <a:ext cx="91882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a:t>
            </a:r>
          </a:p>
        </p:txBody>
      </p:sp>
      <p:sp>
        <p:nvSpPr>
          <p:cNvPr id="13" name="Rectangle 2">
            <a:extLst>
              <a:ext uri="{FF2B5EF4-FFF2-40B4-BE49-F238E27FC236}">
                <a16:creationId xmlns:a16="http://schemas.microsoft.com/office/drawing/2014/main" id="{E34F3CC0-0EA4-4F68-8680-05AD1B8FD45E}"/>
              </a:ext>
            </a:extLst>
          </p:cNvPr>
          <p:cNvSpPr txBox="1">
            <a:spLocks noChangeArrowheads="1"/>
          </p:cNvSpPr>
          <p:nvPr/>
        </p:nvSpPr>
        <p:spPr bwMode="auto">
          <a:xfrm>
            <a:off x="5878473" y="3317205"/>
            <a:ext cx="107356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a:t>
            </a:r>
          </a:p>
        </p:txBody>
      </p:sp>
      <p:sp>
        <p:nvSpPr>
          <p:cNvPr id="14" name="Rectangle 2">
            <a:extLst>
              <a:ext uri="{FF2B5EF4-FFF2-40B4-BE49-F238E27FC236}">
                <a16:creationId xmlns:a16="http://schemas.microsoft.com/office/drawing/2014/main" id="{22E7810B-FE02-411A-849A-04FB512362A0}"/>
              </a:ext>
            </a:extLst>
          </p:cNvPr>
          <p:cNvSpPr txBox="1">
            <a:spLocks noChangeArrowheads="1"/>
          </p:cNvSpPr>
          <p:nvPr/>
        </p:nvSpPr>
        <p:spPr bwMode="auto">
          <a:xfrm>
            <a:off x="4635654" y="1714865"/>
            <a:ext cx="42645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p>
        </p:txBody>
      </p:sp>
      <p:sp>
        <p:nvSpPr>
          <p:cNvPr id="15" name="Rectangle 2">
            <a:extLst>
              <a:ext uri="{FF2B5EF4-FFF2-40B4-BE49-F238E27FC236}">
                <a16:creationId xmlns:a16="http://schemas.microsoft.com/office/drawing/2014/main" id="{7F97EC13-1CE6-41EA-A5BF-C520671734D0}"/>
              </a:ext>
            </a:extLst>
          </p:cNvPr>
          <p:cNvSpPr txBox="1">
            <a:spLocks noChangeArrowheads="1"/>
          </p:cNvSpPr>
          <p:nvPr/>
        </p:nvSpPr>
        <p:spPr bwMode="auto">
          <a:xfrm>
            <a:off x="4411455" y="4384854"/>
            <a:ext cx="41238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p>
        </p:txBody>
      </p:sp>
      <p:sp>
        <p:nvSpPr>
          <p:cNvPr id="16" name="Rectangle 2">
            <a:extLst>
              <a:ext uri="{FF2B5EF4-FFF2-40B4-BE49-F238E27FC236}">
                <a16:creationId xmlns:a16="http://schemas.microsoft.com/office/drawing/2014/main" id="{A0FC2A33-6234-4053-BC58-256B14115B96}"/>
              </a:ext>
            </a:extLst>
          </p:cNvPr>
          <p:cNvSpPr txBox="1">
            <a:spLocks noChangeArrowheads="1"/>
          </p:cNvSpPr>
          <p:nvPr/>
        </p:nvSpPr>
        <p:spPr bwMode="auto">
          <a:xfrm>
            <a:off x="5238063" y="4380092"/>
            <a:ext cx="71745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a:t>
            </a:r>
            <a:endPar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F511C7C-F26E-464F-9625-08628CF6B07A}"/>
              </a:ext>
            </a:extLst>
          </p:cNvPr>
          <p:cNvSpPr txBox="1">
            <a:spLocks noChangeArrowheads="1"/>
          </p:cNvSpPr>
          <p:nvPr/>
        </p:nvSpPr>
        <p:spPr bwMode="auto">
          <a:xfrm>
            <a:off x="5852160" y="1178032"/>
            <a:ext cx="46423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p>
        </p:txBody>
      </p:sp>
      <p:sp>
        <p:nvSpPr>
          <p:cNvPr id="18" name="Rectangle 2">
            <a:extLst>
              <a:ext uri="{FF2B5EF4-FFF2-40B4-BE49-F238E27FC236}">
                <a16:creationId xmlns:a16="http://schemas.microsoft.com/office/drawing/2014/main" id="{F836218E-9CDB-4DC9-89A0-EB7834EA8086}"/>
              </a:ext>
            </a:extLst>
          </p:cNvPr>
          <p:cNvSpPr txBox="1">
            <a:spLocks noChangeArrowheads="1"/>
          </p:cNvSpPr>
          <p:nvPr/>
        </p:nvSpPr>
        <p:spPr bwMode="auto">
          <a:xfrm>
            <a:off x="7015628" y="644104"/>
            <a:ext cx="43609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p>
        </p:txBody>
      </p:sp>
      <p:sp>
        <p:nvSpPr>
          <p:cNvPr id="6" name="Rectangle 2">
            <a:extLst>
              <a:ext uri="{FF2B5EF4-FFF2-40B4-BE49-F238E27FC236}">
                <a16:creationId xmlns:a16="http://schemas.microsoft.com/office/drawing/2014/main" id="{A67B3CF8-2DBA-4B21-9995-99DBAE53464C}"/>
              </a:ext>
            </a:extLst>
          </p:cNvPr>
          <p:cNvSpPr txBox="1">
            <a:spLocks noChangeArrowheads="1"/>
          </p:cNvSpPr>
          <p:nvPr/>
        </p:nvSpPr>
        <p:spPr bwMode="auto">
          <a:xfrm>
            <a:off x="1671977" y="2377412"/>
            <a:ext cx="489027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all your heart</a:t>
            </a:r>
          </a:p>
        </p:txBody>
      </p:sp>
      <p:sp>
        <p:nvSpPr>
          <p:cNvPr id="19" name="Rectangle 2">
            <a:extLst>
              <a:ext uri="{FF2B5EF4-FFF2-40B4-BE49-F238E27FC236}">
                <a16:creationId xmlns:a16="http://schemas.microsoft.com/office/drawing/2014/main" id="{45066357-E568-43B2-97E1-63A9AE8E9C6C}"/>
              </a:ext>
            </a:extLst>
          </p:cNvPr>
          <p:cNvSpPr txBox="1">
            <a:spLocks noChangeArrowheads="1"/>
          </p:cNvSpPr>
          <p:nvPr/>
        </p:nvSpPr>
        <p:spPr bwMode="auto">
          <a:xfrm>
            <a:off x="5073014" y="5492591"/>
            <a:ext cx="353597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that she had</a:t>
            </a:r>
            <a:endParaRPr lang="en-US" altLang="en-US" sz="35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E70CD899-89C7-4FDB-803C-52A4749888AF}"/>
              </a:ext>
            </a:extLst>
          </p:cNvPr>
          <p:cNvSpPr txBox="1">
            <a:spLocks noChangeArrowheads="1"/>
          </p:cNvSpPr>
          <p:nvPr/>
        </p:nvSpPr>
        <p:spPr bwMode="auto">
          <a:xfrm>
            <a:off x="812005" y="6030277"/>
            <a:ext cx="224028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her whole</a:t>
            </a:r>
            <a:endParaRPr lang="en-US" altLang="en-US" sz="35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212174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50"/>
                                        <p:tgtEl>
                                          <p:spTgt spid="15"/>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50"/>
                                        <p:tgtEl>
                                          <p:spTgt spid="18"/>
                                        </p:tgtEl>
                                      </p:cBhvr>
                                    </p:animEffect>
                                  </p:childTnLst>
                                </p:cTn>
                              </p:par>
                              <p:par>
                                <p:cTn id="66" presetID="6" presetClass="emph" presetSubtype="0" fill="hold" grpId="3" nodeType="withEffect">
                                  <p:stCondLst>
                                    <p:cond delay="0"/>
                                  </p:stCondLst>
                                  <p:childTnLst>
                                    <p:animScale>
                                      <p:cBhvr>
                                        <p:cTn id="67" dur="2000" fill="hold"/>
                                        <p:tgtEl>
                                          <p:spTgt spid="7"/>
                                        </p:tgtEl>
                                      </p:cBhvr>
                                      <p:by x="125000" y="125000"/>
                                    </p:animScale>
                                  </p:childTnLst>
                                </p:cTn>
                              </p:par>
                              <p:par>
                                <p:cTn id="68" presetID="6" presetClass="emph" presetSubtype="0" fill="hold" grpId="3" nodeType="withEffect">
                                  <p:stCondLst>
                                    <p:cond delay="0"/>
                                  </p:stCondLst>
                                  <p:childTnLst>
                                    <p:animScale>
                                      <p:cBhvr>
                                        <p:cTn id="69" dur="2000" fill="hold"/>
                                        <p:tgtEl>
                                          <p:spTgt spid="8"/>
                                        </p:tgtEl>
                                      </p:cBhvr>
                                      <p:by x="125000" y="125000"/>
                                    </p:animScale>
                                  </p:childTnLst>
                                </p:cTn>
                              </p:par>
                              <p:par>
                                <p:cTn id="70" presetID="6" presetClass="emph" presetSubtype="0" fill="hold" grpId="3" nodeType="withEffect">
                                  <p:stCondLst>
                                    <p:cond delay="0"/>
                                  </p:stCondLst>
                                  <p:childTnLst>
                                    <p:animScale>
                                      <p:cBhvr>
                                        <p:cTn id="71" dur="2000" fill="hold"/>
                                        <p:tgtEl>
                                          <p:spTgt spid="9"/>
                                        </p:tgtEl>
                                      </p:cBhvr>
                                      <p:by x="125000" y="125000"/>
                                    </p:animScale>
                                  </p:childTnLst>
                                </p:cTn>
                              </p:par>
                              <p:par>
                                <p:cTn id="72" presetID="6" presetClass="emph" presetSubtype="0" fill="hold" grpId="3" nodeType="withEffect">
                                  <p:stCondLst>
                                    <p:cond delay="0"/>
                                  </p:stCondLst>
                                  <p:childTnLst>
                                    <p:animScale>
                                      <p:cBhvr>
                                        <p:cTn id="73" dur="2000" fill="hold"/>
                                        <p:tgtEl>
                                          <p:spTgt spid="10"/>
                                        </p:tgtEl>
                                      </p:cBhvr>
                                      <p:by x="125000" y="125000"/>
                                    </p:animScale>
                                  </p:childTnLst>
                                </p:cTn>
                              </p:par>
                              <p:par>
                                <p:cTn id="74" presetID="6" presetClass="emph" presetSubtype="0" fill="hold" grpId="3" nodeType="withEffect">
                                  <p:stCondLst>
                                    <p:cond delay="0"/>
                                  </p:stCondLst>
                                  <p:childTnLst>
                                    <p:animScale>
                                      <p:cBhvr>
                                        <p:cTn id="75" dur="2000" fill="hold"/>
                                        <p:tgtEl>
                                          <p:spTgt spid="11"/>
                                        </p:tgtEl>
                                      </p:cBhvr>
                                      <p:by x="125000" y="125000"/>
                                    </p:animScale>
                                  </p:childTnLst>
                                </p:cTn>
                              </p:par>
                              <p:par>
                                <p:cTn id="76" presetID="6" presetClass="emph" presetSubtype="0" fill="hold" grpId="3" nodeType="withEffect">
                                  <p:stCondLst>
                                    <p:cond delay="0"/>
                                  </p:stCondLst>
                                  <p:childTnLst>
                                    <p:animScale>
                                      <p:cBhvr>
                                        <p:cTn id="77" dur="2000" fill="hold"/>
                                        <p:tgtEl>
                                          <p:spTgt spid="13"/>
                                        </p:tgtEl>
                                      </p:cBhvr>
                                      <p:by x="125000" y="125000"/>
                                    </p:animScale>
                                  </p:childTnLst>
                                </p:cTn>
                              </p:par>
                              <p:par>
                                <p:cTn id="78" presetID="6" presetClass="emph" presetSubtype="0" fill="hold" grpId="3" nodeType="withEffect">
                                  <p:stCondLst>
                                    <p:cond delay="0"/>
                                  </p:stCondLst>
                                  <p:childTnLst>
                                    <p:animScale>
                                      <p:cBhvr>
                                        <p:cTn id="79" dur="2000" fill="hold"/>
                                        <p:tgtEl>
                                          <p:spTgt spid="14"/>
                                        </p:tgtEl>
                                      </p:cBhvr>
                                      <p:by x="125000" y="125000"/>
                                    </p:animScale>
                                  </p:childTnLst>
                                </p:cTn>
                              </p:par>
                              <p:par>
                                <p:cTn id="80" presetID="6" presetClass="emph" presetSubtype="0" fill="hold" grpId="3" nodeType="withEffect">
                                  <p:stCondLst>
                                    <p:cond delay="0"/>
                                  </p:stCondLst>
                                  <p:childTnLst>
                                    <p:animScale>
                                      <p:cBhvr>
                                        <p:cTn id="81" dur="2000" fill="hold"/>
                                        <p:tgtEl>
                                          <p:spTgt spid="15"/>
                                        </p:tgtEl>
                                      </p:cBhvr>
                                      <p:by x="125000" y="125000"/>
                                    </p:animScale>
                                  </p:childTnLst>
                                </p:cTn>
                              </p:par>
                              <p:par>
                                <p:cTn id="82" presetID="6" presetClass="emph" presetSubtype="0" fill="hold" grpId="3" nodeType="withEffect">
                                  <p:stCondLst>
                                    <p:cond delay="0"/>
                                  </p:stCondLst>
                                  <p:childTnLst>
                                    <p:animScale>
                                      <p:cBhvr>
                                        <p:cTn id="83" dur="2000" fill="hold"/>
                                        <p:tgtEl>
                                          <p:spTgt spid="16"/>
                                        </p:tgtEl>
                                      </p:cBhvr>
                                      <p:by x="125000" y="125000"/>
                                    </p:animScale>
                                  </p:childTnLst>
                                </p:cTn>
                              </p:par>
                              <p:par>
                                <p:cTn id="84" presetID="6" presetClass="emph" presetSubtype="0" fill="hold" grpId="3" nodeType="withEffect">
                                  <p:stCondLst>
                                    <p:cond delay="0"/>
                                  </p:stCondLst>
                                  <p:childTnLst>
                                    <p:animScale>
                                      <p:cBhvr>
                                        <p:cTn id="85" dur="2000" fill="hold"/>
                                        <p:tgtEl>
                                          <p:spTgt spid="17"/>
                                        </p:tgtEl>
                                      </p:cBhvr>
                                      <p:by x="125000" y="125000"/>
                                    </p:animScale>
                                  </p:childTnLst>
                                </p:cTn>
                              </p:par>
                              <p:par>
                                <p:cTn id="86" presetID="6" presetClass="emph" presetSubtype="0" fill="hold" grpId="3" nodeType="withEffect">
                                  <p:stCondLst>
                                    <p:cond delay="0"/>
                                  </p:stCondLst>
                                  <p:childTnLst>
                                    <p:animScale>
                                      <p:cBhvr>
                                        <p:cTn id="87" dur="2000" fill="hold"/>
                                        <p:tgtEl>
                                          <p:spTgt spid="18"/>
                                        </p:tgtEl>
                                      </p:cBhvr>
                                      <p:by x="125000" y="125000"/>
                                    </p:animScale>
                                  </p:childTnLst>
                                </p:cTn>
                              </p:par>
                              <p:par>
                                <p:cTn id="88" presetID="42" presetClass="path" presetSubtype="0" accel="50000" decel="50000" fill="hold" grpId="0" nodeType="withEffect">
                                  <p:stCondLst>
                                    <p:cond delay="0"/>
                                  </p:stCondLst>
                                  <p:childTnLst>
                                    <p:animMotion origin="layout" path="M -2.77778E-7 -1.85185E-6 L 0.08507 0.01991 " pathEditMode="relative" rAng="0" ptsTypes="AA">
                                      <p:cBhvr>
                                        <p:cTn id="89" dur="2000" fill="hold"/>
                                        <p:tgtEl>
                                          <p:spTgt spid="7"/>
                                        </p:tgtEl>
                                        <p:attrNameLst>
                                          <p:attrName>ppt_x</p:attrName>
                                          <p:attrName>ppt_y</p:attrName>
                                        </p:attrNameLst>
                                      </p:cBhvr>
                                      <p:rCtr x="4253" y="995"/>
                                    </p:animMotion>
                                  </p:childTnLst>
                                </p:cTn>
                              </p:par>
                              <p:par>
                                <p:cTn id="90" presetID="42" presetClass="path" presetSubtype="0" accel="50000" decel="50000" fill="hold" grpId="0" nodeType="withEffect">
                                  <p:stCondLst>
                                    <p:cond delay="0"/>
                                  </p:stCondLst>
                                  <p:childTnLst>
                                    <p:animMotion origin="layout" path="M 1.11111E-6 -3.33333E-6 L 0.08003 0.01875 " pathEditMode="relative" rAng="0" ptsTypes="AA">
                                      <p:cBhvr>
                                        <p:cTn id="91" dur="2000" fill="hold"/>
                                        <p:tgtEl>
                                          <p:spTgt spid="8"/>
                                        </p:tgtEl>
                                        <p:attrNameLst>
                                          <p:attrName>ppt_x</p:attrName>
                                          <p:attrName>ppt_y</p:attrName>
                                        </p:attrNameLst>
                                      </p:cBhvr>
                                      <p:rCtr x="3993" y="926"/>
                                    </p:animMotion>
                                  </p:childTnLst>
                                </p:cTn>
                              </p:par>
                              <p:par>
                                <p:cTn id="92" presetID="42" presetClass="path" presetSubtype="0" accel="50000" decel="50000" fill="hold" grpId="0" nodeType="withEffect">
                                  <p:stCondLst>
                                    <p:cond delay="0"/>
                                  </p:stCondLst>
                                  <p:childTnLst>
                                    <p:animMotion origin="layout" path="M -5.55556E-7 -3.7037E-7 L 0.0467 0.01991 " pathEditMode="relative" rAng="0" ptsTypes="AA">
                                      <p:cBhvr>
                                        <p:cTn id="93" dur="2000" fill="hold"/>
                                        <p:tgtEl>
                                          <p:spTgt spid="9"/>
                                        </p:tgtEl>
                                        <p:attrNameLst>
                                          <p:attrName>ppt_x</p:attrName>
                                          <p:attrName>ppt_y</p:attrName>
                                        </p:attrNameLst>
                                      </p:cBhvr>
                                      <p:rCtr x="2326" y="995"/>
                                    </p:animMotion>
                                  </p:childTnLst>
                                </p:cTn>
                              </p:par>
                              <p:par>
                                <p:cTn id="94" presetID="42" presetClass="path" presetSubtype="0" accel="50000" decel="50000" fill="hold" grpId="0" nodeType="withEffect">
                                  <p:stCondLst>
                                    <p:cond delay="0"/>
                                  </p:stCondLst>
                                  <p:childTnLst>
                                    <p:animMotion origin="layout" path="M 4.44444E-6 4.44444E-6 L 0.03281 0.09745 " pathEditMode="relative" rAng="0" ptsTypes="AA">
                                      <p:cBhvr>
                                        <p:cTn id="95" dur="2000" fill="hold"/>
                                        <p:tgtEl>
                                          <p:spTgt spid="10"/>
                                        </p:tgtEl>
                                        <p:attrNameLst>
                                          <p:attrName>ppt_x</p:attrName>
                                          <p:attrName>ppt_y</p:attrName>
                                        </p:attrNameLst>
                                      </p:cBhvr>
                                      <p:rCtr x="1632" y="4861"/>
                                    </p:animMotion>
                                  </p:childTnLst>
                                </p:cTn>
                              </p:par>
                              <p:par>
                                <p:cTn id="96" presetID="42" presetClass="path" presetSubtype="0" accel="50000" decel="50000" fill="hold" grpId="0" nodeType="withEffect">
                                  <p:stCondLst>
                                    <p:cond delay="0"/>
                                  </p:stCondLst>
                                  <p:childTnLst>
                                    <p:animMotion origin="layout" path="M -2.77778E-7 -4.44444E-6 L -0.24236 -0.44791 " pathEditMode="relative" rAng="0" ptsTypes="AA">
                                      <p:cBhvr>
                                        <p:cTn id="97" dur="2000" fill="hold"/>
                                        <p:tgtEl>
                                          <p:spTgt spid="11"/>
                                        </p:tgtEl>
                                        <p:attrNameLst>
                                          <p:attrName>ppt_x</p:attrName>
                                          <p:attrName>ppt_y</p:attrName>
                                        </p:attrNameLst>
                                      </p:cBhvr>
                                      <p:rCtr x="-12118" y="-22407"/>
                                    </p:animMotion>
                                  </p:childTnLst>
                                </p:cTn>
                              </p:par>
                              <p:par>
                                <p:cTn id="98" presetID="42" presetClass="path" presetSubtype="0" accel="50000" decel="50000" fill="hold" grpId="0" nodeType="withEffect">
                                  <p:stCondLst>
                                    <p:cond delay="0"/>
                                  </p:stCondLst>
                                  <p:childTnLst>
                                    <p:animMotion origin="layout" path="M -2.5E-6 -3.7037E-7 L -0.23646 -0.13634 " pathEditMode="relative" rAng="0" ptsTypes="AA">
                                      <p:cBhvr>
                                        <p:cTn id="99" dur="2000" fill="hold"/>
                                        <p:tgtEl>
                                          <p:spTgt spid="13"/>
                                        </p:tgtEl>
                                        <p:attrNameLst>
                                          <p:attrName>ppt_x</p:attrName>
                                          <p:attrName>ppt_y</p:attrName>
                                        </p:attrNameLst>
                                      </p:cBhvr>
                                      <p:rCtr x="-11823" y="-6829"/>
                                    </p:animMotion>
                                  </p:childTnLst>
                                </p:cTn>
                              </p:par>
                              <p:par>
                                <p:cTn id="100" presetID="42" presetClass="path" presetSubtype="0" accel="50000" decel="50000" fill="hold" grpId="0" nodeType="withEffect">
                                  <p:stCondLst>
                                    <p:cond delay="0"/>
                                  </p:stCondLst>
                                  <p:childTnLst>
                                    <p:animMotion origin="layout" path="M 1.66667E-6 -4.07407E-6 L -0.00729 0.09815 " pathEditMode="relative" rAng="0" ptsTypes="AA">
                                      <p:cBhvr>
                                        <p:cTn id="101" dur="2000" fill="hold"/>
                                        <p:tgtEl>
                                          <p:spTgt spid="14"/>
                                        </p:tgtEl>
                                        <p:attrNameLst>
                                          <p:attrName>ppt_x</p:attrName>
                                          <p:attrName>ppt_y</p:attrName>
                                        </p:attrNameLst>
                                      </p:cBhvr>
                                      <p:rCtr x="-365" y="4907"/>
                                    </p:animMotion>
                                  </p:childTnLst>
                                </p:cTn>
                              </p:par>
                              <p:par>
                                <p:cTn id="102" presetID="42" presetClass="path" presetSubtype="0" accel="50000" decel="50000" fill="hold" grpId="0" nodeType="withEffect">
                                  <p:stCondLst>
                                    <p:cond delay="0"/>
                                  </p:stCondLst>
                                  <p:childTnLst>
                                    <p:animMotion origin="layout" path="M -4.72222E-6 4.07407E-6 L 0.05869 -0.29237 " pathEditMode="relative" rAng="0" ptsTypes="AA">
                                      <p:cBhvr>
                                        <p:cTn id="103" dur="2000" fill="hold"/>
                                        <p:tgtEl>
                                          <p:spTgt spid="15"/>
                                        </p:tgtEl>
                                        <p:attrNameLst>
                                          <p:attrName>ppt_x</p:attrName>
                                          <p:attrName>ppt_y</p:attrName>
                                        </p:attrNameLst>
                                      </p:cBhvr>
                                      <p:rCtr x="2934" y="-14630"/>
                                    </p:animMotion>
                                  </p:childTnLst>
                                </p:cTn>
                              </p:par>
                              <p:par>
                                <p:cTn id="104" presetID="42" presetClass="path" presetSubtype="0" accel="50000" decel="50000" fill="hold" grpId="0" nodeType="withEffect">
                                  <p:stCondLst>
                                    <p:cond delay="0"/>
                                  </p:stCondLst>
                                  <p:childTnLst>
                                    <p:animMotion origin="layout" path="M -2.77778E-6 -1.48148E-6 L -0.00121 -0.29143 " pathEditMode="relative" rAng="0" ptsTypes="AA">
                                      <p:cBhvr>
                                        <p:cTn id="105" dur="2000" fill="hold"/>
                                        <p:tgtEl>
                                          <p:spTgt spid="16"/>
                                        </p:tgtEl>
                                        <p:attrNameLst>
                                          <p:attrName>ppt_x</p:attrName>
                                          <p:attrName>ppt_y</p:attrName>
                                        </p:attrNameLst>
                                      </p:cBhvr>
                                      <p:rCtr x="-69" y="-14583"/>
                                    </p:animMotion>
                                  </p:childTnLst>
                                </p:cTn>
                              </p:par>
                              <p:par>
                                <p:cTn id="106" presetID="42" presetClass="path" presetSubtype="0" accel="50000" decel="50000" fill="hold" grpId="0" nodeType="withEffect">
                                  <p:stCondLst>
                                    <p:cond delay="0"/>
                                  </p:stCondLst>
                                  <p:childTnLst>
                                    <p:animMotion origin="layout" path="M 2.22222E-6 -3.33333E-6 L -0.01215 0.17593 " pathEditMode="relative" rAng="0" ptsTypes="AA">
                                      <p:cBhvr>
                                        <p:cTn id="107" dur="2000" fill="hold"/>
                                        <p:tgtEl>
                                          <p:spTgt spid="17"/>
                                        </p:tgtEl>
                                        <p:attrNameLst>
                                          <p:attrName>ppt_x</p:attrName>
                                          <p:attrName>ppt_y</p:attrName>
                                        </p:attrNameLst>
                                      </p:cBhvr>
                                      <p:rCtr x="-608" y="8796"/>
                                    </p:animMotion>
                                  </p:childTnLst>
                                </p:cTn>
                              </p:par>
                              <p:par>
                                <p:cTn id="108" presetID="42" presetClass="path" presetSubtype="0" accel="50000" decel="50000" fill="hold" grpId="0" nodeType="withEffect">
                                  <p:stCondLst>
                                    <p:cond delay="0"/>
                                  </p:stCondLst>
                                  <p:childTnLst>
                                    <p:animMotion origin="layout" path="M -2.22222E-6 4.44444E-6 L -0.11684 0.25347 " pathEditMode="relative" rAng="0" ptsTypes="AA">
                                      <p:cBhvr>
                                        <p:cTn id="109" dur="2000" fill="hold"/>
                                        <p:tgtEl>
                                          <p:spTgt spid="18"/>
                                        </p:tgtEl>
                                        <p:attrNameLst>
                                          <p:attrName>ppt_x</p:attrName>
                                          <p:attrName>ppt_y</p:attrName>
                                        </p:attrNameLst>
                                      </p:cBhvr>
                                      <p:rCtr x="-5851" y="12662"/>
                                    </p:animMotion>
                                  </p:childTnLst>
                                </p:cTn>
                              </p:par>
                              <p:par>
                                <p:cTn id="110" presetID="10" presetClass="exit" presetSubtype="0" fill="hold" grpId="1" nodeType="withEffect">
                                  <p:stCondLst>
                                    <p:cond delay="0"/>
                                  </p:stCondLst>
                                  <p:childTnLst>
                                    <p:animEffect transition="out" filter="fade">
                                      <p:cBhvr>
                                        <p:cTn id="111" dur="1250"/>
                                        <p:tgtEl>
                                          <p:spTgt spid="3074"/>
                                        </p:tgtEl>
                                      </p:cBhvr>
                                    </p:animEffect>
                                    <p:set>
                                      <p:cBhvr>
                                        <p:cTn id="112" dur="1" fill="hold">
                                          <p:stCondLst>
                                            <p:cond delay="1249"/>
                                          </p:stCondLst>
                                        </p:cTn>
                                        <p:tgtEl>
                                          <p:spTgt spid="3074"/>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4"/>
                                        </p:tgtEl>
                                      </p:cBhvr>
                                    </p:animEffect>
                                    <p:set>
                                      <p:cBhvr>
                                        <p:cTn id="118" dur="1" fill="hold">
                                          <p:stCondLst>
                                            <p:cond delay="499"/>
                                          </p:stCondLst>
                                        </p:cTn>
                                        <p:tgtEl>
                                          <p:spTgt spid="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childTnLst>
                          </p:cTn>
                        </p:par>
                        <p:par>
                          <p:cTn id="125" fill="hold">
                            <p:stCondLst>
                              <p:cond delay="2000"/>
                            </p:stCondLst>
                            <p:childTnLst>
                              <p:par>
                                <p:cTn id="126" presetID="10" presetClass="entr" presetSubtype="0" fill="hold" grpId="0" nodeType="after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fade">
                                      <p:cBhvr>
                                        <p:cTn id="128" dur="250"/>
                                        <p:tgtEl>
                                          <p:spTgt spid="6"/>
                                        </p:tgtEl>
                                      </p:cBhvr>
                                    </p:animEffect>
                                  </p:childTnLst>
                                </p:cTn>
                              </p:par>
                              <p:par>
                                <p:cTn id="129" presetID="10" presetClass="exit" presetSubtype="0" fill="hold" grpId="2" nodeType="withEffect">
                                  <p:stCondLst>
                                    <p:cond delay="0"/>
                                  </p:stCondLst>
                                  <p:childTnLst>
                                    <p:animEffect transition="out" filter="fade">
                                      <p:cBhvr>
                                        <p:cTn id="130" dur="500"/>
                                        <p:tgtEl>
                                          <p:spTgt spid="7"/>
                                        </p:tgtEl>
                                      </p:cBhvr>
                                    </p:animEffect>
                                    <p:set>
                                      <p:cBhvr>
                                        <p:cTn id="131" dur="1" fill="hold">
                                          <p:stCondLst>
                                            <p:cond delay="499"/>
                                          </p:stCondLst>
                                        </p:cTn>
                                        <p:tgtEl>
                                          <p:spTgt spid="7"/>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8"/>
                                        </p:tgtEl>
                                      </p:cBhvr>
                                    </p:animEffect>
                                    <p:set>
                                      <p:cBhvr>
                                        <p:cTn id="134" dur="1" fill="hold">
                                          <p:stCondLst>
                                            <p:cond delay="499"/>
                                          </p:stCondLst>
                                        </p:cTn>
                                        <p:tgtEl>
                                          <p:spTgt spid="8"/>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9"/>
                                        </p:tgtEl>
                                      </p:cBhvr>
                                    </p:animEffect>
                                    <p:set>
                                      <p:cBhvr>
                                        <p:cTn id="137" dur="1" fill="hold">
                                          <p:stCondLst>
                                            <p:cond delay="499"/>
                                          </p:stCondLst>
                                        </p:cTn>
                                        <p:tgtEl>
                                          <p:spTgt spid="9"/>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13"/>
                                        </p:tgtEl>
                                      </p:cBhvr>
                                    </p:animEffect>
                                    <p:set>
                                      <p:cBhvr>
                                        <p:cTn id="146" dur="1" fill="hold">
                                          <p:stCondLst>
                                            <p:cond delay="499"/>
                                          </p:stCondLst>
                                        </p:cTn>
                                        <p:tgtEl>
                                          <p:spTgt spid="13"/>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15"/>
                                        </p:tgtEl>
                                      </p:cBhvr>
                                    </p:animEffect>
                                    <p:set>
                                      <p:cBhvr>
                                        <p:cTn id="152" dur="1" fill="hold">
                                          <p:stCondLst>
                                            <p:cond delay="499"/>
                                          </p:stCondLst>
                                        </p:cTn>
                                        <p:tgtEl>
                                          <p:spTgt spid="15"/>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16"/>
                                        </p:tgtEl>
                                      </p:cBhvr>
                                    </p:animEffect>
                                    <p:set>
                                      <p:cBhvr>
                                        <p:cTn id="155" dur="1" fill="hold">
                                          <p:stCondLst>
                                            <p:cond delay="499"/>
                                          </p:stCondLst>
                                        </p:cTn>
                                        <p:tgtEl>
                                          <p:spTgt spid="16"/>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18"/>
                                        </p:tgtEl>
                                      </p:cBhvr>
                                    </p:animEffect>
                                    <p:set>
                                      <p:cBhvr>
                                        <p:cTn id="16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6" grpId="0"/>
      <p:bldP spid="19" grpId="0"/>
      <p:bldP spid="19" grpId="1"/>
      <p:bldP spid="20" grpId="0"/>
      <p:bldP spid="2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C332-9BA2-48E1-BC01-7B64E40D2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5" name="Title 1">
            <a:extLst>
              <a:ext uri="{FF2B5EF4-FFF2-40B4-BE49-F238E27FC236}">
                <a16:creationId xmlns:a16="http://schemas.microsoft.com/office/drawing/2014/main" id="{AC84C5DF-D41D-415C-AF09-511F594C82C3}"/>
              </a:ext>
            </a:extLst>
          </p:cNvPr>
          <p:cNvSpPr txBox="1">
            <a:spLocks/>
          </p:cNvSpPr>
          <p:nvPr/>
        </p:nvSpPr>
        <p:spPr>
          <a:xfrm>
            <a:off x="1738311" y="2412206"/>
            <a:ext cx="2198691"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a:t>
            </a:r>
          </a:p>
        </p:txBody>
      </p:sp>
      <p:sp>
        <p:nvSpPr>
          <p:cNvPr id="16" name="Title 1">
            <a:extLst>
              <a:ext uri="{FF2B5EF4-FFF2-40B4-BE49-F238E27FC236}">
                <a16:creationId xmlns:a16="http://schemas.microsoft.com/office/drawing/2014/main" id="{B8541ECA-51D5-4857-96C7-951DF146258F}"/>
              </a:ext>
            </a:extLst>
          </p:cNvPr>
          <p:cNvSpPr txBox="1">
            <a:spLocks/>
          </p:cNvSpPr>
          <p:nvPr/>
        </p:nvSpPr>
        <p:spPr>
          <a:xfrm>
            <a:off x="6293167" y="2406967"/>
            <a:ext cx="2198691"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a:t>
            </a:r>
          </a:p>
        </p:txBody>
      </p:sp>
      <p:sp>
        <p:nvSpPr>
          <p:cNvPr id="17" name="Title 1">
            <a:extLst>
              <a:ext uri="{FF2B5EF4-FFF2-40B4-BE49-F238E27FC236}">
                <a16:creationId xmlns:a16="http://schemas.microsoft.com/office/drawing/2014/main" id="{EFBE9AED-08BB-444A-9D06-B75AFA4C07B3}"/>
              </a:ext>
            </a:extLst>
          </p:cNvPr>
          <p:cNvSpPr txBox="1">
            <a:spLocks/>
          </p:cNvSpPr>
          <p:nvPr/>
        </p:nvSpPr>
        <p:spPr>
          <a:xfrm>
            <a:off x="2850832" y="3079433"/>
            <a:ext cx="2198691"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a:t>
            </a:r>
          </a:p>
        </p:txBody>
      </p:sp>
      <p:sp>
        <p:nvSpPr>
          <p:cNvPr id="18" name="Title 1">
            <a:extLst>
              <a:ext uri="{FF2B5EF4-FFF2-40B4-BE49-F238E27FC236}">
                <a16:creationId xmlns:a16="http://schemas.microsoft.com/office/drawing/2014/main" id="{7412FFE8-62DA-46C9-9B39-9B973DC7DB80}"/>
              </a:ext>
            </a:extLst>
          </p:cNvPr>
          <p:cNvSpPr txBox="1">
            <a:spLocks/>
          </p:cNvSpPr>
          <p:nvPr/>
        </p:nvSpPr>
        <p:spPr>
          <a:xfrm>
            <a:off x="468629" y="3745706"/>
            <a:ext cx="2198691"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a:t>
            </a:r>
          </a:p>
        </p:txBody>
      </p:sp>
      <p:sp>
        <p:nvSpPr>
          <p:cNvPr id="3074" name="Rectangle 2"/>
          <p:cNvSpPr>
            <a:spLocks noGrp="1" noChangeArrowheads="1"/>
          </p:cNvSpPr>
          <p:nvPr>
            <p:ph type="title"/>
          </p:nvPr>
        </p:nvSpPr>
        <p:spPr>
          <a:xfrm>
            <a:off x="381000" y="1661319"/>
            <a:ext cx="83820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shall love the LORD your God with all your heart, with all your soul, with all your mind, and with all your strength.' This is the first commandment."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12:30 </a:t>
            </a:r>
          </a:p>
        </p:txBody>
      </p:sp>
      <p:sp>
        <p:nvSpPr>
          <p:cNvPr id="4" name="Rectangle 2">
            <a:extLst>
              <a:ext uri="{FF2B5EF4-FFF2-40B4-BE49-F238E27FC236}">
                <a16:creationId xmlns:a16="http://schemas.microsoft.com/office/drawing/2014/main" id="{25339C79-73AD-4F3D-A422-F569CAD0882A}"/>
              </a:ext>
            </a:extLst>
          </p:cNvPr>
          <p:cNvSpPr txBox="1">
            <a:spLocks noChangeArrowheads="1"/>
          </p:cNvSpPr>
          <p:nvPr/>
        </p:nvSpPr>
        <p:spPr bwMode="auto">
          <a:xfrm>
            <a:off x="1671977" y="2377412"/>
            <a:ext cx="489027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all your heart</a:t>
            </a:r>
          </a:p>
        </p:txBody>
      </p:sp>
      <p:sp>
        <p:nvSpPr>
          <p:cNvPr id="5" name="Rectangle 2">
            <a:extLst>
              <a:ext uri="{FF2B5EF4-FFF2-40B4-BE49-F238E27FC236}">
                <a16:creationId xmlns:a16="http://schemas.microsoft.com/office/drawing/2014/main" id="{C71E9992-8A0B-4D23-81F0-B83B2C7397D5}"/>
              </a:ext>
            </a:extLst>
          </p:cNvPr>
          <p:cNvSpPr txBox="1">
            <a:spLocks noChangeArrowheads="1"/>
          </p:cNvSpPr>
          <p:nvPr/>
        </p:nvSpPr>
        <p:spPr bwMode="auto">
          <a:xfrm>
            <a:off x="3264562" y="2599481"/>
            <a:ext cx="187268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found</a:t>
            </a:r>
          </a:p>
        </p:txBody>
      </p:sp>
      <p:sp>
        <p:nvSpPr>
          <p:cNvPr id="6" name="Rectangle 2">
            <a:extLst>
              <a:ext uri="{FF2B5EF4-FFF2-40B4-BE49-F238E27FC236}">
                <a16:creationId xmlns:a16="http://schemas.microsoft.com/office/drawing/2014/main" id="{5B714B57-80C8-4990-9AB4-72815A2652B3}"/>
              </a:ext>
            </a:extLst>
          </p:cNvPr>
          <p:cNvSpPr txBox="1">
            <a:spLocks noChangeArrowheads="1"/>
          </p:cNvSpPr>
          <p:nvPr/>
        </p:nvSpPr>
        <p:spPr bwMode="auto">
          <a:xfrm>
            <a:off x="667077" y="4394524"/>
            <a:ext cx="46093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t>
            </a:r>
          </a:p>
        </p:txBody>
      </p:sp>
      <p:sp>
        <p:nvSpPr>
          <p:cNvPr id="7" name="Rectangle 2">
            <a:extLst>
              <a:ext uri="{FF2B5EF4-FFF2-40B4-BE49-F238E27FC236}">
                <a16:creationId xmlns:a16="http://schemas.microsoft.com/office/drawing/2014/main" id="{6BCC6536-E83A-4F8C-B051-4025ED6BA600}"/>
              </a:ext>
            </a:extLst>
          </p:cNvPr>
          <p:cNvSpPr txBox="1">
            <a:spLocks noChangeArrowheads="1"/>
          </p:cNvSpPr>
          <p:nvPr/>
        </p:nvSpPr>
        <p:spPr bwMode="auto">
          <a:xfrm>
            <a:off x="5095593" y="3052200"/>
            <a:ext cx="83139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a:t>
            </a:r>
            <a:endPar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38253E8-25E1-400B-8C46-5B6BAAF89D59}"/>
              </a:ext>
            </a:extLst>
          </p:cNvPr>
          <p:cNvSpPr txBox="1">
            <a:spLocks noChangeArrowheads="1"/>
          </p:cNvSpPr>
          <p:nvPr/>
        </p:nvSpPr>
        <p:spPr bwMode="auto">
          <a:xfrm>
            <a:off x="6624638" y="3049538"/>
            <a:ext cx="80898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nd</a:t>
            </a:r>
            <a:endPar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Heart 10">
            <a:extLst>
              <a:ext uri="{FF2B5EF4-FFF2-40B4-BE49-F238E27FC236}">
                <a16:creationId xmlns:a16="http://schemas.microsoft.com/office/drawing/2014/main" id="{C23F8AE0-BBD7-4540-8A11-16DE72E5E4A1}"/>
              </a:ext>
            </a:extLst>
          </p:cNvPr>
          <p:cNvSpPr/>
          <p:nvPr/>
        </p:nvSpPr>
        <p:spPr bwMode="auto">
          <a:xfrm>
            <a:off x="3911755" y="3630359"/>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0" name="Rectangle 2">
            <a:extLst>
              <a:ext uri="{FF2B5EF4-FFF2-40B4-BE49-F238E27FC236}">
                <a16:creationId xmlns:a16="http://schemas.microsoft.com/office/drawing/2014/main" id="{BA8D6D6C-5E00-4DCC-85F9-6F0DDF71B145}"/>
              </a:ext>
            </a:extLst>
          </p:cNvPr>
          <p:cNvSpPr txBox="1">
            <a:spLocks noChangeArrowheads="1"/>
          </p:cNvSpPr>
          <p:nvPr/>
        </p:nvSpPr>
        <p:spPr bwMode="auto">
          <a:xfrm>
            <a:off x="1700688" y="2418874"/>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1A98CF0-AE84-4BA7-A452-7BE68F4ED6CC}"/>
              </a:ext>
            </a:extLst>
          </p:cNvPr>
          <p:cNvSpPr txBox="1">
            <a:spLocks noChangeArrowheads="1"/>
          </p:cNvSpPr>
          <p:nvPr/>
        </p:nvSpPr>
        <p:spPr bwMode="auto">
          <a:xfrm>
            <a:off x="6266496" y="2417821"/>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D741418-4C71-42A4-8DC6-135112AF5A34}"/>
              </a:ext>
            </a:extLst>
          </p:cNvPr>
          <p:cNvSpPr txBox="1">
            <a:spLocks noChangeArrowheads="1"/>
          </p:cNvSpPr>
          <p:nvPr/>
        </p:nvSpPr>
        <p:spPr bwMode="auto">
          <a:xfrm>
            <a:off x="2828448" y="3097530"/>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C1C2027-3494-4671-A640-F5E3F9331904}"/>
              </a:ext>
            </a:extLst>
          </p:cNvPr>
          <p:cNvSpPr txBox="1">
            <a:spLocks noChangeArrowheads="1"/>
          </p:cNvSpPr>
          <p:nvPr/>
        </p:nvSpPr>
        <p:spPr bwMode="auto">
          <a:xfrm>
            <a:off x="429100" y="3763327"/>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8659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8" presetClass="emph" presetSubtype="0" fill="hold" grpId="1" nodeType="withEffect">
                                  <p:stCondLst>
                                    <p:cond delay="0"/>
                                  </p:stCondLst>
                                  <p:childTnLst>
                                    <p:set>
                                      <p:cBhvr override="childStyle">
                                        <p:cTn id="18" dur="500" fill="hold"/>
                                        <p:tgtEl>
                                          <p:spTgt spid="1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18" presetClass="emph" presetSubtype="0" fill="hold" grpId="1" nodeType="withEffect">
                                  <p:stCondLst>
                                    <p:cond delay="0"/>
                                  </p:stCondLst>
                                  <p:childTnLst>
                                    <p:set>
                                      <p:cBhvr override="childStyle">
                                        <p:cTn id="26" dur="500" fill="hold"/>
                                        <p:tgtEl>
                                          <p:spTgt spid="1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18" presetClass="emph" presetSubtype="0" fill="hold" grpId="1" nodeType="withEffect">
                                  <p:stCondLst>
                                    <p:cond delay="0"/>
                                  </p:stCondLst>
                                  <p:childTnLst>
                                    <p:set>
                                      <p:cBhvr override="childStyle">
                                        <p:cTn id="34" dur="500" fill="hold"/>
                                        <p:tgtEl>
                                          <p:spTgt spid="1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18" presetClass="emph" presetSubtype="0" fill="hold" grpId="1" nodeType="withEffect">
                                  <p:stCondLst>
                                    <p:cond delay="0"/>
                                  </p:stCondLst>
                                  <p:childTnLst>
                                    <p:set>
                                      <p:cBhvr override="childStyle">
                                        <p:cTn id="42" dur="500" fill="hold"/>
                                        <p:tgtEl>
                                          <p:spTgt spid="18"/>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2"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50"/>
                                        <p:tgtEl>
                                          <p:spTgt spid="6"/>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10" presetClass="entr" presetSubtype="0" fill="hold" grpId="2"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50"/>
                                        <p:tgtEl>
                                          <p:spTgt spid="8"/>
                                        </p:tgtEl>
                                      </p:cBhvr>
                                    </p:animEffect>
                                  </p:childTnLst>
                                </p:cTn>
                              </p:par>
                              <p:par>
                                <p:cTn id="57" presetID="42" presetClass="path" presetSubtype="0" accel="50000" decel="50000" fill="hold" grpId="1" nodeType="withEffect">
                                  <p:stCondLst>
                                    <p:cond delay="0"/>
                                  </p:stCondLst>
                                  <p:childTnLst>
                                    <p:animMotion origin="layout" path="M -2.77778E-7 -4.81481E-6 L 0.29618 -0.2618 " pathEditMode="relative" rAng="0" ptsTypes="AA">
                                      <p:cBhvr>
                                        <p:cTn id="58" dur="2000" fill="hold"/>
                                        <p:tgtEl>
                                          <p:spTgt spid="6"/>
                                        </p:tgtEl>
                                        <p:attrNameLst>
                                          <p:attrName>ppt_x</p:attrName>
                                          <p:attrName>ppt_y</p:attrName>
                                        </p:attrNameLst>
                                      </p:cBhvr>
                                      <p:rCtr x="14809" y="-13102"/>
                                    </p:animMotion>
                                  </p:childTnLst>
                                </p:cTn>
                              </p:par>
                              <p:par>
                                <p:cTn id="59" presetID="42" presetClass="path" presetSubtype="0" accel="50000" decel="50000" fill="hold" grpId="1" nodeType="withEffect">
                                  <p:stCondLst>
                                    <p:cond delay="0"/>
                                  </p:stCondLst>
                                  <p:childTnLst>
                                    <p:animMotion origin="layout" path="M 2.22222E-6 -2.96296E-6 L -0.16719 -0.06574 " pathEditMode="relative" rAng="0" ptsTypes="AA">
                                      <p:cBhvr>
                                        <p:cTn id="60" dur="2000" fill="hold"/>
                                        <p:tgtEl>
                                          <p:spTgt spid="7"/>
                                        </p:tgtEl>
                                        <p:attrNameLst>
                                          <p:attrName>ppt_x</p:attrName>
                                          <p:attrName>ppt_y</p:attrName>
                                        </p:attrNameLst>
                                      </p:cBhvr>
                                      <p:rCtr x="-8368" y="-3287"/>
                                    </p:animMotion>
                                  </p:childTnLst>
                                </p:cTn>
                              </p:par>
                              <p:par>
                                <p:cTn id="61" presetID="42" presetClass="path" presetSubtype="0" accel="50000" decel="50000" fill="hold" grpId="1" nodeType="withEffect">
                                  <p:stCondLst>
                                    <p:cond delay="0"/>
                                  </p:stCondLst>
                                  <p:childTnLst>
                                    <p:animMotion origin="layout" path="M 1.11022E-16 0 L -0.26719 -0.06505 " pathEditMode="relative" rAng="0" ptsTypes="AA">
                                      <p:cBhvr>
                                        <p:cTn id="62" dur="2000" fill="hold"/>
                                        <p:tgtEl>
                                          <p:spTgt spid="8"/>
                                        </p:tgtEl>
                                        <p:attrNameLst>
                                          <p:attrName>ppt_x</p:attrName>
                                          <p:attrName>ppt_y</p:attrName>
                                        </p:attrNameLst>
                                      </p:cBhvr>
                                      <p:rCtr x="-13368" y="-3264"/>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6" presetClass="exit" presetSubtype="21" fill="hold" grpId="2" nodeType="withEffect">
                                  <p:stCondLst>
                                    <p:cond delay="0"/>
                                  </p:stCondLst>
                                  <p:childTnLst>
                                    <p:animEffect transition="out" filter="barn(inVertical)">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6" presetClass="exit" presetSubtype="21" fill="hold" grpId="2" nodeType="withEffect">
                                  <p:stCondLst>
                                    <p:cond delay="0"/>
                                  </p:stCondLst>
                                  <p:childTnLst>
                                    <p:animEffect transition="out" filter="barn(inVertical)">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6" presetClass="exit" presetSubtype="21" fill="hold" grpId="2" nodeType="withEffect">
                                  <p:stCondLst>
                                    <p:cond delay="0"/>
                                  </p:stCondLst>
                                  <p:childTnLst>
                                    <p:animEffect transition="out" filter="barn(inVertical)">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6" presetClass="exit" presetSubtype="21" fill="hold" grpId="2" nodeType="withEffect">
                                  <p:stCondLst>
                                    <p:cond delay="0"/>
                                  </p:stCondLst>
                                  <p:childTnLst>
                                    <p:animEffect transition="out" filter="barn(inVertical)">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250"/>
                                        <p:tgtEl>
                                          <p:spTgt spid="5"/>
                                        </p:tgtEl>
                                      </p:cBhvr>
                                    </p:animEffect>
                                  </p:childTnLst>
                                </p:cTn>
                              </p:par>
                              <p:par>
                                <p:cTn id="94" presetID="10" presetClass="exit" presetSubtype="0" fill="hold" grpId="0" nodeType="withEffect">
                                  <p:stCondLst>
                                    <p:cond delay="0"/>
                                  </p:stCondLst>
                                  <p:childTnLst>
                                    <p:animEffect transition="out" filter="fade">
                                      <p:cBhvr>
                                        <p:cTn id="95" dur="500"/>
                                        <p:tgtEl>
                                          <p:spTgt spid="6"/>
                                        </p:tgtEl>
                                      </p:cBhvr>
                                    </p:animEffect>
                                    <p:set>
                                      <p:cBhvr>
                                        <p:cTn id="96" dur="1" fill="hold">
                                          <p:stCondLst>
                                            <p:cond delay="499"/>
                                          </p:stCondLst>
                                        </p:cTn>
                                        <p:tgtEl>
                                          <p:spTgt spid="6"/>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0" presetClass="entr" presetSubtype="0" fill="hold" grpId="0" nodeType="with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dissolve">
                                      <p:cBhvr>
                                        <p:cTn id="105" dur="500">
                                          <p:stCondLst>
                                            <p:cond delay="0"/>
                                          </p:stCondLst>
                                        </p:cTn>
                                        <p:tgtEl>
                                          <p:spTgt spid="9"/>
                                        </p:tgtEl>
                                      </p:cBhvr>
                                    </p:animEffect>
                                    <p:anim to="" calcmode="lin" valueType="num">
                                      <p:cBhvr>
                                        <p:cTn id="10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108" presetID="23" presetClass="exit" presetSubtype="32" fill="hold" grpId="1" nodeType="withEffect">
                                  <p:stCondLst>
                                    <p:cond delay="40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set>
                                      <p:cBhvr>
                                        <p:cTn id="1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17" grpId="0"/>
      <p:bldP spid="17" grpId="1"/>
      <p:bldP spid="17" grpId="2"/>
      <p:bldP spid="18" grpId="0"/>
      <p:bldP spid="18" grpId="1"/>
      <p:bldP spid="18" grpId="2"/>
      <p:bldP spid="3074" grpId="0"/>
      <p:bldP spid="3074" grpId="1"/>
      <p:bldP spid="4" grpId="2"/>
      <p:bldP spid="5" grpId="0"/>
      <p:bldP spid="6" grpId="0"/>
      <p:bldP spid="6" grpId="1"/>
      <p:bldP spid="6" grpId="2"/>
      <p:bldP spid="7" grpId="0"/>
      <p:bldP spid="7" grpId="1"/>
      <p:bldP spid="7" grpId="2"/>
      <p:bldP spid="8" grpId="0"/>
      <p:bldP spid="8" grpId="1"/>
      <p:bldP spid="8" grpId="2"/>
      <p:bldP spid="9" grpId="0" animBg="1"/>
      <p:bldP spid="9" grpId="1" animBg="1"/>
      <p:bldP spid="10" grpId="0"/>
      <p:bldP spid="10" grpId="1"/>
      <p:bldP spid="11" grpId="0"/>
      <p:bldP spid="11" grpId="1"/>
      <p:bldP spid="12" grpId="0"/>
      <p:bldP spid="12" grpId="1"/>
      <p:bldP spid="13" grpId="0"/>
      <p:bldP spid="1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6CF2A-8D26-4843-AD5D-AD42A12CF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A0E95B06-0DEF-416A-B200-CCBE410F28AF}"/>
              </a:ext>
            </a:extLst>
          </p:cNvPr>
          <p:cNvSpPr txBox="1">
            <a:spLocks/>
          </p:cNvSpPr>
          <p:nvPr/>
        </p:nvSpPr>
        <p:spPr>
          <a:xfrm>
            <a:off x="1910782" y="2006987"/>
            <a:ext cx="22542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treasure</a:t>
            </a:r>
          </a:p>
        </p:txBody>
      </p:sp>
      <p:sp>
        <p:nvSpPr>
          <p:cNvPr id="7" name="Title 1">
            <a:extLst>
              <a:ext uri="{FF2B5EF4-FFF2-40B4-BE49-F238E27FC236}">
                <a16:creationId xmlns:a16="http://schemas.microsoft.com/office/drawing/2014/main" id="{286A90C5-8BAA-4EB4-B168-85B361B7BE5E}"/>
              </a:ext>
            </a:extLst>
          </p:cNvPr>
          <p:cNvSpPr txBox="1">
            <a:spLocks/>
          </p:cNvSpPr>
          <p:nvPr/>
        </p:nvSpPr>
        <p:spPr>
          <a:xfrm>
            <a:off x="3718152" y="2793139"/>
            <a:ext cx="1757820" cy="7259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"Again, the kingdom of heaven is like treasure hidden in a field, which a man found and hid; and for joy over it he goes and sells all that he has and buys that field.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13:44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97DAA27F-2AA4-430C-B611-2B911D082760}"/>
              </a:ext>
            </a:extLst>
          </p:cNvPr>
          <p:cNvSpPr txBox="1">
            <a:spLocks noChangeArrowheads="1"/>
          </p:cNvSpPr>
          <p:nvPr/>
        </p:nvSpPr>
        <p:spPr bwMode="auto">
          <a:xfrm>
            <a:off x="1913020" y="2115378"/>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0066"/>
                </a:solidFill>
                <a:effectLst>
                  <a:glow rad="101600">
                    <a:schemeClr val="tx1"/>
                  </a:glow>
                  <a:outerShdw blurRad="50800" algn="tl" rotWithShape="0">
                    <a:srgbClr val="000000"/>
                  </a:outerShdw>
                </a:effectLst>
                <a:latin typeface="Calibri" panose="020F0502020204030204" pitchFamily="34" charset="0"/>
              </a:rPr>
              <a:t>t</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a:t>
            </a:r>
            <a:r>
              <a:rPr lang="en-US" altLang="en-US" b="1" kern="0" dirty="0">
                <a:ln w="3175" cmpd="sng">
                  <a:solidFill>
                    <a:srgbClr val="FFFFFF"/>
                  </a:solidFill>
                  <a:prstDash val="solid"/>
                  <a:miter lim="800000"/>
                </a:ln>
                <a:solidFill>
                  <a:srgbClr val="000099"/>
                </a:solidFill>
                <a:effectLst>
                  <a:glow rad="101600">
                    <a:schemeClr val="tx1"/>
                  </a:glow>
                  <a:outerShdw blurRad="50800" algn="tl" rotWithShape="0">
                    <a:srgbClr val="000000"/>
                  </a:outerShdw>
                </a:effectLst>
                <a:latin typeface="Calibri" panose="020F0502020204030204" pitchFamily="34" charset="0"/>
              </a:rPr>
              <a:t>e</a:t>
            </a:r>
            <a:r>
              <a:rPr lang="en-US" altLang="en-US" b="1" kern="0" dirty="0">
                <a:ln w="3175" cmpd="sng">
                  <a:solidFill>
                    <a:srgbClr val="FFFFFF"/>
                  </a:solidFill>
                  <a:prstDash val="solid"/>
                  <a:miter lim="800000"/>
                </a:ln>
                <a:solidFill>
                  <a:srgbClr val="00B0F0"/>
                </a:solidFill>
                <a:effectLst>
                  <a:glow rad="101600">
                    <a:schemeClr val="tx1"/>
                  </a:glow>
                  <a:outerShdw blurRad="50800" algn="tl" rotWithShape="0">
                    <a:srgbClr val="000000"/>
                  </a:outerShdw>
                </a:effectLst>
                <a:latin typeface="Calibri" panose="020F0502020204030204" pitchFamily="34" charset="0"/>
              </a:rPr>
              <a:t>a</a:t>
            </a:r>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s</a:t>
            </a:r>
            <a:r>
              <a:rPr lang="en-US" altLang="en-US"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u</a:t>
            </a:r>
            <a:r>
              <a:rPr lang="en-US" altLang="en-US" b="1" kern="0" dirty="0">
                <a:ln w="3175"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r</a:t>
            </a:r>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e</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41D2D2F-3EE1-4552-9B1F-9E0F7B6896A1}"/>
              </a:ext>
            </a:extLst>
          </p:cNvPr>
          <p:cNvSpPr txBox="1">
            <a:spLocks noChangeArrowheads="1"/>
          </p:cNvSpPr>
          <p:nvPr/>
        </p:nvSpPr>
        <p:spPr bwMode="auto">
          <a:xfrm>
            <a:off x="3696200" y="2789020"/>
            <a:ext cx="181676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found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FEDFE37-A456-445E-B070-36B8C7F1D712}"/>
              </a:ext>
            </a:extLst>
          </p:cNvPr>
          <p:cNvSpPr txBox="1">
            <a:spLocks noChangeArrowheads="1"/>
          </p:cNvSpPr>
          <p:nvPr/>
        </p:nvSpPr>
        <p:spPr bwMode="auto">
          <a:xfrm>
            <a:off x="3264562" y="2599481"/>
            <a:ext cx="187268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found</a:t>
            </a:r>
          </a:p>
        </p:txBody>
      </p:sp>
      <p:sp>
        <p:nvSpPr>
          <p:cNvPr id="9" name="Rectangle 2">
            <a:extLst>
              <a:ext uri="{FF2B5EF4-FFF2-40B4-BE49-F238E27FC236}">
                <a16:creationId xmlns:a16="http://schemas.microsoft.com/office/drawing/2014/main" id="{475EAF67-859C-4898-B969-4AD037FA7D15}"/>
              </a:ext>
            </a:extLst>
          </p:cNvPr>
          <p:cNvSpPr txBox="1">
            <a:spLocks noChangeArrowheads="1"/>
          </p:cNvSpPr>
          <p:nvPr/>
        </p:nvSpPr>
        <p:spPr bwMode="auto">
          <a:xfrm>
            <a:off x="7736821" y="3417930"/>
            <a:ext cx="98658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a:t>
            </a:r>
          </a:p>
        </p:txBody>
      </p:sp>
      <p:sp>
        <p:nvSpPr>
          <p:cNvPr id="10" name="Rectangle 2" hidden="1">
            <a:extLst>
              <a:ext uri="{FF2B5EF4-FFF2-40B4-BE49-F238E27FC236}">
                <a16:creationId xmlns:a16="http://schemas.microsoft.com/office/drawing/2014/main" id="{36F69771-7922-4929-BEA6-F13F30E3FAB9}"/>
              </a:ext>
            </a:extLst>
          </p:cNvPr>
          <p:cNvSpPr txBox="1">
            <a:spLocks noChangeArrowheads="1"/>
          </p:cNvSpPr>
          <p:nvPr/>
        </p:nvSpPr>
        <p:spPr bwMode="auto">
          <a:xfrm>
            <a:off x="3176543" y="1586785"/>
            <a:ext cx="98658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p>
        </p:txBody>
      </p:sp>
      <p:sp>
        <p:nvSpPr>
          <p:cNvPr id="8" name="Rectangle 2" hidden="1">
            <a:extLst>
              <a:ext uri="{FF2B5EF4-FFF2-40B4-BE49-F238E27FC236}">
                <a16:creationId xmlns:a16="http://schemas.microsoft.com/office/drawing/2014/main" id="{11559E14-1920-4338-8FDF-197344FAE04E}"/>
              </a:ext>
            </a:extLst>
          </p:cNvPr>
          <p:cNvSpPr txBox="1">
            <a:spLocks noChangeArrowheads="1"/>
          </p:cNvSpPr>
          <p:nvPr/>
        </p:nvSpPr>
        <p:spPr bwMode="auto">
          <a:xfrm>
            <a:off x="6696909" y="2711143"/>
            <a:ext cx="187268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found</a:t>
            </a:r>
          </a:p>
        </p:txBody>
      </p:sp>
    </p:spTree>
    <p:extLst>
      <p:ext uri="{BB962C8B-B14F-4D97-AF65-F5344CB8AC3E}">
        <p14:creationId xmlns:p14="http://schemas.microsoft.com/office/powerpoint/2010/main" val="3230082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5E-6 7.40741E-7 L 0.04428 0.02106 " pathEditMode="relative" rAng="0" ptsTypes="AA">
                                      <p:cBhvr>
                                        <p:cTn id="6" dur="1000" fill="hold"/>
                                        <p:tgtEl>
                                          <p:spTgt spid="5"/>
                                        </p:tgtEl>
                                        <p:attrNameLst>
                                          <p:attrName>ppt_x</p:attrName>
                                          <p:attrName>ppt_y</p:attrName>
                                        </p:attrNameLst>
                                      </p:cBhvr>
                                      <p:rCtr x="2205" y="1042"/>
                                    </p:animMotion>
                                  </p:childTnLst>
                                </p:cTn>
                              </p:par>
                              <p:par>
                                <p:cTn id="7" presetID="23" presetClass="entr" presetSubtype="16"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2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2"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42" presetClass="path" presetSubtype="0" accel="50000" decel="50000" fill="hold" grpId="3" nodeType="withEffect">
                                  <p:stCondLst>
                                    <p:cond delay="0"/>
                                  </p:stCondLst>
                                  <p:childTnLst>
                                    <p:animMotion origin="layout" path="M 0.04428 0.02106 L 0.37535 0.01667 " pathEditMode="relative" rAng="0" ptsTypes="AA">
                                      <p:cBhvr>
                                        <p:cTn id="42" dur="2000" fill="hold"/>
                                        <p:tgtEl>
                                          <p:spTgt spid="5"/>
                                        </p:tgtEl>
                                        <p:attrNameLst>
                                          <p:attrName>ppt_x</p:attrName>
                                          <p:attrName>ppt_y</p:attrName>
                                        </p:attrNameLst>
                                      </p:cBhvr>
                                      <p:rCtr x="16545" y="-231"/>
                                    </p:animMotion>
                                  </p:childTnLst>
                                </p:cTn>
                              </p:par>
                              <p:par>
                                <p:cTn id="43" presetID="37" presetClass="path" presetSubtype="0" accel="50000" decel="50000" fill="hold" grpId="3" nodeType="withEffect">
                                  <p:stCondLst>
                                    <p:cond delay="0"/>
                                  </p:stCondLst>
                                  <p:childTnLst>
                                    <p:animMotion origin="layout" path="M -0.00017 -3.7037E-6 C -0.00573 0.0632 -0.05295 0.18519 -0.06441 0.2007 C -0.09028 0.24144 -0.12101 0.26204 -0.13576 0.27037 C -0.15087 0.27894 -0.20955 0.28727 -0.25191 0.28311 C -0.29375 0.27871 -0.35052 0.27037 -0.38767 0.24445 C -0.42431 0.21829 -0.45903 0.17454 -0.47049 0.12686 C -0.48125 0.09306 -0.4967 -0.20046 -0.49844 -0.26713 " pathEditMode="relative" rAng="0" ptsTypes="AAAAAAA">
                                      <p:cBhvr>
                                        <p:cTn id="44" dur="2000" fill="hold"/>
                                        <p:tgtEl>
                                          <p:spTgt spid="9"/>
                                        </p:tgtEl>
                                        <p:attrNameLst>
                                          <p:attrName>ppt_x</p:attrName>
                                          <p:attrName>ppt_y</p:attrName>
                                        </p:attrNameLst>
                                      </p:cBhvr>
                                      <p:rCtr x="-24913" y="856"/>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12"/>
                                        </p:tgtEl>
                                      </p:cBhvr>
                                    </p:animEffect>
                                    <p:set>
                                      <p:cBhvr>
                                        <p:cTn id="59"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11" grpId="0"/>
      <p:bldP spid="11" grpId="1"/>
      <p:bldP spid="12" grpId="0"/>
      <p:bldP spid="12" grpId="1"/>
      <p:bldP spid="5" grpId="0"/>
      <p:bldP spid="5" grpId="1"/>
      <p:bldP spid="5" grpId="2"/>
      <p:bldP spid="5" grpId="3"/>
      <p:bldP spid="9" grpId="2"/>
      <p:bldP spid="9"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10B04-D2AA-4AAC-A4A4-19F2614B7459}"/>
              </a:ext>
            </a:extLst>
          </p:cNvPr>
          <p:cNvPicPr>
            <a:picLocks noChangeAspect="1"/>
          </p:cNvPicPr>
          <p:nvPr/>
        </p:nvPicPr>
        <p:blipFill rotWithShape="1">
          <a:blip r:embed="rId3">
            <a:extLst>
              <a:ext uri="{28A0092B-C50C-407E-A947-70E740481C1C}">
                <a14:useLocalDpi xmlns:a14="http://schemas.microsoft.com/office/drawing/2010/main" val="0"/>
              </a:ext>
            </a:extLst>
          </a:blip>
          <a:srcRect l="35067"/>
          <a:stretch/>
        </p:blipFill>
        <p:spPr>
          <a:xfrm>
            <a:off x="0" y="0"/>
            <a:ext cx="9144000" cy="6858000"/>
          </a:xfrm>
          <a:prstGeom prst="rect">
            <a:avLst/>
          </a:prstGeom>
        </p:spPr>
      </p:pic>
      <p:sp>
        <p:nvSpPr>
          <p:cNvPr id="15" name="Title 1">
            <a:extLst>
              <a:ext uri="{FF2B5EF4-FFF2-40B4-BE49-F238E27FC236}">
                <a16:creationId xmlns:a16="http://schemas.microsoft.com/office/drawing/2014/main" id="{7997D054-C788-4E6F-AD97-1C60BBA78AF2}"/>
              </a:ext>
            </a:extLst>
          </p:cNvPr>
          <p:cNvSpPr txBox="1">
            <a:spLocks/>
          </p:cNvSpPr>
          <p:nvPr/>
        </p:nvSpPr>
        <p:spPr>
          <a:xfrm>
            <a:off x="3211492" y="3989909"/>
            <a:ext cx="38140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that he had</a:t>
            </a:r>
          </a:p>
        </p:txBody>
      </p:sp>
      <p:sp>
        <p:nvSpPr>
          <p:cNvPr id="3074" name="Rectangle 2"/>
          <p:cNvSpPr>
            <a:spLocks noGrp="1" noChangeArrowheads="1"/>
          </p:cNvSpPr>
          <p:nvPr>
            <p:ph type="title"/>
          </p:nvPr>
        </p:nvSpPr>
        <p:spPr>
          <a:xfrm>
            <a:off x="457200" y="1127919"/>
            <a:ext cx="82296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"Again, the kingdom of heaven is like a merchant seeking beautiful pearls, who, when he had found one pearl of great price, went   and sold all that he had and bought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13:45-46 </a:t>
            </a:r>
          </a:p>
        </p:txBody>
      </p:sp>
      <p:sp>
        <p:nvSpPr>
          <p:cNvPr id="4" name="Rectangle 2">
            <a:extLst>
              <a:ext uri="{FF2B5EF4-FFF2-40B4-BE49-F238E27FC236}">
                <a16:creationId xmlns:a16="http://schemas.microsoft.com/office/drawing/2014/main" id="{05D06EF9-F591-415F-AAC3-821A22EEDEB7}"/>
              </a:ext>
            </a:extLst>
          </p:cNvPr>
          <p:cNvSpPr txBox="1">
            <a:spLocks noChangeArrowheads="1"/>
          </p:cNvSpPr>
          <p:nvPr/>
        </p:nvSpPr>
        <p:spPr bwMode="auto">
          <a:xfrm>
            <a:off x="6696909" y="2711143"/>
            <a:ext cx="187268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found</a:t>
            </a:r>
          </a:p>
        </p:txBody>
      </p:sp>
      <p:sp>
        <p:nvSpPr>
          <p:cNvPr id="5" name="Rectangle 2">
            <a:extLst>
              <a:ext uri="{FF2B5EF4-FFF2-40B4-BE49-F238E27FC236}">
                <a16:creationId xmlns:a16="http://schemas.microsoft.com/office/drawing/2014/main" id="{9DE4A97E-DB19-4AD0-815F-D20B2CE81E98}"/>
              </a:ext>
            </a:extLst>
          </p:cNvPr>
          <p:cNvSpPr txBox="1">
            <a:spLocks noChangeArrowheads="1"/>
          </p:cNvSpPr>
          <p:nvPr/>
        </p:nvSpPr>
        <p:spPr bwMode="auto">
          <a:xfrm>
            <a:off x="3176543" y="1586785"/>
            <a:ext cx="98658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a:t>
            </a:r>
          </a:p>
        </p:txBody>
      </p:sp>
      <p:sp>
        <p:nvSpPr>
          <p:cNvPr id="6" name="Rectangle 2">
            <a:extLst>
              <a:ext uri="{FF2B5EF4-FFF2-40B4-BE49-F238E27FC236}">
                <a16:creationId xmlns:a16="http://schemas.microsoft.com/office/drawing/2014/main" id="{A6B1777E-0D5B-48A3-9D66-0BE8E8D97687}"/>
              </a:ext>
            </a:extLst>
          </p:cNvPr>
          <p:cNvSpPr txBox="1">
            <a:spLocks noChangeArrowheads="1"/>
          </p:cNvSpPr>
          <p:nvPr/>
        </p:nvSpPr>
        <p:spPr bwMode="auto">
          <a:xfrm>
            <a:off x="2686708" y="3420127"/>
            <a:ext cx="361539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 treasure</a:t>
            </a:r>
          </a:p>
        </p:txBody>
      </p:sp>
      <p:sp>
        <p:nvSpPr>
          <p:cNvPr id="8" name="Rectangle 2">
            <a:extLst>
              <a:ext uri="{FF2B5EF4-FFF2-40B4-BE49-F238E27FC236}">
                <a16:creationId xmlns:a16="http://schemas.microsoft.com/office/drawing/2014/main" id="{F06B876B-DB8B-4749-BB2C-333E15C21011}"/>
              </a:ext>
            </a:extLst>
          </p:cNvPr>
          <p:cNvSpPr txBox="1">
            <a:spLocks noChangeArrowheads="1"/>
          </p:cNvSpPr>
          <p:nvPr/>
        </p:nvSpPr>
        <p:spPr bwMode="auto">
          <a:xfrm>
            <a:off x="4036219" y="2040589"/>
            <a:ext cx="3556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t>
            </a:r>
          </a:p>
        </p:txBody>
      </p:sp>
      <p:sp>
        <p:nvSpPr>
          <p:cNvPr id="9" name="Rectangle 2">
            <a:extLst>
              <a:ext uri="{FF2B5EF4-FFF2-40B4-BE49-F238E27FC236}">
                <a16:creationId xmlns:a16="http://schemas.microsoft.com/office/drawing/2014/main" id="{42CDDCE6-78E6-4314-AB2D-27424BEA3C38}"/>
              </a:ext>
            </a:extLst>
          </p:cNvPr>
          <p:cNvSpPr txBox="1">
            <a:spLocks noChangeArrowheads="1"/>
          </p:cNvSpPr>
          <p:nvPr/>
        </p:nvSpPr>
        <p:spPr bwMode="auto">
          <a:xfrm>
            <a:off x="1613694" y="2714483"/>
            <a:ext cx="3429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p>
        </p:txBody>
      </p:sp>
      <p:sp>
        <p:nvSpPr>
          <p:cNvPr id="10" name="Rectangle 2">
            <a:extLst>
              <a:ext uri="{FF2B5EF4-FFF2-40B4-BE49-F238E27FC236}">
                <a16:creationId xmlns:a16="http://schemas.microsoft.com/office/drawing/2014/main" id="{F7094AA7-113A-444F-BD95-7296E2F1B488}"/>
              </a:ext>
            </a:extLst>
          </p:cNvPr>
          <p:cNvSpPr txBox="1">
            <a:spLocks noChangeArrowheads="1"/>
          </p:cNvSpPr>
          <p:nvPr/>
        </p:nvSpPr>
        <p:spPr bwMode="auto">
          <a:xfrm>
            <a:off x="6424613" y="1367490"/>
            <a:ext cx="7493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a:t>
            </a:r>
            <a:endPar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ACF63EC-6A5F-43F0-9219-61A7294021C2}"/>
              </a:ext>
            </a:extLst>
          </p:cNvPr>
          <p:cNvSpPr txBox="1">
            <a:spLocks noChangeArrowheads="1"/>
          </p:cNvSpPr>
          <p:nvPr/>
        </p:nvSpPr>
        <p:spPr bwMode="auto">
          <a:xfrm>
            <a:off x="4332288" y="2036621"/>
            <a:ext cx="43470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p>
        </p:txBody>
      </p:sp>
      <p:sp>
        <p:nvSpPr>
          <p:cNvPr id="12" name="Rectangle 2">
            <a:extLst>
              <a:ext uri="{FF2B5EF4-FFF2-40B4-BE49-F238E27FC236}">
                <a16:creationId xmlns:a16="http://schemas.microsoft.com/office/drawing/2014/main" id="{37976613-9B56-42C8-B620-5191150466E7}"/>
              </a:ext>
            </a:extLst>
          </p:cNvPr>
          <p:cNvSpPr txBox="1">
            <a:spLocks noChangeArrowheads="1"/>
          </p:cNvSpPr>
          <p:nvPr/>
        </p:nvSpPr>
        <p:spPr bwMode="auto">
          <a:xfrm>
            <a:off x="7307262" y="2713690"/>
            <a:ext cx="5080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a:t>
            </a:r>
          </a:p>
        </p:txBody>
      </p:sp>
      <p:sp>
        <p:nvSpPr>
          <p:cNvPr id="13" name="Rectangle 2">
            <a:extLst>
              <a:ext uri="{FF2B5EF4-FFF2-40B4-BE49-F238E27FC236}">
                <a16:creationId xmlns:a16="http://schemas.microsoft.com/office/drawing/2014/main" id="{6ADDACCF-3EAA-4277-A13C-06A88270F5FF}"/>
              </a:ext>
            </a:extLst>
          </p:cNvPr>
          <p:cNvSpPr txBox="1">
            <a:spLocks noChangeArrowheads="1"/>
          </p:cNvSpPr>
          <p:nvPr/>
        </p:nvSpPr>
        <p:spPr bwMode="auto">
          <a:xfrm>
            <a:off x="2710657" y="2045351"/>
            <a:ext cx="39660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p>
        </p:txBody>
      </p:sp>
      <p:sp>
        <p:nvSpPr>
          <p:cNvPr id="14" name="Rectangle 2">
            <a:extLst>
              <a:ext uri="{FF2B5EF4-FFF2-40B4-BE49-F238E27FC236}">
                <a16:creationId xmlns:a16="http://schemas.microsoft.com/office/drawing/2014/main" id="{13378665-B9E4-4124-B63B-88305B8964F3}"/>
              </a:ext>
            </a:extLst>
          </p:cNvPr>
          <p:cNvSpPr txBox="1">
            <a:spLocks noChangeArrowheads="1"/>
          </p:cNvSpPr>
          <p:nvPr/>
        </p:nvSpPr>
        <p:spPr bwMode="auto">
          <a:xfrm>
            <a:off x="7122319" y="3385995"/>
            <a:ext cx="52360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p>
        </p:txBody>
      </p:sp>
      <p:sp>
        <p:nvSpPr>
          <p:cNvPr id="7" name="Rectangle 2">
            <a:extLst>
              <a:ext uri="{FF2B5EF4-FFF2-40B4-BE49-F238E27FC236}">
                <a16:creationId xmlns:a16="http://schemas.microsoft.com/office/drawing/2014/main" id="{E86CCA48-89C4-4B74-906B-8D3E5E14F947}"/>
              </a:ext>
            </a:extLst>
          </p:cNvPr>
          <p:cNvSpPr txBox="1">
            <a:spLocks noChangeArrowheads="1"/>
          </p:cNvSpPr>
          <p:nvPr/>
        </p:nvSpPr>
        <p:spPr bwMode="auto">
          <a:xfrm>
            <a:off x="3904321" y="3387583"/>
            <a:ext cx="152969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a:t>
            </a:r>
          </a:p>
        </p:txBody>
      </p:sp>
      <p:sp>
        <p:nvSpPr>
          <p:cNvPr id="16" name="Rectangle 2">
            <a:extLst>
              <a:ext uri="{FF2B5EF4-FFF2-40B4-BE49-F238E27FC236}">
                <a16:creationId xmlns:a16="http://schemas.microsoft.com/office/drawing/2014/main" id="{2A23541D-6901-41C6-BC20-7E67555F07E1}"/>
              </a:ext>
            </a:extLst>
          </p:cNvPr>
          <p:cNvSpPr txBox="1">
            <a:spLocks noChangeArrowheads="1"/>
          </p:cNvSpPr>
          <p:nvPr/>
        </p:nvSpPr>
        <p:spPr bwMode="auto">
          <a:xfrm>
            <a:off x="3205163" y="4102173"/>
            <a:ext cx="381391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that he had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284390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4.72222E-6 4.44444E-6 L 0.00503 0.35902 " pathEditMode="relative" rAng="0" ptsTypes="AA">
                                      <p:cBhvr>
                                        <p:cTn id="6" dur="1500" fill="hold"/>
                                        <p:tgtEl>
                                          <p:spTgt spid="5"/>
                                        </p:tgtEl>
                                        <p:attrNameLst>
                                          <p:attrName>ppt_x</p:attrName>
                                          <p:attrName>ppt_y</p:attrName>
                                        </p:attrNameLst>
                                      </p:cBhvr>
                                      <p:rCtr x="243" y="17940"/>
                                    </p:animMotion>
                                  </p:childTnLst>
                                </p:cTn>
                              </p:par>
                              <p:par>
                                <p:cTn id="7" presetID="55" presetClass="entr" presetSubtype="0" fill="hold" grpId="0" nodeType="withEffect">
                                  <p:stCondLst>
                                    <p:cond delay="10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strVal val="#ppt_w*0.70"/>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Effect transition="in" filter="fade">
                                      <p:cBhvr>
                                        <p:cTn id="11" dur="1000"/>
                                        <p:tgtEl>
                                          <p:spTgt spid="3074"/>
                                        </p:tgtEl>
                                      </p:cBhvr>
                                    </p:animEffec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750"/>
                                        <p:tgtEl>
                                          <p:spTgt spid="5"/>
                                        </p:tgtEl>
                                      </p:cBhvr>
                                    </p:animEffect>
                                    <p:set>
                                      <p:cBhvr>
                                        <p:cTn id="18" dur="1" fill="hold">
                                          <p:stCondLst>
                                            <p:cond delay="749"/>
                                          </p:stCondLst>
                                        </p:cTn>
                                        <p:tgtEl>
                                          <p:spTgt spid="5"/>
                                        </p:tgtEl>
                                        <p:attrNameLst>
                                          <p:attrName>style.visibility</p:attrName>
                                        </p:attrNameLst>
                                      </p:cBhvr>
                                      <p:to>
                                        <p:strVal val="hidden"/>
                                      </p:to>
                                    </p:set>
                                  </p:childTnLst>
                                </p:cTn>
                              </p:par>
                              <p:par>
                                <p:cTn id="19" presetID="23" presetClass="exit" presetSubtype="16" fill="hold" grpId="2" nodeType="withEffect">
                                  <p:stCondLst>
                                    <p:cond delay="0"/>
                                  </p:stCondLst>
                                  <p:childTnLst>
                                    <p:anim calcmode="lin" valueType="num">
                                      <p:cBhvr>
                                        <p:cTn id="20" dur="750"/>
                                        <p:tgtEl>
                                          <p:spTgt spid="5"/>
                                        </p:tgtEl>
                                        <p:attrNameLst>
                                          <p:attrName>ppt_w</p:attrName>
                                        </p:attrNameLst>
                                      </p:cBhvr>
                                      <p:tavLst>
                                        <p:tav tm="0">
                                          <p:val>
                                            <p:strVal val="ppt_w"/>
                                          </p:val>
                                        </p:tav>
                                        <p:tav tm="100000">
                                          <p:val>
                                            <p:strVal val="4*ppt_w"/>
                                          </p:val>
                                        </p:tav>
                                      </p:tavLst>
                                    </p:anim>
                                    <p:anim calcmode="lin" valueType="num">
                                      <p:cBhvr>
                                        <p:cTn id="21" dur="750"/>
                                        <p:tgtEl>
                                          <p:spTgt spid="5"/>
                                        </p:tgtEl>
                                        <p:attrNameLst>
                                          <p:attrName>ppt_h</p:attrName>
                                        </p:attrNameLst>
                                      </p:cBhvr>
                                      <p:tavLst>
                                        <p:tav tm="0">
                                          <p:val>
                                            <p:strVal val="ppt_h"/>
                                          </p:val>
                                        </p:tav>
                                        <p:tav tm="100000">
                                          <p:val>
                                            <p:strVal val="4*ppt_h"/>
                                          </p:val>
                                        </p:tav>
                                      </p:tavLst>
                                    </p:anim>
                                    <p:set>
                                      <p:cBhvr>
                                        <p:cTn id="22" dur="1" fill="hold">
                                          <p:stCondLst>
                                            <p:cond delay="749"/>
                                          </p:stCondLst>
                                        </p:cTn>
                                        <p:tgtEl>
                                          <p:spTgt spid="5"/>
                                        </p:tgtEl>
                                        <p:attrNameLst>
                                          <p:attrName>style.visibility</p:attrName>
                                        </p:attrNameLst>
                                      </p:cBhvr>
                                      <p:to>
                                        <p:strVal val="hidden"/>
                                      </p:to>
                                    </p:set>
                                  </p:childTnLst>
                                </p:cTn>
                              </p:par>
                              <p:par>
                                <p:cTn id="23" presetID="42" presetClass="path" presetSubtype="0" accel="50000" decel="50000" fill="hold" grpId="3" nodeType="withEffect">
                                  <p:stCondLst>
                                    <p:cond delay="0"/>
                                  </p:stCondLst>
                                  <p:childTnLst>
                                    <p:animMotion origin="layout" path="M 0.00503 0.35902 L 0.01145 0.33125 " pathEditMode="relative" rAng="0" ptsTypes="AA">
                                      <p:cBhvr>
                                        <p:cTn id="24" dur="750" fill="hold"/>
                                        <p:tgtEl>
                                          <p:spTgt spid="5"/>
                                        </p:tgtEl>
                                        <p:attrNameLst>
                                          <p:attrName>ppt_x</p:attrName>
                                          <p:attrName>ppt_y</p:attrName>
                                        </p:attrNameLst>
                                      </p:cBhvr>
                                      <p:rCtr x="313" y="-138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18" presetClass="emph" presetSubtype="0" fill="hold" grpId="1" nodeType="withEffect">
                                  <p:stCondLst>
                                    <p:cond delay="0"/>
                                  </p:stCondLst>
                                  <p:childTnLst>
                                    <p:set>
                                      <p:cBhvr override="childStyle">
                                        <p:cTn id="31" dur="500" fill="hold"/>
                                        <p:tgtEl>
                                          <p:spTgt spid="15"/>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50"/>
                                        <p:tgtEl>
                                          <p:spTgt spid="13"/>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42" presetClass="path" presetSubtype="0" accel="50000" decel="50000" fill="hold" grpId="1" nodeType="withEffect">
                                  <p:stCondLst>
                                    <p:cond delay="0"/>
                                  </p:stCondLst>
                                  <p:childTnLst>
                                    <p:animMotion origin="layout" path="M -2.77778E-7 4.44444E-6 L -0.13246 0.00486 " pathEditMode="relative" rAng="0" ptsTypes="AA">
                                      <p:cBhvr>
                                        <p:cTn id="62" dur="2000" fill="hold"/>
                                        <p:tgtEl>
                                          <p:spTgt spid="7"/>
                                        </p:tgtEl>
                                        <p:attrNameLst>
                                          <p:attrName>ppt_x</p:attrName>
                                          <p:attrName>ppt_y</p:attrName>
                                        </p:attrNameLst>
                                      </p:cBhvr>
                                      <p:rCtr x="-6632" y="231"/>
                                    </p:animMotion>
                                  </p:childTnLst>
                                </p:cTn>
                              </p:par>
                              <p:par>
                                <p:cTn id="63" presetID="42" presetClass="path" presetSubtype="0" accel="50000" decel="50000" fill="hold" grpId="1" nodeType="withEffect">
                                  <p:stCondLst>
                                    <p:cond delay="0"/>
                                  </p:stCondLst>
                                  <p:childTnLst>
                                    <p:animMotion origin="layout" path="M 2.5E-6 2.22222E-6 L 0.00764 0.20162 " pathEditMode="relative" rAng="0" ptsTypes="AA">
                                      <p:cBhvr>
                                        <p:cTn id="64" dur="2000" fill="hold"/>
                                        <p:tgtEl>
                                          <p:spTgt spid="8"/>
                                        </p:tgtEl>
                                        <p:attrNameLst>
                                          <p:attrName>ppt_x</p:attrName>
                                          <p:attrName>ppt_y</p:attrName>
                                        </p:attrNameLst>
                                      </p:cBhvr>
                                      <p:rCtr x="382" y="10069"/>
                                    </p:animMotion>
                                  </p:childTnLst>
                                </p:cTn>
                              </p:par>
                              <p:par>
                                <p:cTn id="65" presetID="42" presetClass="path" presetSubtype="0" accel="50000" decel="50000" fill="hold" grpId="1" nodeType="withEffect">
                                  <p:stCondLst>
                                    <p:cond delay="0"/>
                                  </p:stCondLst>
                                  <p:childTnLst>
                                    <p:animMotion origin="layout" path="M -2.5E-6 2.59259E-6 L 0.29479 0.10301 " pathEditMode="relative" rAng="0" ptsTypes="AA">
                                      <p:cBhvr>
                                        <p:cTn id="66" dur="2000" fill="hold"/>
                                        <p:tgtEl>
                                          <p:spTgt spid="9"/>
                                        </p:tgtEl>
                                        <p:attrNameLst>
                                          <p:attrName>ppt_x</p:attrName>
                                          <p:attrName>ppt_y</p:attrName>
                                        </p:attrNameLst>
                                      </p:cBhvr>
                                      <p:rCtr x="14740" y="5139"/>
                                    </p:animMotion>
                                  </p:childTnLst>
                                </p:cTn>
                              </p:par>
                              <p:par>
                                <p:cTn id="67" presetID="42" presetClass="path" presetSubtype="0" accel="50000" decel="50000" fill="hold" grpId="1" nodeType="withEffect">
                                  <p:stCondLst>
                                    <p:cond delay="0"/>
                                  </p:stCondLst>
                                  <p:childTnLst>
                                    <p:animMotion origin="layout" path="M 3.61111E-6 3.7037E-7 L -0.21216 0.29931 " pathEditMode="relative" rAng="0" ptsTypes="AA">
                                      <p:cBhvr>
                                        <p:cTn id="68" dur="2000" fill="hold"/>
                                        <p:tgtEl>
                                          <p:spTgt spid="10"/>
                                        </p:tgtEl>
                                        <p:attrNameLst>
                                          <p:attrName>ppt_x</p:attrName>
                                          <p:attrName>ppt_y</p:attrName>
                                        </p:attrNameLst>
                                      </p:cBhvr>
                                      <p:rCtr x="-10608" y="14954"/>
                                    </p:animMotion>
                                  </p:childTnLst>
                                </p:cTn>
                              </p:par>
                              <p:par>
                                <p:cTn id="69" presetID="42" presetClass="path" presetSubtype="0" accel="50000" decel="50000" fill="hold" grpId="1" nodeType="withEffect">
                                  <p:stCondLst>
                                    <p:cond delay="0"/>
                                  </p:stCondLst>
                                  <p:childTnLst>
                                    <p:animMotion origin="layout" path="M 5.55556E-7 -4.81481E-6 L 0.07691 0.20186 " pathEditMode="relative" rAng="0" ptsTypes="AA">
                                      <p:cBhvr>
                                        <p:cTn id="70" dur="2000" fill="hold"/>
                                        <p:tgtEl>
                                          <p:spTgt spid="11"/>
                                        </p:tgtEl>
                                        <p:attrNameLst>
                                          <p:attrName>ppt_x</p:attrName>
                                          <p:attrName>ppt_y</p:attrName>
                                        </p:attrNameLst>
                                      </p:cBhvr>
                                      <p:rCtr x="3837" y="10093"/>
                                    </p:animMotion>
                                  </p:childTnLst>
                                </p:cTn>
                              </p:par>
                              <p:par>
                                <p:cTn id="71" presetID="42" presetClass="path" presetSubtype="0" accel="50000" decel="50000" fill="hold" grpId="1" nodeType="withEffect">
                                  <p:stCondLst>
                                    <p:cond delay="0"/>
                                  </p:stCondLst>
                                  <p:childTnLst>
                                    <p:animMotion origin="layout" path="M 2.77778E-7 4.07407E-6 L -0.22361 0.10324 " pathEditMode="relative" rAng="0" ptsTypes="AA">
                                      <p:cBhvr>
                                        <p:cTn id="72" dur="2000" fill="hold"/>
                                        <p:tgtEl>
                                          <p:spTgt spid="12"/>
                                        </p:tgtEl>
                                        <p:attrNameLst>
                                          <p:attrName>ppt_x</p:attrName>
                                          <p:attrName>ppt_y</p:attrName>
                                        </p:attrNameLst>
                                      </p:cBhvr>
                                      <p:rCtr x="-11181" y="5162"/>
                                    </p:animMotion>
                                  </p:childTnLst>
                                </p:cTn>
                              </p:par>
                              <p:par>
                                <p:cTn id="73" presetID="42" presetClass="path" presetSubtype="0" accel="50000" decel="50000" fill="hold" grpId="1" nodeType="withEffect">
                                  <p:stCondLst>
                                    <p:cond delay="0"/>
                                  </p:stCondLst>
                                  <p:childTnLst>
                                    <p:animMotion origin="layout" path="M 4.44444E-6 -2.22222E-6 L 0.31215 0.20047 " pathEditMode="relative" rAng="0" ptsTypes="AA">
                                      <p:cBhvr>
                                        <p:cTn id="74" dur="2000" fill="hold"/>
                                        <p:tgtEl>
                                          <p:spTgt spid="13"/>
                                        </p:tgtEl>
                                        <p:attrNameLst>
                                          <p:attrName>ppt_x</p:attrName>
                                          <p:attrName>ppt_y</p:attrName>
                                        </p:attrNameLst>
                                      </p:cBhvr>
                                      <p:rCtr x="15608" y="10023"/>
                                    </p:animMotion>
                                  </p:childTnLst>
                                </p:cTn>
                              </p:par>
                              <p:par>
                                <p:cTn id="75" presetID="42" presetClass="path" presetSubtype="0" accel="50000" decel="50000" fill="hold" grpId="1" nodeType="withEffect">
                                  <p:stCondLst>
                                    <p:cond delay="0"/>
                                  </p:stCondLst>
                                  <p:childTnLst>
                                    <p:animMotion origin="layout" path="M 4.72222E-6 -4.07407E-6 L -0.15139 0.00487 " pathEditMode="relative" rAng="0" ptsTypes="AA">
                                      <p:cBhvr>
                                        <p:cTn id="76" dur="2000" fill="hold"/>
                                        <p:tgtEl>
                                          <p:spTgt spid="14"/>
                                        </p:tgtEl>
                                        <p:attrNameLst>
                                          <p:attrName>ppt_x</p:attrName>
                                          <p:attrName>ppt_y</p:attrName>
                                        </p:attrNameLst>
                                      </p:cBhvr>
                                      <p:rCtr x="-7569" y="231"/>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2"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250"/>
                                        <p:tgtEl>
                                          <p:spTgt spid="6"/>
                                        </p:tgtEl>
                                      </p:cBhvr>
                                    </p:animEffect>
                                  </p:childTnLst>
                                </p:cTn>
                              </p:par>
                              <p:par>
                                <p:cTn id="90" presetID="10" presetClass="exit" presetSubtype="0" fill="hold" grpId="0"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3074" grpId="0"/>
      <p:bldP spid="3074" grpId="1"/>
      <p:bldP spid="4" grpId="0"/>
      <p:bldP spid="5" grpId="0"/>
      <p:bldP spid="5" grpId="1"/>
      <p:bldP spid="5" grpId="2"/>
      <p:bldP spid="5" grpId="3"/>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7" grpId="0"/>
      <p:bldP spid="7" grpId="1"/>
      <p:bldP spid="7" grpId="2"/>
      <p:bldP spid="16" grpId="0"/>
      <p:bldP spid="16"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BC868-E7D1-41DF-BB88-4C9E43AE0D6B}"/>
              </a:ext>
            </a:extLst>
          </p:cNvPr>
          <p:cNvPicPr>
            <a:picLocks noChangeAspect="1"/>
          </p:cNvPicPr>
          <p:nvPr/>
        </p:nvPicPr>
        <p:blipFill rotWithShape="1">
          <a:blip r:embed="rId3">
            <a:extLst>
              <a:ext uri="{28A0092B-C50C-407E-A947-70E740481C1C}">
                <a14:useLocalDpi xmlns:a14="http://schemas.microsoft.com/office/drawing/2010/main" val="0"/>
              </a:ext>
            </a:extLst>
          </a:blip>
          <a:srcRect r="11849"/>
          <a:stretch/>
        </p:blipFill>
        <p:spPr>
          <a:xfrm>
            <a:off x="-24809" y="-76200"/>
            <a:ext cx="9168809" cy="6934200"/>
          </a:xfrm>
          <a:prstGeom prst="rect">
            <a:avLst/>
          </a:prstGeom>
        </p:spPr>
      </p:pic>
      <p:sp>
        <p:nvSpPr>
          <p:cNvPr id="3074" name="Rectangle 2"/>
          <p:cNvSpPr>
            <a:spLocks noGrp="1" noChangeArrowheads="1"/>
          </p:cNvSpPr>
          <p:nvPr>
            <p:ph type="title"/>
          </p:nvPr>
        </p:nvSpPr>
        <p:spPr>
          <a:xfrm>
            <a:off x="1828800" y="1928019"/>
            <a:ext cx="54864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rejoice at Your word As one who finds great treasure.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119:162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F9E7010-EA53-4B4C-9FBE-0B5E251A64ED}"/>
              </a:ext>
            </a:extLst>
          </p:cNvPr>
          <p:cNvSpPr txBox="1">
            <a:spLocks noChangeArrowheads="1"/>
          </p:cNvSpPr>
          <p:nvPr/>
        </p:nvSpPr>
        <p:spPr bwMode="auto">
          <a:xfrm>
            <a:off x="2686708" y="3420127"/>
            <a:ext cx="361539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 treasure</a:t>
            </a:r>
          </a:p>
        </p:txBody>
      </p:sp>
      <p:sp>
        <p:nvSpPr>
          <p:cNvPr id="6" name="Rectangle 2">
            <a:extLst>
              <a:ext uri="{FF2B5EF4-FFF2-40B4-BE49-F238E27FC236}">
                <a16:creationId xmlns:a16="http://schemas.microsoft.com/office/drawing/2014/main" id="{50D53027-EA99-4C95-959F-E599EAAE9A91}"/>
              </a:ext>
            </a:extLst>
          </p:cNvPr>
          <p:cNvSpPr txBox="1">
            <a:spLocks noChangeArrowheads="1"/>
          </p:cNvSpPr>
          <p:nvPr/>
        </p:nvSpPr>
        <p:spPr bwMode="auto">
          <a:xfrm>
            <a:off x="3919200" y="3417054"/>
            <a:ext cx="249474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treasure</a:t>
            </a:r>
          </a:p>
        </p:txBody>
      </p:sp>
      <p:sp>
        <p:nvSpPr>
          <p:cNvPr id="5" name="Rectangle 2" hidden="1">
            <a:extLst>
              <a:ext uri="{FF2B5EF4-FFF2-40B4-BE49-F238E27FC236}">
                <a16:creationId xmlns:a16="http://schemas.microsoft.com/office/drawing/2014/main" id="{35B80BA2-AC28-4952-9D63-3B6AC95A74E7}"/>
              </a:ext>
            </a:extLst>
          </p:cNvPr>
          <p:cNvSpPr txBox="1">
            <a:spLocks noChangeArrowheads="1"/>
          </p:cNvSpPr>
          <p:nvPr/>
        </p:nvSpPr>
        <p:spPr bwMode="auto">
          <a:xfrm>
            <a:off x="3390401" y="4878131"/>
            <a:ext cx="198970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treasure</a:t>
            </a:r>
          </a:p>
        </p:txBody>
      </p:sp>
    </p:spTree>
    <p:extLst>
      <p:ext uri="{BB962C8B-B14F-4D97-AF65-F5344CB8AC3E}">
        <p14:creationId xmlns:p14="http://schemas.microsoft.com/office/powerpoint/2010/main" val="222104053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6" presetClass="emph" presetSubtype="0" fill="hold" grpId="3" nodeType="withEffect">
                                  <p:stCondLst>
                                    <p:cond delay="0"/>
                                  </p:stCondLst>
                                  <p:childTnLst>
                                    <p:animScale>
                                      <p:cBhvr>
                                        <p:cTn id="20" dur="2000" fill="hold"/>
                                        <p:tgtEl>
                                          <p:spTgt spid="6"/>
                                        </p:tgtEl>
                                      </p:cBhvr>
                                      <p:by x="91000" y="91000"/>
                                    </p:animScale>
                                  </p:childTnLst>
                                </p:cTn>
                              </p:par>
                              <p:par>
                                <p:cTn id="21" presetID="42" presetClass="path" presetSubtype="0" accel="50000" decel="50000" fill="hold" grpId="1" nodeType="withEffect">
                                  <p:stCondLst>
                                    <p:cond delay="0"/>
                                  </p:stCondLst>
                                  <p:childTnLst>
                                    <p:animMotion origin="layout" path="M -5.55556E-7 -2.22222E-6 L -0.08576 0.2125 " pathEditMode="relative" rAng="0" ptsTypes="AA">
                                      <p:cBhvr>
                                        <p:cTn id="22" dur="2000" fill="hold"/>
                                        <p:tgtEl>
                                          <p:spTgt spid="6"/>
                                        </p:tgtEl>
                                        <p:attrNameLst>
                                          <p:attrName>ppt_x</p:attrName>
                                          <p:attrName>ppt_y</p:attrName>
                                        </p:attrNameLst>
                                      </p:cBhvr>
                                      <p:rCtr x="-4288" y="10625"/>
                                    </p:animMotion>
                                  </p:childTnLst>
                                </p:cTn>
                              </p:par>
                              <p:par>
                                <p:cTn id="23" presetID="10" presetClass="exit" presetSubtype="0" fill="hold" grpId="1" nodeType="withEffect">
                                  <p:stCondLst>
                                    <p:cond delay="0"/>
                                  </p:stCondLst>
                                  <p:childTnLst>
                                    <p:animEffect transition="out" filter="fade">
                                      <p:cBhvr>
                                        <p:cTn id="24" dur="1250"/>
                                        <p:tgtEl>
                                          <p:spTgt spid="3074"/>
                                        </p:tgtEl>
                                      </p:cBhvr>
                                    </p:animEffect>
                                    <p:set>
                                      <p:cBhvr>
                                        <p:cTn id="25"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6" grpId="1"/>
      <p:bldP spid="6" grpId="2"/>
      <p:bldP spid="6"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429320-AFBB-42DA-8E81-76A226EAA0DE}"/>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pic>
        <p:nvPicPr>
          <p:cNvPr id="3" name="Picture 2">
            <a:extLst>
              <a:ext uri="{FF2B5EF4-FFF2-40B4-BE49-F238E27FC236}">
                <a16:creationId xmlns:a16="http://schemas.microsoft.com/office/drawing/2014/main" id="{E2BFB178-4F19-47D9-B7E0-595A8E6D0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6">
            <a:extLst>
              <a:ext uri="{FF2B5EF4-FFF2-40B4-BE49-F238E27FC236}">
                <a16:creationId xmlns:a16="http://schemas.microsoft.com/office/drawing/2014/main" id="{076DC4F4-D022-49A4-B7A9-15955F94D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20D242BA-F0E2-40D2-A8A4-CB282EA7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
          <a:stretch/>
        </p:blipFill>
        <p:spPr>
          <a:xfrm flipH="1">
            <a:off x="0" y="0"/>
            <a:ext cx="9144000" cy="6858000"/>
          </a:xfrm>
          <a:prstGeom prst="rect">
            <a:avLst/>
          </a:prstGeom>
        </p:spPr>
      </p:pic>
      <p:pic>
        <p:nvPicPr>
          <p:cNvPr id="6" name="Picture 2">
            <a:extLst>
              <a:ext uri="{FF2B5EF4-FFF2-40B4-BE49-F238E27FC236}">
                <a16:creationId xmlns:a16="http://schemas.microsoft.com/office/drawing/2014/main" id="{593221A0-DC43-4626-A5CD-01DEC28799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23330CF5-0B7E-4697-BF84-76B37C6E4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2">
            <a:extLst>
              <a:ext uri="{FF2B5EF4-FFF2-40B4-BE49-F238E27FC236}">
                <a16:creationId xmlns:a16="http://schemas.microsoft.com/office/drawing/2014/main" id="{1E310FDD-75C1-42DF-B21F-C248CAED83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B8B0047E-BDE5-4E74-9971-9A10186D6F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0" name="Picture 2">
            <a:extLst>
              <a:ext uri="{FF2B5EF4-FFF2-40B4-BE49-F238E27FC236}">
                <a16:creationId xmlns:a16="http://schemas.microsoft.com/office/drawing/2014/main" id="{424132B8-F170-441C-813A-8075500A987B}"/>
              </a:ext>
            </a:extLst>
          </p:cNvPr>
          <p:cNvPicPr>
            <a:picLocks noChangeAspect="1"/>
          </p:cNvPicPr>
          <p:nvPr/>
        </p:nvPicPr>
        <p:blipFill rotWithShape="1">
          <a:blip r:embed="rId11">
            <a:extLst>
              <a:ext uri="{28A0092B-C50C-407E-A947-70E740481C1C}">
                <a14:useLocalDpi xmlns:a14="http://schemas.microsoft.com/office/drawing/2010/main" val="0"/>
              </a:ext>
            </a:extLst>
          </a:blip>
          <a:srcRect t="2582" r="5420" b="5421"/>
          <a:stretch/>
        </p:blipFill>
        <p:spPr>
          <a:xfrm>
            <a:off x="-1" y="0"/>
            <a:ext cx="9144001" cy="6858000"/>
          </a:xfrm>
          <a:prstGeom prst="rect">
            <a:avLst/>
          </a:prstGeom>
        </p:spPr>
      </p:pic>
      <p:pic>
        <p:nvPicPr>
          <p:cNvPr id="11" name="Picture 2">
            <a:extLst>
              <a:ext uri="{FF2B5EF4-FFF2-40B4-BE49-F238E27FC236}">
                <a16:creationId xmlns:a16="http://schemas.microsoft.com/office/drawing/2014/main" id="{58288C06-0032-4608-8060-12E63F909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3979076C-738B-4E50-A09B-528223F4B87D}"/>
              </a:ext>
            </a:extLst>
          </p:cNvPr>
          <p:cNvPicPr>
            <a:picLocks noChangeAspect="1"/>
          </p:cNvPicPr>
          <p:nvPr/>
        </p:nvPicPr>
        <p:blipFill rotWithShape="1">
          <a:blip r:embed="rId13">
            <a:extLst>
              <a:ext uri="{28A0092B-C50C-407E-A947-70E740481C1C}">
                <a14:useLocalDpi xmlns:a14="http://schemas.microsoft.com/office/drawing/2010/main" val="0"/>
              </a:ext>
            </a:extLst>
          </a:blip>
          <a:srcRect b="5368"/>
          <a:stretch/>
        </p:blipFill>
        <p:spPr>
          <a:xfrm>
            <a:off x="-1" y="-1"/>
            <a:ext cx="9144001" cy="6858001"/>
          </a:xfrm>
          <a:prstGeom prst="rect">
            <a:avLst/>
          </a:prstGeom>
        </p:spPr>
      </p:pic>
      <p:pic>
        <p:nvPicPr>
          <p:cNvPr id="13" name="Picture 4">
            <a:extLst>
              <a:ext uri="{FF2B5EF4-FFF2-40B4-BE49-F238E27FC236}">
                <a16:creationId xmlns:a16="http://schemas.microsoft.com/office/drawing/2014/main" id="{770F420B-CFB2-498D-8AEB-A27A8EAFB2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927958B1-86AD-4F42-9ADD-3269B5FB3E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5" name="Picture 2">
            <a:extLst>
              <a:ext uri="{FF2B5EF4-FFF2-40B4-BE49-F238E27FC236}">
                <a16:creationId xmlns:a16="http://schemas.microsoft.com/office/drawing/2014/main" id="{7BBB75CC-8EAB-40A7-B024-1262BBEF19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3D8CE303-F9C4-4C92-B476-83E2289E42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3EC1D8FC-D285-4DD8-A0A8-E3E3D458D2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8" name="Picture 2">
            <a:extLst>
              <a:ext uri="{FF2B5EF4-FFF2-40B4-BE49-F238E27FC236}">
                <a16:creationId xmlns:a16="http://schemas.microsoft.com/office/drawing/2014/main" id="{81F5AD07-5F2D-46AC-AFEE-1D9CFD097E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9" name="Picture 2">
            <a:extLst>
              <a:ext uri="{FF2B5EF4-FFF2-40B4-BE49-F238E27FC236}">
                <a16:creationId xmlns:a16="http://schemas.microsoft.com/office/drawing/2014/main" id="{B2423B64-DD6B-4DDA-83E0-3907E19B8A71}"/>
              </a:ext>
            </a:extLst>
          </p:cNvPr>
          <p:cNvPicPr>
            <a:picLocks noChangeAspect="1"/>
          </p:cNvPicPr>
          <p:nvPr/>
        </p:nvPicPr>
        <p:blipFill rotWithShape="1">
          <a:blip r:embed="rId20">
            <a:extLst>
              <a:ext uri="{28A0092B-C50C-407E-A947-70E740481C1C}">
                <a14:useLocalDpi xmlns:a14="http://schemas.microsoft.com/office/drawing/2010/main" val="0"/>
              </a:ext>
            </a:extLst>
          </a:blip>
          <a:srcRect l="35067"/>
          <a:stretch/>
        </p:blipFill>
        <p:spPr>
          <a:xfrm>
            <a:off x="0" y="0"/>
            <a:ext cx="9144000" cy="6858000"/>
          </a:xfrm>
          <a:prstGeom prst="rect">
            <a:avLst/>
          </a:prstGeom>
        </p:spPr>
      </p:pic>
      <p:pic>
        <p:nvPicPr>
          <p:cNvPr id="20" name="Picture 2">
            <a:extLst>
              <a:ext uri="{FF2B5EF4-FFF2-40B4-BE49-F238E27FC236}">
                <a16:creationId xmlns:a16="http://schemas.microsoft.com/office/drawing/2014/main" id="{443FACCE-D389-4E7E-B80E-D09D6B87C611}"/>
              </a:ext>
            </a:extLst>
          </p:cNvPr>
          <p:cNvPicPr>
            <a:picLocks noChangeAspect="1"/>
          </p:cNvPicPr>
          <p:nvPr/>
        </p:nvPicPr>
        <p:blipFill rotWithShape="1">
          <a:blip r:embed="rId21">
            <a:extLst>
              <a:ext uri="{28A0092B-C50C-407E-A947-70E740481C1C}">
                <a14:useLocalDpi xmlns:a14="http://schemas.microsoft.com/office/drawing/2010/main" val="0"/>
              </a:ext>
            </a:extLst>
          </a:blip>
          <a:srcRect r="11849"/>
          <a:stretch/>
        </p:blipFill>
        <p:spPr>
          <a:xfrm>
            <a:off x="-24809" y="-76200"/>
            <a:ext cx="9168809" cy="6934200"/>
          </a:xfrm>
          <a:prstGeom prst="rect">
            <a:avLst/>
          </a:prstGeom>
        </p:spPr>
      </p:pic>
      <p:pic>
        <p:nvPicPr>
          <p:cNvPr id="21" name="Picture 2">
            <a:extLst>
              <a:ext uri="{FF2B5EF4-FFF2-40B4-BE49-F238E27FC236}">
                <a16:creationId xmlns:a16="http://schemas.microsoft.com/office/drawing/2014/main" id="{4486A984-C5C0-43F4-B93A-C3DCB9483C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239534" cy="6858000"/>
          </a:xfrm>
          <a:prstGeom prst="rect">
            <a:avLst/>
          </a:prstGeom>
        </p:spPr>
      </p:pic>
      <p:sp>
        <p:nvSpPr>
          <p:cNvPr id="24" name="Title 1">
            <a:extLst>
              <a:ext uri="{FF2B5EF4-FFF2-40B4-BE49-F238E27FC236}">
                <a16:creationId xmlns:a16="http://schemas.microsoft.com/office/drawing/2014/main" id="{23F75769-17B3-4B2D-8BEF-D1B3FD251106}"/>
              </a:ext>
            </a:extLst>
          </p:cNvPr>
          <p:cNvSpPr txBox="1">
            <a:spLocks/>
          </p:cNvSpPr>
          <p:nvPr/>
        </p:nvSpPr>
        <p:spPr>
          <a:xfrm>
            <a:off x="693300" y="3077735"/>
            <a:ext cx="4602993" cy="7323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2" name="Rectangle 2">
            <a:extLst>
              <a:ext uri="{FF2B5EF4-FFF2-40B4-BE49-F238E27FC236}">
                <a16:creationId xmlns:a16="http://schemas.microsoft.com/office/drawing/2014/main" id="{5EF9EF8B-6918-430C-B6AB-C6EAD474D03A}"/>
              </a:ext>
            </a:extLst>
          </p:cNvPr>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6:19-21 </a:t>
            </a:r>
          </a:p>
        </p:txBody>
      </p:sp>
      <p:sp>
        <p:nvSpPr>
          <p:cNvPr id="23" name="Rectangle 2">
            <a:extLst>
              <a:ext uri="{FF2B5EF4-FFF2-40B4-BE49-F238E27FC236}">
                <a16:creationId xmlns:a16="http://schemas.microsoft.com/office/drawing/2014/main" id="{10B95AF4-A815-48E5-B068-5BF567F82024}"/>
              </a:ext>
            </a:extLst>
          </p:cNvPr>
          <p:cNvSpPr txBox="1">
            <a:spLocks noChangeArrowheads="1"/>
          </p:cNvSpPr>
          <p:nvPr/>
        </p:nvSpPr>
        <p:spPr bwMode="auto">
          <a:xfrm>
            <a:off x="3390401" y="4878131"/>
            <a:ext cx="198970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treasure</a:t>
            </a:r>
          </a:p>
        </p:txBody>
      </p:sp>
      <p:sp>
        <p:nvSpPr>
          <p:cNvPr id="34" name="Rectangle 2">
            <a:extLst>
              <a:ext uri="{FF2B5EF4-FFF2-40B4-BE49-F238E27FC236}">
                <a16:creationId xmlns:a16="http://schemas.microsoft.com/office/drawing/2014/main" id="{D9DEAA4D-29F3-43BA-92DA-683FAF9662C8}"/>
              </a:ext>
            </a:extLst>
          </p:cNvPr>
          <p:cNvSpPr txBox="1">
            <a:spLocks noChangeArrowheads="1"/>
          </p:cNvSpPr>
          <p:nvPr/>
        </p:nvSpPr>
        <p:spPr bwMode="auto">
          <a:xfrm>
            <a:off x="622151" y="3094132"/>
            <a:ext cx="465417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treasures in heaven</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6">
            <a:extLst>
              <a:ext uri="{FF2B5EF4-FFF2-40B4-BE49-F238E27FC236}">
                <a16:creationId xmlns:a16="http://schemas.microsoft.com/office/drawing/2014/main" id="{A71439EF-46B0-41D2-A860-DD161CD067BE}"/>
              </a:ext>
            </a:extLst>
          </p:cNvPr>
          <p:cNvSpPr>
            <a:spLocks noChangeArrowheads="1"/>
          </p:cNvSpPr>
          <p:nvPr/>
        </p:nvSpPr>
        <p:spPr bwMode="auto">
          <a:xfrm>
            <a:off x="2765271" y="295547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8" name="Rectangle 2">
            <a:extLst>
              <a:ext uri="{FF2B5EF4-FFF2-40B4-BE49-F238E27FC236}">
                <a16:creationId xmlns:a16="http://schemas.microsoft.com/office/drawing/2014/main" id="{9037B036-DBDC-4697-BEC6-8AB5FE5E8CF6}"/>
              </a:ext>
            </a:extLst>
          </p:cNvPr>
          <p:cNvSpPr txBox="1">
            <a:spLocks noChangeArrowheads="1"/>
          </p:cNvSpPr>
          <p:nvPr/>
        </p:nvSpPr>
        <p:spPr bwMode="auto">
          <a:xfrm>
            <a:off x="4535180" y="612407"/>
            <a:ext cx="87262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a:t>
            </a:r>
          </a:p>
        </p:txBody>
      </p:sp>
      <p:sp>
        <p:nvSpPr>
          <p:cNvPr id="29" name="Rectangle 2">
            <a:extLst>
              <a:ext uri="{FF2B5EF4-FFF2-40B4-BE49-F238E27FC236}">
                <a16:creationId xmlns:a16="http://schemas.microsoft.com/office/drawing/2014/main" id="{EE1FDC7F-5EF7-4B1E-B698-1A15E6B6927D}"/>
              </a:ext>
            </a:extLst>
          </p:cNvPr>
          <p:cNvSpPr txBox="1">
            <a:spLocks noChangeArrowheads="1"/>
          </p:cNvSpPr>
          <p:nvPr/>
        </p:nvSpPr>
        <p:spPr bwMode="auto">
          <a:xfrm>
            <a:off x="3215694" y="3052336"/>
            <a:ext cx="207249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heaven</a:t>
            </a:r>
          </a:p>
        </p:txBody>
      </p:sp>
      <p:sp>
        <p:nvSpPr>
          <p:cNvPr id="30" name="Rectangle 2">
            <a:extLst>
              <a:ext uri="{FF2B5EF4-FFF2-40B4-BE49-F238E27FC236}">
                <a16:creationId xmlns:a16="http://schemas.microsoft.com/office/drawing/2014/main" id="{C78915B1-5112-4434-A22A-DEDA9806C3F7}"/>
              </a:ext>
            </a:extLst>
          </p:cNvPr>
          <p:cNvSpPr txBox="1">
            <a:spLocks noChangeArrowheads="1"/>
          </p:cNvSpPr>
          <p:nvPr/>
        </p:nvSpPr>
        <p:spPr bwMode="auto">
          <a:xfrm>
            <a:off x="812362" y="3655859"/>
            <a:ext cx="143218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moth</a:t>
            </a:r>
          </a:p>
        </p:txBody>
      </p:sp>
      <p:sp>
        <p:nvSpPr>
          <p:cNvPr id="31" name="Rectangle 2">
            <a:extLst>
              <a:ext uri="{FF2B5EF4-FFF2-40B4-BE49-F238E27FC236}">
                <a16:creationId xmlns:a16="http://schemas.microsoft.com/office/drawing/2014/main" id="{B43C31B3-F598-4D7F-A874-D00048F3FF10}"/>
              </a:ext>
            </a:extLst>
          </p:cNvPr>
          <p:cNvSpPr txBox="1">
            <a:spLocks noChangeArrowheads="1"/>
          </p:cNvSpPr>
          <p:nvPr/>
        </p:nvSpPr>
        <p:spPr bwMode="auto">
          <a:xfrm>
            <a:off x="2900469" y="3663003"/>
            <a:ext cx="113193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rust</a:t>
            </a:r>
          </a:p>
        </p:txBody>
      </p:sp>
      <p:sp>
        <p:nvSpPr>
          <p:cNvPr id="32" name="Rectangle 2">
            <a:extLst>
              <a:ext uri="{FF2B5EF4-FFF2-40B4-BE49-F238E27FC236}">
                <a16:creationId xmlns:a16="http://schemas.microsoft.com/office/drawing/2014/main" id="{7383BE65-2C46-410D-BCD6-076DFB62949D}"/>
              </a:ext>
            </a:extLst>
          </p:cNvPr>
          <p:cNvSpPr txBox="1">
            <a:spLocks noChangeArrowheads="1"/>
          </p:cNvSpPr>
          <p:nvPr/>
        </p:nvSpPr>
        <p:spPr bwMode="auto">
          <a:xfrm>
            <a:off x="491319" y="4271749"/>
            <a:ext cx="185526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thieves</a:t>
            </a:r>
          </a:p>
        </p:txBody>
      </p:sp>
      <p:sp>
        <p:nvSpPr>
          <p:cNvPr id="33" name="Rectangle 2">
            <a:extLst>
              <a:ext uri="{FF2B5EF4-FFF2-40B4-BE49-F238E27FC236}">
                <a16:creationId xmlns:a16="http://schemas.microsoft.com/office/drawing/2014/main" id="{D4837435-2D2A-4634-AAFE-B6D135B9FBF4}"/>
              </a:ext>
            </a:extLst>
          </p:cNvPr>
          <p:cNvSpPr txBox="1">
            <a:spLocks noChangeArrowheads="1"/>
          </p:cNvSpPr>
          <p:nvPr/>
        </p:nvSpPr>
        <p:spPr bwMode="auto">
          <a:xfrm>
            <a:off x="3789955" y="3659981"/>
            <a:ext cx="201903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destroy</a:t>
            </a:r>
          </a:p>
        </p:txBody>
      </p:sp>
      <p:sp>
        <p:nvSpPr>
          <p:cNvPr id="27" name="Rectangle 2">
            <a:extLst>
              <a:ext uri="{FF2B5EF4-FFF2-40B4-BE49-F238E27FC236}">
                <a16:creationId xmlns:a16="http://schemas.microsoft.com/office/drawing/2014/main" id="{B6C30208-BAF5-4866-A0F2-2706FFD72BD2}"/>
              </a:ext>
            </a:extLst>
          </p:cNvPr>
          <p:cNvSpPr txBox="1">
            <a:spLocks noChangeArrowheads="1"/>
          </p:cNvSpPr>
          <p:nvPr/>
        </p:nvSpPr>
        <p:spPr bwMode="auto">
          <a:xfrm>
            <a:off x="684352" y="5489421"/>
            <a:ext cx="143105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p>
        </p:txBody>
      </p:sp>
      <p:sp>
        <p:nvSpPr>
          <p:cNvPr id="26" name="Rectangle 2" hidden="1">
            <a:extLst>
              <a:ext uri="{FF2B5EF4-FFF2-40B4-BE49-F238E27FC236}">
                <a16:creationId xmlns:a16="http://schemas.microsoft.com/office/drawing/2014/main" id="{7B1ED5E3-30FF-4907-B4C1-05150A0F1B65}"/>
              </a:ext>
            </a:extLst>
          </p:cNvPr>
          <p:cNvSpPr txBox="1">
            <a:spLocks noChangeArrowheads="1"/>
          </p:cNvSpPr>
          <p:nvPr/>
        </p:nvSpPr>
        <p:spPr bwMode="auto">
          <a:xfrm>
            <a:off x="929090" y="91875"/>
            <a:ext cx="3940366" cy="57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 for heaven</a:t>
            </a:r>
          </a:p>
          <a:p>
            <a:pPr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moth rust</a:t>
            </a:r>
          </a:p>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thieves</a:t>
            </a:r>
          </a:p>
          <a:p>
            <a:pPr eaLnBrk="1" hangingPunct="1"/>
            <a:r>
              <a:rPr lang="en-US" altLang="en-US" sz="40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destroy</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86526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77" decel="100000"/>
                                        <p:tgtEl>
                                          <p:spTgt spid="22"/>
                                        </p:tgtEl>
                                      </p:cBhvr>
                                    </p:animEffect>
                                    <p:animScale>
                                      <p:cBhvr>
                                        <p:cTn id="8" dur="577" decel="100000"/>
                                        <p:tgtEl>
                                          <p:spTgt spid="22"/>
                                        </p:tgtEl>
                                      </p:cBhvr>
                                      <p:from x="10000" y="10000"/>
                                      <p:to x="200000" y="450000"/>
                                    </p:animScale>
                                    <p:animScale>
                                      <p:cBhvr>
                                        <p:cTn id="9" dur="923" accel="100000" fill="hold">
                                          <p:stCondLst>
                                            <p:cond delay="577"/>
                                          </p:stCondLst>
                                        </p:cTn>
                                        <p:tgtEl>
                                          <p:spTgt spid="22"/>
                                        </p:tgtEl>
                                      </p:cBhvr>
                                      <p:from x="200000" y="450000"/>
                                      <p:to x="100000" y="100000"/>
                                    </p:animScale>
                                    <p:set>
                                      <p:cBhvr>
                                        <p:cTn id="10" dur="577" fill="hold"/>
                                        <p:tgtEl>
                                          <p:spTgt spid="22"/>
                                        </p:tgtEl>
                                        <p:attrNameLst>
                                          <p:attrName>ppt_x</p:attrName>
                                        </p:attrNameLst>
                                      </p:cBhvr>
                                      <p:to>
                                        <p:strVal val="(0.5)"/>
                                      </p:to>
                                    </p:set>
                                    <p:anim from="(0.5)" to="(#ppt_x)" calcmode="lin" valueType="num">
                                      <p:cBhvr>
                                        <p:cTn id="11" dur="923" accel="100000" fill="hold">
                                          <p:stCondLst>
                                            <p:cond delay="577"/>
                                          </p:stCondLst>
                                        </p:cTn>
                                        <p:tgtEl>
                                          <p:spTgt spid="22"/>
                                        </p:tgtEl>
                                        <p:attrNameLst>
                                          <p:attrName>ppt_x</p:attrName>
                                        </p:attrNameLst>
                                      </p:cBhvr>
                                    </p:anim>
                                    <p:set>
                                      <p:cBhvr>
                                        <p:cTn id="12" dur="577" fill="hold"/>
                                        <p:tgtEl>
                                          <p:spTgt spid="22"/>
                                        </p:tgtEl>
                                        <p:attrNameLst>
                                          <p:attrName>ppt_y</p:attrName>
                                        </p:attrNameLst>
                                      </p:cBhvr>
                                      <p:to>
                                        <p:strVal val="(#ppt_y+0.4)"/>
                                      </p:to>
                                    </p:set>
                                    <p:anim from="(#ppt_y+0.4)" to="(#ppt_y)" calcmode="lin" valueType="num">
                                      <p:cBhvr>
                                        <p:cTn id="13" dur="923" accel="100000" fill="hold">
                                          <p:stCondLst>
                                            <p:cond delay="577"/>
                                          </p:stCondLst>
                                        </p:cTn>
                                        <p:tgtEl>
                                          <p:spTgt spid="22"/>
                                        </p:tgtEl>
                                        <p:attrNameLst>
                                          <p:attrName>ppt_y</p:attrName>
                                        </p:attrNameLst>
                                      </p:cBhvr>
                                    </p:anim>
                                  </p:childTnLst>
                                </p:cTn>
                              </p:par>
                            </p:childTnLst>
                          </p:cTn>
                        </p:par>
                        <p:par>
                          <p:cTn id="14" fill="hold">
                            <p:stCondLst>
                              <p:cond delay="1500"/>
                            </p:stCondLst>
                            <p:childTnLst>
                              <p:par>
                                <p:cTn id="15" presetID="10" presetClass="exit" presetSubtype="0" fill="hold" grpId="0" nodeType="afterEffect">
                                  <p:stCondLst>
                                    <p:cond delay="0"/>
                                  </p:stCondLst>
                                  <p:childTnLst>
                                    <p:animEffect transition="out" filter="fade">
                                      <p:cBhvr>
                                        <p:cTn id="16" dur="250"/>
                                        <p:tgtEl>
                                          <p:spTgt spid="23"/>
                                        </p:tgtEl>
                                      </p:cBhvr>
                                    </p:animEffect>
                                    <p:set>
                                      <p:cBhvr>
                                        <p:cTn id="17" dur="1" fill="hold">
                                          <p:stCondLst>
                                            <p:cond delay="24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18" presetClass="emph" presetSubtype="0" fill="hold" grpId="1" nodeType="withEffect">
                                  <p:stCondLst>
                                    <p:cond delay="0"/>
                                  </p:stCondLst>
                                  <p:childTnLst>
                                    <p:set>
                                      <p:cBhvr override="childStyle">
                                        <p:cTn id="24" dur="500" fill="hold"/>
                                        <p:tgtEl>
                                          <p:spTgt spid="2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500"/>
                            </p:stCondLst>
                            <p:childTnLst>
                              <p:par>
                                <p:cTn id="29" presetID="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stCondLst>
                                            <p:cond delay="0"/>
                                          </p:stCondLst>
                                        </p:cTn>
                                        <p:tgtEl>
                                          <p:spTgt spid="25"/>
                                        </p:tgtEl>
                                      </p:cBhvr>
                                    </p:animEffect>
                                    <p:anim to="" calcmode="lin" valueType="num">
                                      <p:cBhvr>
                                        <p:cTn id="32"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250"/>
                                        <p:tgtEl>
                                          <p:spTgt spid="27"/>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50"/>
                                        <p:tgtEl>
                                          <p:spTgt spid="28"/>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250"/>
                                        <p:tgtEl>
                                          <p:spTgt spid="29"/>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50"/>
                                        <p:tgtEl>
                                          <p:spTgt spid="3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250"/>
                                        <p:tgtEl>
                                          <p:spTgt spid="31"/>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42" presetClass="path" presetSubtype="0" accel="50000" decel="50000" fill="hold" grpId="0" nodeType="withEffect">
                                  <p:stCondLst>
                                    <p:cond delay="0"/>
                                  </p:stCondLst>
                                  <p:childTnLst>
                                    <p:animMotion origin="layout" path="M 5E-6 2.96296E-6 L 0.03282 -0.73496 " pathEditMode="relative" rAng="0" ptsTypes="AA">
                                      <p:cBhvr>
                                        <p:cTn id="58" dur="2000" fill="hold"/>
                                        <p:tgtEl>
                                          <p:spTgt spid="27"/>
                                        </p:tgtEl>
                                        <p:attrNameLst>
                                          <p:attrName>ppt_x</p:attrName>
                                          <p:attrName>ppt_y</p:attrName>
                                        </p:attrNameLst>
                                      </p:cBhvr>
                                      <p:rCtr x="1632" y="-36759"/>
                                    </p:animMotion>
                                  </p:childTnLst>
                                </p:cTn>
                              </p:par>
                              <p:par>
                                <p:cTn id="59" presetID="42" presetClass="path" presetSubtype="0" accel="50000" decel="50000" fill="hold" grpId="0" nodeType="withEffect">
                                  <p:stCondLst>
                                    <p:cond delay="0"/>
                                  </p:stCondLst>
                                  <p:childTnLst>
                                    <p:animMotion origin="layout" path="M 3.61111E-6 4.07407E-6 L -0.24914 -0.02338 " pathEditMode="relative" rAng="0" ptsTypes="AA">
                                      <p:cBhvr>
                                        <p:cTn id="60" dur="2000" fill="hold"/>
                                        <p:tgtEl>
                                          <p:spTgt spid="28"/>
                                        </p:tgtEl>
                                        <p:attrNameLst>
                                          <p:attrName>ppt_x</p:attrName>
                                          <p:attrName>ppt_y</p:attrName>
                                        </p:attrNameLst>
                                      </p:cBhvr>
                                      <p:rCtr x="-12465" y="-1181"/>
                                    </p:animMotion>
                                  </p:childTnLst>
                                </p:cTn>
                              </p:par>
                              <p:par>
                                <p:cTn id="61" presetID="42" presetClass="path" presetSubtype="0" accel="50000" decel="50000" fill="hold" grpId="0" nodeType="withEffect">
                                  <p:stCondLst>
                                    <p:cond delay="0"/>
                                  </p:stCondLst>
                                  <p:childTnLst>
                                    <p:animMotion origin="layout" path="M -5.55556E-7 -2.96296E-6 L -0.0401 -0.37963 " pathEditMode="relative" rAng="0" ptsTypes="AA">
                                      <p:cBhvr>
                                        <p:cTn id="62" dur="2000" fill="hold"/>
                                        <p:tgtEl>
                                          <p:spTgt spid="29"/>
                                        </p:tgtEl>
                                        <p:attrNameLst>
                                          <p:attrName>ppt_x</p:attrName>
                                          <p:attrName>ppt_y</p:attrName>
                                        </p:attrNameLst>
                                      </p:cBhvr>
                                      <p:rCtr x="-2014" y="-18981"/>
                                    </p:animMotion>
                                  </p:childTnLst>
                                </p:cTn>
                              </p:par>
                              <p:par>
                                <p:cTn id="63" presetID="42" presetClass="path" presetSubtype="0" accel="50000" decel="50000" fill="hold" grpId="0" nodeType="withEffect">
                                  <p:stCondLst>
                                    <p:cond delay="0"/>
                                  </p:stCondLst>
                                  <p:childTnLst>
                                    <p:animMotion origin="layout" path="M 2.5E-6 4.07407E-6 L 0.09826 -0.02292 " pathEditMode="relative" rAng="0" ptsTypes="AA">
                                      <p:cBhvr>
                                        <p:cTn id="64" dur="2000" fill="hold"/>
                                        <p:tgtEl>
                                          <p:spTgt spid="30"/>
                                        </p:tgtEl>
                                        <p:attrNameLst>
                                          <p:attrName>ppt_x</p:attrName>
                                          <p:attrName>ppt_y</p:attrName>
                                        </p:attrNameLst>
                                      </p:cBhvr>
                                      <p:rCtr x="4913" y="-1157"/>
                                    </p:animMotion>
                                  </p:childTnLst>
                                </p:cTn>
                              </p:par>
                              <p:par>
                                <p:cTn id="65" presetID="42" presetClass="path" presetSubtype="0" accel="50000" decel="50000" fill="hold" grpId="0" nodeType="withEffect">
                                  <p:stCondLst>
                                    <p:cond delay="0"/>
                                  </p:stCondLst>
                                  <p:childTnLst>
                                    <p:animMotion origin="layout" path="M -3.05556E-6 -1.85185E-6 L 0.00625 -0.02407 " pathEditMode="relative" rAng="0" ptsTypes="AA">
                                      <p:cBhvr>
                                        <p:cTn id="66" dur="2000" fill="hold"/>
                                        <p:tgtEl>
                                          <p:spTgt spid="31"/>
                                        </p:tgtEl>
                                        <p:attrNameLst>
                                          <p:attrName>ppt_x</p:attrName>
                                          <p:attrName>ppt_y</p:attrName>
                                        </p:attrNameLst>
                                      </p:cBhvr>
                                      <p:rCtr x="313" y="-1204"/>
                                    </p:animMotion>
                                  </p:childTnLst>
                                </p:cTn>
                              </p:par>
                              <p:par>
                                <p:cTn id="67" presetID="42" presetClass="path" presetSubtype="0" accel="50000" decel="50000" fill="hold" grpId="0" nodeType="withEffect">
                                  <p:stCondLst>
                                    <p:cond delay="0"/>
                                  </p:stCondLst>
                                  <p:childTnLst>
                                    <p:animMotion origin="layout" path="M -4.72222E-6 -7.40741E-7 L 0.16181 -0.02384 " pathEditMode="relative" rAng="0" ptsTypes="AA">
                                      <p:cBhvr>
                                        <p:cTn id="68" dur="2000" fill="hold"/>
                                        <p:tgtEl>
                                          <p:spTgt spid="32"/>
                                        </p:tgtEl>
                                        <p:attrNameLst>
                                          <p:attrName>ppt_x</p:attrName>
                                          <p:attrName>ppt_y</p:attrName>
                                        </p:attrNameLst>
                                      </p:cBhvr>
                                      <p:rCtr x="8090" y="-1204"/>
                                    </p:animMotion>
                                  </p:childTnLst>
                                </p:cTn>
                              </p:par>
                              <p:par>
                                <p:cTn id="69" presetID="42" presetClass="path" presetSubtype="0" accel="50000" decel="50000" fill="hold" grpId="0" nodeType="withEffect">
                                  <p:stCondLst>
                                    <p:cond delay="0"/>
                                  </p:stCondLst>
                                  <p:childTnLst>
                                    <p:animMotion origin="layout" path="M 3.61111E-6 1.11111E-6 L -0.20816 0.15486 " pathEditMode="relative" rAng="0" ptsTypes="AA">
                                      <p:cBhvr>
                                        <p:cTn id="70" dur="2000" fill="hold"/>
                                        <p:tgtEl>
                                          <p:spTgt spid="33"/>
                                        </p:tgtEl>
                                        <p:attrNameLst>
                                          <p:attrName>ppt_x</p:attrName>
                                          <p:attrName>ppt_y</p:attrName>
                                        </p:attrNameLst>
                                      </p:cBhvr>
                                      <p:rCtr x="-10417" y="7731"/>
                                    </p:animMotion>
                                  </p:childTnLst>
                                </p:cTn>
                              </p:par>
                              <p:par>
                                <p:cTn id="71" presetID="10" presetClass="exit" presetSubtype="0" fill="hold" grpId="1" nodeType="withEffect">
                                  <p:stCondLst>
                                    <p:cond delay="0"/>
                                  </p:stCondLst>
                                  <p:childTnLst>
                                    <p:animEffect transition="out" filter="fade">
                                      <p:cBhvr>
                                        <p:cTn id="72" dur="1250"/>
                                        <p:tgtEl>
                                          <p:spTgt spid="22"/>
                                        </p:tgtEl>
                                      </p:cBhvr>
                                    </p:animEffect>
                                    <p:set>
                                      <p:cBhvr>
                                        <p:cTn id="73" dur="1" fill="hold">
                                          <p:stCondLst>
                                            <p:cond delay="1249"/>
                                          </p:stCondLst>
                                        </p:cTn>
                                        <p:tgtEl>
                                          <p:spTgt spid="2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2" grpId="0"/>
      <p:bldP spid="22" grpId="1"/>
      <p:bldP spid="23" grpId="0"/>
      <p:bldP spid="34" grpId="0"/>
      <p:bldP spid="34" grpId="1"/>
      <p:bldP spid="25" grpId="0"/>
      <p:bldP spid="25" grpId="1"/>
      <p:bldP spid="28" grpId="0"/>
      <p:bldP spid="28" grpId="1"/>
      <p:bldP spid="29" grpId="0"/>
      <p:bldP spid="29" grpId="1"/>
      <p:bldP spid="30" grpId="0"/>
      <p:bldP spid="30" grpId="1"/>
      <p:bldP spid="31" grpId="0"/>
      <p:bldP spid="31" grpId="1"/>
      <p:bldP spid="32" grpId="0"/>
      <p:bldP spid="32" grpId="1"/>
      <p:bldP spid="33" grpId="0"/>
      <p:bldP spid="33" grpId="1"/>
      <p:bldP spid="27" grpId="0"/>
      <p:bldP spid="2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0DC3A3-672A-4875-B563-72C651B1F6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75"/>
          <a:stretch/>
        </p:blipFill>
        <p:spPr>
          <a:xfrm>
            <a:off x="1" y="0"/>
            <a:ext cx="1854558" cy="1390919"/>
          </a:xfrm>
          <a:prstGeom prst="rect">
            <a:avLst/>
          </a:prstGeom>
        </p:spPr>
      </p:pic>
      <p:pic>
        <p:nvPicPr>
          <p:cNvPr id="3" name="Picture 2">
            <a:extLst>
              <a:ext uri="{FF2B5EF4-FFF2-40B4-BE49-F238E27FC236}">
                <a16:creationId xmlns:a16="http://schemas.microsoft.com/office/drawing/2014/main" id="{3D12D45A-6C43-41E4-A0EE-AE80E0AF0C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7826" y="0"/>
            <a:ext cx="1836174" cy="1394138"/>
          </a:xfrm>
          <a:prstGeom prst="rect">
            <a:avLst/>
          </a:prstGeom>
        </p:spPr>
      </p:pic>
      <p:pic>
        <p:nvPicPr>
          <p:cNvPr id="4" name="Picture 6">
            <a:extLst>
              <a:ext uri="{FF2B5EF4-FFF2-40B4-BE49-F238E27FC236}">
                <a16:creationId xmlns:a16="http://schemas.microsoft.com/office/drawing/2014/main" id="{74DEEEF2-001E-4F10-8104-D5CBE9087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083" y="0"/>
            <a:ext cx="1854559" cy="1390918"/>
          </a:xfrm>
          <a:prstGeom prst="rect">
            <a:avLst/>
          </a:prstGeom>
        </p:spPr>
      </p:pic>
      <p:pic>
        <p:nvPicPr>
          <p:cNvPr id="5" name="Picture 2">
            <a:extLst>
              <a:ext uri="{FF2B5EF4-FFF2-40B4-BE49-F238E27FC236}">
                <a16:creationId xmlns:a16="http://schemas.microsoft.com/office/drawing/2014/main" id="{30D3088E-789B-448B-8B65-E4E9F679A4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
          <a:stretch/>
        </p:blipFill>
        <p:spPr>
          <a:xfrm flipH="1">
            <a:off x="1841677" y="-1"/>
            <a:ext cx="1777286" cy="1390919"/>
          </a:xfrm>
          <a:prstGeom prst="rect">
            <a:avLst/>
          </a:prstGeom>
        </p:spPr>
      </p:pic>
      <p:pic>
        <p:nvPicPr>
          <p:cNvPr id="6" name="Picture 2">
            <a:extLst>
              <a:ext uri="{FF2B5EF4-FFF2-40B4-BE49-F238E27FC236}">
                <a16:creationId xmlns:a16="http://schemas.microsoft.com/office/drawing/2014/main" id="{ADAB50EE-785B-46CA-9DE8-551803296B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394136"/>
            <a:ext cx="1790163" cy="1342623"/>
          </a:xfrm>
          <a:prstGeom prst="rect">
            <a:avLst/>
          </a:prstGeom>
        </p:spPr>
      </p:pic>
      <p:pic>
        <p:nvPicPr>
          <p:cNvPr id="7" name="Picture 2">
            <a:extLst>
              <a:ext uri="{FF2B5EF4-FFF2-40B4-BE49-F238E27FC236}">
                <a16:creationId xmlns:a16="http://schemas.microsoft.com/office/drawing/2014/main" id="{E43C629A-9F93-44C4-9766-1162CCA14A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127679"/>
            <a:ext cx="1790163" cy="1342622"/>
          </a:xfrm>
          <a:prstGeom prst="rect">
            <a:avLst/>
          </a:prstGeom>
        </p:spPr>
      </p:pic>
      <p:pic>
        <p:nvPicPr>
          <p:cNvPr id="8" name="Picture 2">
            <a:extLst>
              <a:ext uri="{FF2B5EF4-FFF2-40B4-BE49-F238E27FC236}">
                <a16:creationId xmlns:a16="http://schemas.microsoft.com/office/drawing/2014/main" id="{72007D7F-01A3-4D9E-B7DB-6DCB673E9F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9442" y="5460643"/>
            <a:ext cx="1854557" cy="1397358"/>
          </a:xfrm>
          <a:prstGeom prst="rect">
            <a:avLst/>
          </a:prstGeom>
        </p:spPr>
      </p:pic>
      <p:pic>
        <p:nvPicPr>
          <p:cNvPr id="9" name="Picture 2">
            <a:extLst>
              <a:ext uri="{FF2B5EF4-FFF2-40B4-BE49-F238E27FC236}">
                <a16:creationId xmlns:a16="http://schemas.microsoft.com/office/drawing/2014/main" id="{B8D14464-9F92-4075-BFE8-7EA4152403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959" y="1384477"/>
            <a:ext cx="2775666" cy="2059271"/>
          </a:xfrm>
          <a:prstGeom prst="rect">
            <a:avLst/>
          </a:prstGeom>
        </p:spPr>
      </p:pic>
      <p:pic>
        <p:nvPicPr>
          <p:cNvPr id="10" name="Picture 2">
            <a:extLst>
              <a:ext uri="{FF2B5EF4-FFF2-40B4-BE49-F238E27FC236}">
                <a16:creationId xmlns:a16="http://schemas.microsoft.com/office/drawing/2014/main" id="{FB5143E0-6FA5-4F1C-8880-D08D9BC8A1A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582" r="5420" b="5421"/>
          <a:stretch/>
        </p:blipFill>
        <p:spPr>
          <a:xfrm>
            <a:off x="5447762" y="0"/>
            <a:ext cx="1867438" cy="1390919"/>
          </a:xfrm>
          <a:prstGeom prst="rect">
            <a:avLst/>
          </a:prstGeom>
        </p:spPr>
      </p:pic>
      <p:pic>
        <p:nvPicPr>
          <p:cNvPr id="11" name="Picture 2">
            <a:extLst>
              <a:ext uri="{FF2B5EF4-FFF2-40B4-BE49-F238E27FC236}">
                <a16:creationId xmlns:a16="http://schemas.microsoft.com/office/drawing/2014/main" id="{F7B8C195-916E-4DFA-AD74-9360BF9236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5200" y="2737565"/>
            <a:ext cx="1828800" cy="1358185"/>
          </a:xfrm>
          <a:prstGeom prst="rect">
            <a:avLst/>
          </a:prstGeom>
        </p:spPr>
      </p:pic>
      <p:pic>
        <p:nvPicPr>
          <p:cNvPr id="12" name="Picture 2">
            <a:extLst>
              <a:ext uri="{FF2B5EF4-FFF2-40B4-BE49-F238E27FC236}">
                <a16:creationId xmlns:a16="http://schemas.microsoft.com/office/drawing/2014/main" id="{A618F7CA-5EA0-4C14-A81B-5A82026BF09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5368"/>
          <a:stretch/>
        </p:blipFill>
        <p:spPr>
          <a:xfrm>
            <a:off x="0" y="5457423"/>
            <a:ext cx="1725769" cy="1400578"/>
          </a:xfrm>
          <a:prstGeom prst="rect">
            <a:avLst/>
          </a:prstGeom>
        </p:spPr>
      </p:pic>
      <p:pic>
        <p:nvPicPr>
          <p:cNvPr id="13" name="Picture 4">
            <a:extLst>
              <a:ext uri="{FF2B5EF4-FFF2-40B4-BE49-F238E27FC236}">
                <a16:creationId xmlns:a16="http://schemas.microsoft.com/office/drawing/2014/main" id="{CEFC275E-84EE-40C6-B342-879D9FF0F7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15201" y="4077929"/>
            <a:ext cx="1828800" cy="1392104"/>
          </a:xfrm>
          <a:prstGeom prst="rect">
            <a:avLst/>
          </a:prstGeom>
        </p:spPr>
      </p:pic>
      <p:pic>
        <p:nvPicPr>
          <p:cNvPr id="14" name="Picture 2">
            <a:extLst>
              <a:ext uri="{FF2B5EF4-FFF2-40B4-BE49-F238E27FC236}">
                <a16:creationId xmlns:a16="http://schemas.microsoft.com/office/drawing/2014/main" id="{C517516B-0C0F-4C0A-BF88-65D97B288B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2005" y="5457422"/>
            <a:ext cx="1867437" cy="1400578"/>
          </a:xfrm>
          <a:prstGeom prst="rect">
            <a:avLst/>
          </a:prstGeom>
        </p:spPr>
      </p:pic>
      <p:pic>
        <p:nvPicPr>
          <p:cNvPr id="15" name="Picture 2">
            <a:extLst>
              <a:ext uri="{FF2B5EF4-FFF2-40B4-BE49-F238E27FC236}">
                <a16:creationId xmlns:a16="http://schemas.microsoft.com/office/drawing/2014/main" id="{F55C2A81-9CE5-463B-B61D-14D4E29A2A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52950" y="3400492"/>
            <a:ext cx="2762251" cy="2071688"/>
          </a:xfrm>
          <a:prstGeom prst="rect">
            <a:avLst/>
          </a:prstGeom>
        </p:spPr>
      </p:pic>
      <p:pic>
        <p:nvPicPr>
          <p:cNvPr id="16" name="Picture 2">
            <a:extLst>
              <a:ext uri="{FF2B5EF4-FFF2-40B4-BE49-F238E27FC236}">
                <a16:creationId xmlns:a16="http://schemas.microsoft.com/office/drawing/2014/main" id="{AA816A33-074E-4938-B0FE-B88A288CE3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717442"/>
            <a:ext cx="1790163" cy="1429555"/>
          </a:xfrm>
          <a:prstGeom prst="rect">
            <a:avLst/>
          </a:prstGeom>
        </p:spPr>
      </p:pic>
      <p:pic>
        <p:nvPicPr>
          <p:cNvPr id="17" name="Picture 2">
            <a:extLst>
              <a:ext uri="{FF2B5EF4-FFF2-40B4-BE49-F238E27FC236}">
                <a16:creationId xmlns:a16="http://schemas.microsoft.com/office/drawing/2014/main" id="{59B6EDB3-B513-4A89-8574-2E7E9F173A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3456" y="3443748"/>
            <a:ext cx="2788544" cy="2020529"/>
          </a:xfrm>
          <a:prstGeom prst="rect">
            <a:avLst/>
          </a:prstGeom>
        </p:spPr>
      </p:pic>
      <p:pic>
        <p:nvPicPr>
          <p:cNvPr id="18" name="Picture 2">
            <a:extLst>
              <a:ext uri="{FF2B5EF4-FFF2-40B4-BE49-F238E27FC236}">
                <a16:creationId xmlns:a16="http://schemas.microsoft.com/office/drawing/2014/main" id="{D6BF1BE8-AF8E-4564-A62B-9B743079D7D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67975" y="1393870"/>
            <a:ext cx="2754599" cy="2054180"/>
          </a:xfrm>
          <a:prstGeom prst="rect">
            <a:avLst/>
          </a:prstGeom>
        </p:spPr>
      </p:pic>
      <p:pic>
        <p:nvPicPr>
          <p:cNvPr id="19" name="Picture 2">
            <a:extLst>
              <a:ext uri="{FF2B5EF4-FFF2-40B4-BE49-F238E27FC236}">
                <a16:creationId xmlns:a16="http://schemas.microsoft.com/office/drawing/2014/main" id="{D00188EE-52FE-4942-9553-C023769D76B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5067"/>
          <a:stretch/>
        </p:blipFill>
        <p:spPr>
          <a:xfrm>
            <a:off x="1712890" y="5456903"/>
            <a:ext cx="1867436" cy="1401097"/>
          </a:xfrm>
          <a:prstGeom prst="rect">
            <a:avLst/>
          </a:prstGeom>
        </p:spPr>
      </p:pic>
      <p:pic>
        <p:nvPicPr>
          <p:cNvPr id="20" name="Picture 2">
            <a:extLst>
              <a:ext uri="{FF2B5EF4-FFF2-40B4-BE49-F238E27FC236}">
                <a16:creationId xmlns:a16="http://schemas.microsoft.com/office/drawing/2014/main" id="{ECD00838-BC37-429D-87B2-11C76A96109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11849"/>
          <a:stretch/>
        </p:blipFill>
        <p:spPr>
          <a:xfrm>
            <a:off x="3569110" y="5464277"/>
            <a:ext cx="1865774" cy="1393723"/>
          </a:xfrm>
          <a:prstGeom prst="rect">
            <a:avLst/>
          </a:prstGeom>
        </p:spPr>
      </p:pic>
      <p:pic>
        <p:nvPicPr>
          <p:cNvPr id="21" name="Picture 2">
            <a:extLst>
              <a:ext uri="{FF2B5EF4-FFF2-40B4-BE49-F238E27FC236}">
                <a16:creationId xmlns:a16="http://schemas.microsoft.com/office/drawing/2014/main" id="{FE429867-9FAA-49A5-B9C4-E982AFFA1A8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15200" y="1393723"/>
            <a:ext cx="1828800" cy="1358937"/>
          </a:xfrm>
          <a:prstGeom prst="rect">
            <a:avLst/>
          </a:prstGeom>
        </p:spPr>
      </p:pic>
    </p:spTree>
    <p:extLst>
      <p:ext uri="{BB962C8B-B14F-4D97-AF65-F5344CB8AC3E}">
        <p14:creationId xmlns:p14="http://schemas.microsoft.com/office/powerpoint/2010/main" val="21851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3EB35-9EFC-4D44-8BA8-85F70E58B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No worldly item can pay for the life of a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excellence of knowledge of Christ has no equal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It's not about us but God’s power over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Think soberly transformed by the renewing of mind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Compassionate hearts for others is a mind of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desires our salvation &amp; knowledge of the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thoughts of God for each cannot be numbered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Godliness with contentment is great gain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promise of life to come lights real value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 content with such things as you have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Giving your all is where one places greatest value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Worship is unyielding love for God’s wealth of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Rejoice in the great treasure of His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34776">
            <a:off x="474620" y="969039"/>
            <a:ext cx="8210777" cy="458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1">
                      <a:alpha val="80000"/>
                    </a:schemeClr>
                  </a:glow>
                  <a:outerShdw blurRad="76200" dist="50800" dir="5400000" algn="tl" rotWithShape="0">
                    <a:srgbClr val="000000">
                      <a:alpha val="65000"/>
                    </a:srgbClr>
                  </a:outerShdw>
                </a:effectLst>
                <a:latin typeface="Calibri" panose="020F0502020204030204" pitchFamily="34" charset="0"/>
              </a:rPr>
              <a:t>In His light          we find the treasure of Spirit</a:t>
            </a:r>
          </a:p>
        </p:txBody>
      </p:sp>
    </p:spTree>
    <p:extLst>
      <p:ext uri="{BB962C8B-B14F-4D97-AF65-F5344CB8AC3E}">
        <p14:creationId xmlns:p14="http://schemas.microsoft.com/office/powerpoint/2010/main" val="366459927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8.33333E-7 3.7037E-6 L -0.24375 0.34305 " pathEditMode="relative" rAng="0" ptsTypes="AA">
                                      <p:cBhvr>
                                        <p:cTn id="189" dur="1750" fill="hold"/>
                                        <p:tgtEl>
                                          <p:spTgt spid="4">
                                            <p:txEl>
                                              <p:pRg st="0" end="0"/>
                                            </p:txEl>
                                          </p:spTgt>
                                        </p:tgtEl>
                                        <p:attrNameLst>
                                          <p:attrName>ppt_x</p:attrName>
                                          <p:attrName>ppt_y</p:attrName>
                                        </p:attrNameLst>
                                      </p:cBhvr>
                                      <p:rCtr x="-12188" y="17153"/>
                                    </p:animMotion>
                                  </p:childTnLst>
                                </p:cTn>
                              </p:par>
                              <p:par>
                                <p:cTn id="190" presetID="0" presetClass="path" presetSubtype="0" accel="50000" decel="50000" fill="hold" nodeType="withEffect">
                                  <p:stCondLst>
                                    <p:cond delay="0"/>
                                  </p:stCondLst>
                                  <p:childTnLst>
                                    <p:animMotion origin="layout" path="M 4.72222E-6 -2.96296E-6 L -0.30244 0.27292 " pathEditMode="relative" rAng="0" ptsTypes="AA">
                                      <p:cBhvr>
                                        <p:cTn id="191" dur="1750" fill="hold"/>
                                        <p:tgtEl>
                                          <p:spTgt spid="4">
                                            <p:txEl>
                                              <p:pRg st="1" end="1"/>
                                            </p:txEl>
                                          </p:spTgt>
                                        </p:tgtEl>
                                        <p:attrNameLst>
                                          <p:attrName>ppt_x</p:attrName>
                                          <p:attrName>ppt_y</p:attrName>
                                        </p:attrNameLst>
                                      </p:cBhvr>
                                      <p:rCtr x="-15122" y="13634"/>
                                    </p:animMotion>
                                  </p:childTnLst>
                                </p:cTn>
                              </p:par>
                              <p:par>
                                <p:cTn id="192" presetID="0" presetClass="path" presetSubtype="0" accel="50000" decel="50000" fill="hold" nodeType="withEffect">
                                  <p:stCondLst>
                                    <p:cond delay="0"/>
                                  </p:stCondLst>
                                  <p:childTnLst>
                                    <p:animMotion origin="layout" path="M 1.38889E-6 0.00023 L -0.25017 0.19861 " pathEditMode="relative" rAng="0" ptsTypes="AA">
                                      <p:cBhvr>
                                        <p:cTn id="193" dur="1750" fill="hold"/>
                                        <p:tgtEl>
                                          <p:spTgt spid="4">
                                            <p:txEl>
                                              <p:pRg st="2" end="2"/>
                                            </p:txEl>
                                          </p:spTgt>
                                        </p:tgtEl>
                                        <p:attrNameLst>
                                          <p:attrName>ppt_x</p:attrName>
                                          <p:attrName>ppt_y</p:attrName>
                                        </p:attrNameLst>
                                      </p:cBhvr>
                                      <p:rCtr x="-12517" y="9907"/>
                                    </p:animMotion>
                                  </p:childTnLst>
                                </p:cTn>
                              </p:par>
                              <p:par>
                                <p:cTn id="194" presetID="0" presetClass="path" presetSubtype="0" accel="50000" decel="50000" fill="hold" nodeType="withEffect">
                                  <p:stCondLst>
                                    <p:cond delay="0"/>
                                  </p:stCondLst>
                                  <p:childTnLst>
                                    <p:animMotion origin="layout" path="M 8.33333E-7 0.00023 L -0.30695 0.12361 " pathEditMode="relative" rAng="0" ptsTypes="AA">
                                      <p:cBhvr>
                                        <p:cTn id="195" dur="1750" fill="hold"/>
                                        <p:tgtEl>
                                          <p:spTgt spid="4">
                                            <p:txEl>
                                              <p:pRg st="3" end="3"/>
                                            </p:txEl>
                                          </p:spTgt>
                                        </p:tgtEl>
                                        <p:attrNameLst>
                                          <p:attrName>ppt_x</p:attrName>
                                          <p:attrName>ppt_y</p:attrName>
                                        </p:attrNameLst>
                                      </p:cBhvr>
                                      <p:rCtr x="-15347" y="6157"/>
                                    </p:animMotion>
                                  </p:childTnLst>
                                </p:cTn>
                              </p:par>
                              <p:par>
                                <p:cTn id="196" presetID="0" presetClass="path" presetSubtype="0" accel="50000" decel="50000" fill="hold" nodeType="withEffect">
                                  <p:stCondLst>
                                    <p:cond delay="0"/>
                                  </p:stCondLst>
                                  <p:childTnLst>
                                    <p:animMotion origin="layout" path="M -3.33333E-6 0.00069 L -0.30468 0.04954 " pathEditMode="relative" rAng="0" ptsTypes="AA">
                                      <p:cBhvr>
                                        <p:cTn id="197" dur="1750" fill="hold"/>
                                        <p:tgtEl>
                                          <p:spTgt spid="4">
                                            <p:txEl>
                                              <p:pRg st="4" end="4"/>
                                            </p:txEl>
                                          </p:spTgt>
                                        </p:tgtEl>
                                        <p:attrNameLst>
                                          <p:attrName>ppt_x</p:attrName>
                                          <p:attrName>ppt_y</p:attrName>
                                        </p:attrNameLst>
                                      </p:cBhvr>
                                      <p:rCtr x="-15243" y="2431"/>
                                    </p:animMotion>
                                  </p:childTnLst>
                                </p:cTn>
                              </p:par>
                              <p:par>
                                <p:cTn id="198" presetID="0" presetClass="path" presetSubtype="0" accel="50000" decel="50000" fill="hold" nodeType="withEffect">
                                  <p:stCondLst>
                                    <p:cond delay="0"/>
                                  </p:stCondLst>
                                  <p:childTnLst>
                                    <p:animMotion origin="layout" path="M 4.16667E-6 0.00046 L -0.30677 -0.02292 " pathEditMode="relative" rAng="0" ptsTypes="AA">
                                      <p:cBhvr>
                                        <p:cTn id="199" dur="1750" fill="hold"/>
                                        <p:tgtEl>
                                          <p:spTgt spid="4">
                                            <p:txEl>
                                              <p:pRg st="5" end="5"/>
                                            </p:txEl>
                                          </p:spTgt>
                                        </p:tgtEl>
                                        <p:attrNameLst>
                                          <p:attrName>ppt_x</p:attrName>
                                          <p:attrName>ppt_y</p:attrName>
                                        </p:attrNameLst>
                                      </p:cBhvr>
                                      <p:rCtr x="-15347" y="-1181"/>
                                    </p:animMotion>
                                  </p:childTnLst>
                                </p:cTn>
                              </p:par>
                              <p:par>
                                <p:cTn id="200" presetID="0" presetClass="path" presetSubtype="0" accel="50000" decel="50000" fill="hold" nodeType="withEffect">
                                  <p:stCondLst>
                                    <p:cond delay="0"/>
                                  </p:stCondLst>
                                  <p:childTnLst>
                                    <p:animMotion origin="layout" path="M -2.77778E-7 0.00046 L -0.30121 -0.09722 " pathEditMode="relative" rAng="0" ptsTypes="AA">
                                      <p:cBhvr>
                                        <p:cTn id="201" dur="1750" fill="hold"/>
                                        <p:tgtEl>
                                          <p:spTgt spid="4">
                                            <p:txEl>
                                              <p:pRg st="6" end="6"/>
                                            </p:txEl>
                                          </p:spTgt>
                                        </p:tgtEl>
                                        <p:attrNameLst>
                                          <p:attrName>ppt_x</p:attrName>
                                          <p:attrName>ppt_y</p:attrName>
                                        </p:attrNameLst>
                                      </p:cBhvr>
                                      <p:rCtr x="-15069" y="-4884"/>
                                    </p:animMotion>
                                  </p:childTnLst>
                                </p:cTn>
                              </p:par>
                              <p:par>
                                <p:cTn id="202" presetID="0" presetClass="path" presetSubtype="0" accel="50000" decel="50000" fill="hold" nodeType="withEffect">
                                  <p:stCondLst>
                                    <p:cond delay="0"/>
                                  </p:stCondLst>
                                  <p:childTnLst>
                                    <p:animMotion origin="layout" path="M 2.77778E-7 0.00023 L -0.21701 -0.16875 " pathEditMode="relative" rAng="0" ptsTypes="AA">
                                      <p:cBhvr>
                                        <p:cTn id="203" dur="1750" fill="hold"/>
                                        <p:tgtEl>
                                          <p:spTgt spid="4">
                                            <p:txEl>
                                              <p:pRg st="7" end="7"/>
                                            </p:txEl>
                                          </p:spTgt>
                                        </p:tgtEl>
                                        <p:attrNameLst>
                                          <p:attrName>ppt_x</p:attrName>
                                          <p:attrName>ppt_y</p:attrName>
                                        </p:attrNameLst>
                                      </p:cBhvr>
                                      <p:rCtr x="-10851" y="-8449"/>
                                    </p:animMotion>
                                  </p:childTnLst>
                                </p:cTn>
                              </p:par>
                              <p:par>
                                <p:cTn id="204" presetID="0" presetClass="path" presetSubtype="0" accel="50000" decel="50000" fill="hold" nodeType="withEffect">
                                  <p:stCondLst>
                                    <p:cond delay="0"/>
                                  </p:stCondLst>
                                  <p:childTnLst>
                                    <p:animMotion origin="layout" path="M -3.61111E-6 0.00069 L -0.24079 -0.24398 " pathEditMode="relative" rAng="0" ptsTypes="AA">
                                      <p:cBhvr>
                                        <p:cTn id="205" dur="1750" fill="hold"/>
                                        <p:tgtEl>
                                          <p:spTgt spid="4">
                                            <p:txEl>
                                              <p:pRg st="8" end="8"/>
                                            </p:txEl>
                                          </p:spTgt>
                                        </p:tgtEl>
                                        <p:attrNameLst>
                                          <p:attrName>ppt_x</p:attrName>
                                          <p:attrName>ppt_y</p:attrName>
                                        </p:attrNameLst>
                                      </p:cBhvr>
                                      <p:rCtr x="-12049" y="-12245"/>
                                    </p:animMotion>
                                  </p:childTnLst>
                                </p:cTn>
                              </p:par>
                              <p:par>
                                <p:cTn id="206" presetID="0" presetClass="path" presetSubtype="0" accel="50000" decel="50000" fill="hold" nodeType="withEffect">
                                  <p:stCondLst>
                                    <p:cond delay="0"/>
                                  </p:stCondLst>
                                  <p:childTnLst>
                                    <p:animMotion origin="layout" path="M 3.61111E-6 0.00023 L -0.21302 -0.3213 " pathEditMode="relative" rAng="0" ptsTypes="AA">
                                      <p:cBhvr>
                                        <p:cTn id="207" dur="1750" fill="hold"/>
                                        <p:tgtEl>
                                          <p:spTgt spid="4">
                                            <p:txEl>
                                              <p:pRg st="9" end="9"/>
                                            </p:txEl>
                                          </p:spTgt>
                                        </p:tgtEl>
                                        <p:attrNameLst>
                                          <p:attrName>ppt_x</p:attrName>
                                          <p:attrName>ppt_y</p:attrName>
                                        </p:attrNameLst>
                                      </p:cBhvr>
                                      <p:rCtr x="-10660" y="-16088"/>
                                    </p:animMotion>
                                  </p:childTnLst>
                                </p:cTn>
                              </p:par>
                              <p:par>
                                <p:cTn id="208" presetID="0" presetClass="path" presetSubtype="0" accel="50000" decel="50000" fill="hold" nodeType="withEffect">
                                  <p:stCondLst>
                                    <p:cond delay="0"/>
                                  </p:stCondLst>
                                  <p:childTnLst>
                                    <p:animMotion origin="layout" path="M 3.33333E-6 0.00023 L -0.28733 -0.39051 " pathEditMode="relative" rAng="0" ptsTypes="AA">
                                      <p:cBhvr>
                                        <p:cTn id="209" dur="1750" fill="hold"/>
                                        <p:tgtEl>
                                          <p:spTgt spid="4">
                                            <p:txEl>
                                              <p:pRg st="10" end="10"/>
                                            </p:txEl>
                                          </p:spTgt>
                                        </p:tgtEl>
                                        <p:attrNameLst>
                                          <p:attrName>ppt_x</p:attrName>
                                          <p:attrName>ppt_y</p:attrName>
                                        </p:attrNameLst>
                                      </p:cBhvr>
                                      <p:rCtr x="-14375" y="-19537"/>
                                    </p:animMotion>
                                  </p:childTnLst>
                                </p:cTn>
                              </p:par>
                              <p:par>
                                <p:cTn id="210" presetID="0" presetClass="path" presetSubtype="0" accel="50000" decel="50000" fill="hold" nodeType="withEffect">
                                  <p:stCondLst>
                                    <p:cond delay="0"/>
                                  </p:stCondLst>
                                  <p:childTnLst>
                                    <p:animMotion origin="layout" path="M -1.66667E-6 0.00069 L -0.31041 -0.46389 " pathEditMode="relative" rAng="0" ptsTypes="AA">
                                      <p:cBhvr>
                                        <p:cTn id="211" dur="1750" fill="hold"/>
                                        <p:tgtEl>
                                          <p:spTgt spid="4">
                                            <p:txEl>
                                              <p:pRg st="11" end="11"/>
                                            </p:txEl>
                                          </p:spTgt>
                                        </p:tgtEl>
                                        <p:attrNameLst>
                                          <p:attrName>ppt_x</p:attrName>
                                          <p:attrName>ppt_y</p:attrName>
                                        </p:attrNameLst>
                                      </p:cBhvr>
                                      <p:rCtr x="-15521" y="-23241"/>
                                    </p:animMotion>
                                  </p:childTnLst>
                                </p:cTn>
                              </p:par>
                              <p:par>
                                <p:cTn id="212" presetID="0" presetClass="path" presetSubtype="0" accel="50000" decel="50000" fill="hold" nodeType="withEffect">
                                  <p:stCondLst>
                                    <p:cond delay="0"/>
                                  </p:stCondLst>
                                  <p:childTnLst>
                                    <p:animMotion origin="layout" path="M 2.77778E-7 0.00046 L -0.21389 -0.53727 " pathEditMode="relative" rAng="0" ptsTypes="AA">
                                      <p:cBhvr>
                                        <p:cTn id="213" dur="1750" fill="hold"/>
                                        <p:tgtEl>
                                          <p:spTgt spid="4">
                                            <p:txEl>
                                              <p:pRg st="12" end="12"/>
                                            </p:txEl>
                                          </p:spTgt>
                                        </p:tgtEl>
                                        <p:attrNameLst>
                                          <p:attrName>ppt_x</p:attrName>
                                          <p:attrName>ppt_y</p:attrName>
                                        </p:attrNameLst>
                                      </p:cBhvr>
                                      <p:rCtr x="-10694" y="-2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5889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387326-6484-4DD4-95C8-77416EF2AE74}"/>
              </a:ext>
            </a:extLst>
          </p:cNvPr>
          <p:cNvPicPr>
            <a:picLocks noChangeAspect="1"/>
          </p:cNvPicPr>
          <p:nvPr/>
        </p:nvPicPr>
        <p:blipFill rotWithShape="1">
          <a:blip r:embed="rId3">
            <a:extLst>
              <a:ext uri="{28A0092B-C50C-407E-A947-70E740481C1C}">
                <a14:useLocalDpi xmlns:a14="http://schemas.microsoft.com/office/drawing/2010/main" val="0"/>
              </a:ext>
            </a:extLst>
          </a:blip>
          <a:srcRect l="11201" r="10147"/>
          <a:stretch/>
        </p:blipFill>
        <p:spPr>
          <a:xfrm>
            <a:off x="0" y="0"/>
            <a:ext cx="9144000" cy="6858000"/>
          </a:xfrm>
          <a:prstGeom prst="rect">
            <a:avLst/>
          </a:prstGeom>
        </p:spPr>
      </p:pic>
      <p:sp>
        <p:nvSpPr>
          <p:cNvPr id="7" name="Title 1">
            <a:extLst>
              <a:ext uri="{FF2B5EF4-FFF2-40B4-BE49-F238E27FC236}">
                <a16:creationId xmlns:a16="http://schemas.microsoft.com/office/drawing/2014/main" id="{43DDD6AB-83AB-474B-B163-8630931A82A9}"/>
              </a:ext>
            </a:extLst>
          </p:cNvPr>
          <p:cNvSpPr txBox="1">
            <a:spLocks/>
          </p:cNvSpPr>
          <p:nvPr/>
        </p:nvSpPr>
        <p:spPr>
          <a:xfrm>
            <a:off x="294610" y="2145272"/>
            <a:ext cx="51587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 His will</a:t>
            </a:r>
          </a:p>
        </p:txBody>
      </p:sp>
      <p:sp>
        <p:nvSpPr>
          <p:cNvPr id="3074" name="Rectangle 2"/>
          <p:cNvSpPr>
            <a:spLocks noGrp="1" noChangeArrowheads="1"/>
          </p:cNvSpPr>
          <p:nvPr>
            <p:ph type="title"/>
          </p:nvPr>
        </p:nvSpPr>
        <p:spPr>
          <a:xfrm>
            <a:off x="381000" y="691095"/>
            <a:ext cx="83820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inhabitants of the earth   are reputed as nothing; He does according to His will in the army of heaven And among the inhabitants of the earth. No one can restrain His hand Or say to Him, "What have You done?"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4:35 </a:t>
            </a:r>
          </a:p>
        </p:txBody>
      </p:sp>
      <p:sp>
        <p:nvSpPr>
          <p:cNvPr id="6" name="Rectangle 2">
            <a:extLst>
              <a:ext uri="{FF2B5EF4-FFF2-40B4-BE49-F238E27FC236}">
                <a16:creationId xmlns:a16="http://schemas.microsoft.com/office/drawing/2014/main" id="{CE398F43-C678-42B6-9EAA-58F8317FC3E5}"/>
              </a:ext>
            </a:extLst>
          </p:cNvPr>
          <p:cNvSpPr txBox="1">
            <a:spLocks noChangeArrowheads="1"/>
          </p:cNvSpPr>
          <p:nvPr/>
        </p:nvSpPr>
        <p:spPr bwMode="auto">
          <a:xfrm>
            <a:off x="4122694" y="1463503"/>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a:t>
            </a:r>
          </a:p>
        </p:txBody>
      </p:sp>
      <p:sp>
        <p:nvSpPr>
          <p:cNvPr id="9" name="Rectangle 2">
            <a:extLst>
              <a:ext uri="{FF2B5EF4-FFF2-40B4-BE49-F238E27FC236}">
                <a16:creationId xmlns:a16="http://schemas.microsoft.com/office/drawing/2014/main" id="{20B22500-80E2-4772-BA59-FD2A34C8F61C}"/>
              </a:ext>
            </a:extLst>
          </p:cNvPr>
          <p:cNvSpPr txBox="1">
            <a:spLocks noChangeArrowheads="1"/>
          </p:cNvSpPr>
          <p:nvPr/>
        </p:nvSpPr>
        <p:spPr bwMode="auto">
          <a:xfrm>
            <a:off x="215608" y="2803274"/>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p>
        </p:txBody>
      </p:sp>
      <p:sp>
        <p:nvSpPr>
          <p:cNvPr id="10" name="Rectangle 2">
            <a:extLst>
              <a:ext uri="{FF2B5EF4-FFF2-40B4-BE49-F238E27FC236}">
                <a16:creationId xmlns:a16="http://schemas.microsoft.com/office/drawing/2014/main" id="{26186562-1A93-48E0-89C3-FCDF3EE93FA2}"/>
              </a:ext>
            </a:extLst>
          </p:cNvPr>
          <p:cNvSpPr txBox="1">
            <a:spLocks noChangeArrowheads="1"/>
          </p:cNvSpPr>
          <p:nvPr/>
        </p:nvSpPr>
        <p:spPr bwMode="auto">
          <a:xfrm>
            <a:off x="175552" y="2211228"/>
            <a:ext cx="54022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according to His will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24" name="Picture 18">
            <a:extLst>
              <a:ext uri="{FF2B5EF4-FFF2-40B4-BE49-F238E27FC236}">
                <a16:creationId xmlns:a16="http://schemas.microsoft.com/office/drawing/2014/main" id="{A2BF236C-0277-4929-9C76-A484C228AB9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 hidden="1">
            <a:extLst>
              <a:ext uri="{FF2B5EF4-FFF2-40B4-BE49-F238E27FC236}">
                <a16:creationId xmlns:a16="http://schemas.microsoft.com/office/drawing/2014/main" id="{1AB8366A-2736-40E5-8BCC-707B0F798C22}"/>
              </a:ext>
            </a:extLst>
          </p:cNvPr>
          <p:cNvSpPr txBox="1">
            <a:spLocks noChangeArrowheads="1"/>
          </p:cNvSpPr>
          <p:nvPr/>
        </p:nvSpPr>
        <p:spPr bwMode="auto">
          <a:xfrm>
            <a:off x="3525430" y="780432"/>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p>
        </p:txBody>
      </p:sp>
      <p:sp>
        <p:nvSpPr>
          <p:cNvPr id="12" name="Rounded Rectangle 19">
            <a:extLst>
              <a:ext uri="{FF2B5EF4-FFF2-40B4-BE49-F238E27FC236}">
                <a16:creationId xmlns:a16="http://schemas.microsoft.com/office/drawing/2014/main" id="{0C08DBEA-0ACD-4C14-BD43-FC7471C717AE}"/>
              </a:ext>
            </a:extLst>
          </p:cNvPr>
          <p:cNvSpPr/>
          <p:nvPr/>
        </p:nvSpPr>
        <p:spPr>
          <a:xfrm>
            <a:off x="2503170" y="788670"/>
            <a:ext cx="2937510" cy="914400"/>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0">
            <a:extLst>
              <a:ext uri="{FF2B5EF4-FFF2-40B4-BE49-F238E27FC236}">
                <a16:creationId xmlns:a16="http://schemas.microsoft.com/office/drawing/2014/main" id="{E5A9D92B-A6B2-455D-ADB5-C03853E271B9}"/>
              </a:ext>
            </a:extLst>
          </p:cNvPr>
          <p:cNvSpPr/>
          <p:nvPr/>
        </p:nvSpPr>
        <p:spPr>
          <a:xfrm>
            <a:off x="1577340" y="1497330"/>
            <a:ext cx="4812030" cy="914400"/>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3387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0" presetClass="exit" presetSubtype="0" fill="hold"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3"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42" presetClass="path" presetSubtype="0" accel="50000" decel="50000" fill="hold" grpId="0" nodeType="withEffect">
                                  <p:stCondLst>
                                    <p:cond delay="0"/>
                                  </p:stCondLst>
                                  <p:childTnLst>
                                    <p:animMotion origin="layout" path="M -4.16667E-6 -1.48148E-6 L 0.36216 -0.29537 " pathEditMode="relative" rAng="0" ptsTypes="AA">
                                      <p:cBhvr>
                                        <p:cTn id="48" dur="1750" fill="hold"/>
                                        <p:tgtEl>
                                          <p:spTgt spid="9"/>
                                        </p:tgtEl>
                                        <p:attrNameLst>
                                          <p:attrName>ppt_x</p:attrName>
                                          <p:attrName>ppt_y</p:attrName>
                                        </p:attrNameLst>
                                      </p:cBhvr>
                                      <p:rCtr x="18108" y="-14769"/>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6" grpId="1"/>
      <p:bldP spid="9" grpId="0"/>
      <p:bldP spid="9" grpId="3"/>
      <p:bldP spid="10" grpId="0"/>
      <p:bldP spid="10" grpId="1"/>
      <p:bldP spid="12" grpId="0" animBg="1"/>
      <p:bldP spid="12" grpId="1" animBg="1"/>
      <p:bldP spid="13" grpId="0" animBg="1"/>
      <p:bldP spid="1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E6C4E-E371-4A2F-AC07-FBEDD14AE1E9}"/>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sp>
        <p:nvSpPr>
          <p:cNvPr id="4" name="Rectangle 4"/>
          <p:cNvSpPr>
            <a:spLocks noChangeArrowheads="1"/>
          </p:cNvSpPr>
          <p:nvPr/>
        </p:nvSpPr>
        <p:spPr bwMode="auto">
          <a:xfrm>
            <a:off x="3285460" y="648586"/>
            <a:ext cx="539265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rPr>
              <a:t>Value</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May 17,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A0CBF752-A28A-4F9D-99AB-A7A1CBE3B9B6}"/>
              </a:ext>
            </a:extLst>
          </p:cNvPr>
          <p:cNvSpPr>
            <a:spLocks noChangeArrowheads="1"/>
          </p:cNvSpPr>
          <p:nvPr/>
        </p:nvSpPr>
        <p:spPr bwMode="auto">
          <a:xfrm>
            <a:off x="6210301" y="2223386"/>
            <a:ext cx="2374900" cy="262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9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rPr>
              <a:t>3</a:t>
            </a:r>
            <a:endParaRPr kumimoji="0" lang="en-US" sz="199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BlackChancery" pitchFamily="2" charset="0"/>
              <a:ea typeface="+mn-ea"/>
              <a:cs typeface="Aharoni" panose="02010803020104030203" pitchFamily="2" charset="-79"/>
            </a:endParaRPr>
          </a:p>
        </p:txBody>
      </p:sp>
    </p:spTree>
    <p:extLst>
      <p:ext uri="{BB962C8B-B14F-4D97-AF65-F5344CB8AC3E}">
        <p14:creationId xmlns:p14="http://schemas.microsoft.com/office/powerpoint/2010/main" val="24607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3" presetClass="entr" presetSubtype="16" fill="hold" grpId="0" nodeType="withEffect">
                                  <p:stCondLst>
                                    <p:cond delay="4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39" presetClass="entr" presetSubtype="0" accel="10000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39" presetClass="entr" presetSubtype="0" ac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3.33333E-6 -3.7037E-6 L -0.21927 0.2794 " pathEditMode="relative" rAng="0" ptsTypes="AA">
                                      <p:cBhvr>
                                        <p:cTn id="35" dur="1000" fill="hold"/>
                                        <p:tgtEl>
                                          <p:spTgt spid="4"/>
                                        </p:tgtEl>
                                        <p:attrNameLst>
                                          <p:attrName>ppt_x</p:attrName>
                                          <p:attrName>ppt_y</p:attrName>
                                        </p:attrNameLst>
                                      </p:cBhvr>
                                      <p:rCtr x="-10972" y="13958"/>
                                    </p:animMotion>
                                  </p:childTnLst>
                                </p:cTn>
                              </p:par>
                              <p:par>
                                <p:cTn id="36" presetID="0" presetClass="exit" presetSubtype="0" fill="hold" grpId="1" nodeType="withEffect">
                                  <p:stCondLst>
                                    <p:cond delay="250"/>
                                  </p:stCondLst>
                                  <p:childTnLst>
                                    <p:set>
                                      <p:cBhvr>
                                        <p:cTn id="37" dur="1" fill="hold">
                                          <p:stCondLst>
                                            <p:cond delay="999"/>
                                          </p:stCondLst>
                                        </p:cTn>
                                        <p:tgtEl>
                                          <p:spTgt spid="7"/>
                                        </p:tgtEl>
                                        <p:attrNameLst>
                                          <p:attrName>style.visibility</p:attrName>
                                        </p:attrNameLst>
                                      </p:cBhvr>
                                      <p:to>
                                        <p:strVal val="hidden"/>
                                      </p:to>
                                    </p:set>
                                    <p:animEffect transition="out" filter="dissolve">
                                      <p:cBhvr>
                                        <p:cTn id="38" dur="1000">
                                          <p:stCondLst>
                                            <p:cond delay="0"/>
                                          </p:stCondLst>
                                        </p:cTn>
                                        <p:tgtEl>
                                          <p:spTgt spid="7"/>
                                        </p:tgtEl>
                                      </p:cBhvr>
                                    </p:animEffect>
                                    <p:anim to="" calcmode="lin" valueType="num">
                                      <p:cBhvr>
                                        <p:cTn id="39"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250"/>
                                  </p:stCondLst>
                                  <p:childTnLst>
                                    <p:animMotion origin="layout" path="M 2.22222E-6 -7.40741E-7 L -0.43403 -0.06018 " pathEditMode="relative" rAng="0" ptsTypes="AA">
                                      <p:cBhvr>
                                        <p:cTn id="42" dur="1000" fill="hold"/>
                                        <p:tgtEl>
                                          <p:spTgt spid="7"/>
                                        </p:tgtEl>
                                        <p:attrNameLst>
                                          <p:attrName>ppt_x</p:attrName>
                                          <p:attrName>ppt_y</p:attrName>
                                        </p:attrNameLst>
                                      </p:cBhvr>
                                      <p:rCtr x="-21701" y="-3009"/>
                                    </p:animMotion>
                                  </p:childTnLst>
                                </p:cTn>
                              </p:par>
                              <p:par>
                                <p:cTn id="43" presetID="9" presetClass="exit" presetSubtype="0" fill="hold" grpId="1" nodeType="withEffect">
                                  <p:stCondLst>
                                    <p:cond delay="50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3.33333E-6 3.33333E-6 L 0.08802 -0.17361 " pathEditMode="relative" rAng="0" ptsTypes="AA">
                                      <p:cBhvr>
                                        <p:cTn id="47" dur="1500" fill="hold"/>
                                        <p:tgtEl>
                                          <p:spTgt spid="5"/>
                                        </p:tgtEl>
                                        <p:attrNameLst>
                                          <p:attrName>ppt_x</p:attrName>
                                          <p:attrName>ppt_y</p:attrName>
                                        </p:attrNameLst>
                                      </p:cBhvr>
                                      <p:rCtr x="4392" y="-8681"/>
                                    </p:animMotion>
                                  </p:childTnLst>
                                </p:cTn>
                              </p:par>
                              <p:par>
                                <p:cTn id="48" presetID="31" presetClass="exit" presetSubtype="0" fill="hold" grpId="1" nodeType="withEffect">
                                  <p:stCondLst>
                                    <p:cond delay="125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42" presetClass="path" presetSubtype="0" accel="50000" decel="50000" fill="hold" grpId="2" nodeType="withEffect">
                                  <p:stCondLst>
                                    <p:cond delay="1250"/>
                                  </p:stCondLst>
                                  <p:childTnLst>
                                    <p:animMotion origin="layout" path="M 3.33333E-6 2.22222E-6 L -0.36476 -0.29097 " pathEditMode="relative" rAng="0" ptsTypes="AA">
                                      <p:cBhvr>
                                        <p:cTn id="55" dur="1000" fill="hold"/>
                                        <p:tgtEl>
                                          <p:spTgt spid="6"/>
                                        </p:tgtEl>
                                        <p:attrNameLst>
                                          <p:attrName>ppt_x</p:attrName>
                                          <p:attrName>ppt_y</p:attrName>
                                        </p:attrNameLst>
                                      </p:cBhvr>
                                      <p:rCtr x="-18247" y="-1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8B919-8166-4787-99BE-8853896D7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359386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1A279-5798-427E-B880-D277E63EC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7C80D21-9B12-4735-A1B5-178382D68973}"/>
              </a:ext>
            </a:extLst>
          </p:cNvPr>
          <p:cNvSpPr txBox="1">
            <a:spLocks/>
          </p:cNvSpPr>
          <p:nvPr/>
        </p:nvSpPr>
        <p:spPr>
          <a:xfrm>
            <a:off x="5633291" y="3031993"/>
            <a:ext cx="2959866" cy="8117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knowledge</a:t>
            </a:r>
          </a:p>
        </p:txBody>
      </p:sp>
      <p:sp>
        <p:nvSpPr>
          <p:cNvPr id="5" name="Title 1">
            <a:extLst>
              <a:ext uri="{FF2B5EF4-FFF2-40B4-BE49-F238E27FC236}">
                <a16:creationId xmlns:a16="http://schemas.microsoft.com/office/drawing/2014/main" id="{F3970EAF-4615-47D5-880F-A433C35F2B7E}"/>
              </a:ext>
            </a:extLst>
          </p:cNvPr>
          <p:cNvSpPr txBox="1">
            <a:spLocks/>
          </p:cNvSpPr>
          <p:nvPr/>
        </p:nvSpPr>
        <p:spPr>
          <a:xfrm>
            <a:off x="1615757" y="3685350"/>
            <a:ext cx="3973418" cy="8007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a:t>
            </a:r>
            <a:r>
              <a:rPr lang="en-US" sz="54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       </a:t>
            </a:r>
            <a:r>
              <a:rPr lang="en-US" sz="36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 </a:t>
            </a:r>
            <a:r>
              <a:rPr lang="en-US" sz="54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           </a:t>
            </a:r>
            <a:r>
              <a:rPr lang="en-US" sz="28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 </a:t>
            </a:r>
            <a:r>
              <a:rPr lang="en-US" sz="54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 </a:t>
            </a:r>
            <a:r>
              <a:rPr lang="en-US" sz="1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latin typeface="Calibri" panose="020F0502020204030204" pitchFamily="34" charset="0"/>
                <a:ea typeface="+mn-ea"/>
                <a:cs typeface="+mn-cs"/>
              </a:rPr>
              <a:t>.</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gold and a multitude of rubies, But the lips of knowledge are a precious jewel.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20:15 </a:t>
            </a:r>
          </a:p>
        </p:txBody>
      </p:sp>
      <p:sp>
        <p:nvSpPr>
          <p:cNvPr id="6" name="Rectangle 2">
            <a:extLst>
              <a:ext uri="{FF2B5EF4-FFF2-40B4-BE49-F238E27FC236}">
                <a16:creationId xmlns:a16="http://schemas.microsoft.com/office/drawing/2014/main" id="{95F56CF0-AF37-4EBD-AE08-EADCEC751FFE}"/>
              </a:ext>
            </a:extLst>
          </p:cNvPr>
          <p:cNvSpPr txBox="1">
            <a:spLocks noChangeArrowheads="1"/>
          </p:cNvSpPr>
          <p:nvPr/>
        </p:nvSpPr>
        <p:spPr bwMode="auto">
          <a:xfrm>
            <a:off x="517673" y="3046677"/>
            <a:ext cx="193061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rubies</a:t>
            </a:r>
          </a:p>
        </p:txBody>
      </p:sp>
      <p:sp>
        <p:nvSpPr>
          <p:cNvPr id="9" name="Rectangle 2">
            <a:extLst>
              <a:ext uri="{FF2B5EF4-FFF2-40B4-BE49-F238E27FC236}">
                <a16:creationId xmlns:a16="http://schemas.microsoft.com/office/drawing/2014/main" id="{1D50BED3-069B-4A72-9CD3-562742E3FF34}"/>
              </a:ext>
            </a:extLst>
          </p:cNvPr>
          <p:cNvSpPr txBox="1">
            <a:spLocks noChangeArrowheads="1"/>
          </p:cNvSpPr>
          <p:nvPr/>
        </p:nvSpPr>
        <p:spPr bwMode="auto">
          <a:xfrm>
            <a:off x="5433313" y="3094896"/>
            <a:ext cx="335235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knowledge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C78150C-CCFB-4C01-88E3-E716452912B4}"/>
              </a:ext>
            </a:extLst>
          </p:cNvPr>
          <p:cNvSpPr txBox="1">
            <a:spLocks noChangeArrowheads="1"/>
          </p:cNvSpPr>
          <p:nvPr/>
        </p:nvSpPr>
        <p:spPr bwMode="auto">
          <a:xfrm>
            <a:off x="5709049" y="3049686"/>
            <a:ext cx="279502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mn-cs"/>
              </a:rPr>
              <a:t>knowledge</a:t>
            </a:r>
          </a:p>
        </p:txBody>
      </p:sp>
      <p:sp>
        <p:nvSpPr>
          <p:cNvPr id="10" name="Rectangle 2">
            <a:extLst>
              <a:ext uri="{FF2B5EF4-FFF2-40B4-BE49-F238E27FC236}">
                <a16:creationId xmlns:a16="http://schemas.microsoft.com/office/drawing/2014/main" id="{D60305E8-449D-47B4-9C78-8538E1621AEC}"/>
              </a:ext>
            </a:extLst>
          </p:cNvPr>
          <p:cNvSpPr txBox="1">
            <a:spLocks noChangeArrowheads="1"/>
          </p:cNvSpPr>
          <p:nvPr/>
        </p:nvSpPr>
        <p:spPr bwMode="auto">
          <a:xfrm>
            <a:off x="1667435" y="3765708"/>
            <a:ext cx="383644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precious jewel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6F5650B2-9716-4E28-BFC2-213431FFE1F1}"/>
              </a:ext>
            </a:extLst>
          </p:cNvPr>
          <p:cNvSpPr txBox="1">
            <a:spLocks noChangeArrowheads="1"/>
          </p:cNvSpPr>
          <p:nvPr/>
        </p:nvSpPr>
        <p:spPr bwMode="auto">
          <a:xfrm>
            <a:off x="6582902" y="2071465"/>
            <a:ext cx="193061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rubies</a:t>
            </a:r>
          </a:p>
        </p:txBody>
      </p:sp>
    </p:spTree>
    <p:extLst>
      <p:ext uri="{BB962C8B-B14F-4D97-AF65-F5344CB8AC3E}">
        <p14:creationId xmlns:p14="http://schemas.microsoft.com/office/powerpoint/2010/main" val="1514630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1"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42" presetClass="path" presetSubtype="0" accel="50000" decel="50000" fill="hold" grpId="0" nodeType="withEffect">
                                  <p:stCondLst>
                                    <p:cond delay="0"/>
                                  </p:stCondLst>
                                  <p:childTnLst>
                                    <p:animMotion origin="layout" path="M -2.77778E-6 2.96296E-6 L 0.66302 -0.14236 " pathEditMode="relative" rAng="0" ptsTypes="AA">
                                      <p:cBhvr>
                                        <p:cTn id="39" dur="2000" fill="hold"/>
                                        <p:tgtEl>
                                          <p:spTgt spid="6"/>
                                        </p:tgtEl>
                                        <p:attrNameLst>
                                          <p:attrName>ppt_x</p:attrName>
                                          <p:attrName>ppt_y</p:attrName>
                                        </p:attrNameLst>
                                      </p:cBhvr>
                                      <p:rCtr x="33142" y="-7130"/>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9" grpId="0"/>
      <p:bldP spid="9" grpId="1"/>
      <p:bldP spid="8" grpId="1"/>
      <p:bldP spid="8" grpId="2"/>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C994E-CC76-45C4-BD5B-B44C856EF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0" y="0"/>
            <a:ext cx="9108420" cy="6858000"/>
          </a:xfrm>
          <a:prstGeom prst="rect">
            <a:avLst/>
          </a:prstGeom>
        </p:spPr>
      </p:pic>
      <p:sp>
        <p:nvSpPr>
          <p:cNvPr id="4" name="Title 1">
            <a:extLst>
              <a:ext uri="{FF2B5EF4-FFF2-40B4-BE49-F238E27FC236}">
                <a16:creationId xmlns:a16="http://schemas.microsoft.com/office/drawing/2014/main" id="{71EFBE68-8BB7-4AF4-A20D-BD0F27558439}"/>
              </a:ext>
            </a:extLst>
          </p:cNvPr>
          <p:cNvSpPr txBox="1">
            <a:spLocks/>
          </p:cNvSpPr>
          <p:nvPr/>
        </p:nvSpPr>
        <p:spPr>
          <a:xfrm>
            <a:off x="1302972" y="2009775"/>
            <a:ext cx="44926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wisdom is better</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39700">
                    <a:schemeClr val="tx1"/>
                  </a:glow>
                  <a:outerShdw blurRad="50800" algn="tl" rotWithShape="0">
                    <a:srgbClr val="000000"/>
                  </a:outerShdw>
                </a:effectLst>
                <a:latin typeface="Calibri" panose="020F0502020204030204" pitchFamily="34" charset="0"/>
              </a:rPr>
              <a:t>For wisdom is better than rubies, And all the things one may desire cannot be compared with her.      </a:t>
            </a:r>
            <a:r>
              <a:rPr lang="en-US" altLang="en-US" sz="3200" b="1" dirty="0">
                <a:ln w="17780" cmpd="sng">
                  <a:solidFill>
                    <a:srgbClr val="FFFFFF"/>
                  </a:solidFill>
                  <a:prstDash val="solid"/>
                  <a:miter lim="800000"/>
                </a:ln>
                <a:solidFill>
                  <a:srgbClr val="0066FF"/>
                </a:solidFill>
                <a:effectLst>
                  <a:glow rad="1397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39700">
                    <a:schemeClr val="tx1"/>
                  </a:glow>
                  <a:outerShdw blurRad="50800" algn="tl" rotWithShape="0">
                    <a:srgbClr val="000000"/>
                  </a:outerShdw>
                </a:effectLst>
                <a:latin typeface="Calibri" panose="020F0502020204030204" pitchFamily="34" charset="0"/>
              </a:rPr>
              <a:t>Proverbs 8:11</a:t>
            </a:r>
            <a:r>
              <a:rPr lang="en-US" altLang="en-US" sz="4000" b="1" i="1" dirty="0">
                <a:ln w="17780" cmpd="sng">
                  <a:solidFill>
                    <a:srgbClr val="FFFFFF"/>
                  </a:solidFill>
                  <a:prstDash val="solid"/>
                  <a:miter lim="800000"/>
                </a:ln>
                <a:solidFill>
                  <a:srgbClr val="0066FF"/>
                </a:solidFill>
                <a:effectLst>
                  <a:glow rad="1397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ECD8D75-CDB5-4B52-A21F-B1C69B57966B}"/>
              </a:ext>
            </a:extLst>
          </p:cNvPr>
          <p:cNvSpPr txBox="1">
            <a:spLocks noChangeArrowheads="1"/>
          </p:cNvSpPr>
          <p:nvPr/>
        </p:nvSpPr>
        <p:spPr bwMode="auto">
          <a:xfrm>
            <a:off x="6582902" y="2071465"/>
            <a:ext cx="193061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rubies</a:t>
            </a:r>
          </a:p>
        </p:txBody>
      </p:sp>
      <p:sp>
        <p:nvSpPr>
          <p:cNvPr id="6" name="Rectangle 2">
            <a:extLst>
              <a:ext uri="{FF2B5EF4-FFF2-40B4-BE49-F238E27FC236}">
                <a16:creationId xmlns:a16="http://schemas.microsoft.com/office/drawing/2014/main" id="{2591C2DD-1172-4627-B189-AD1A60238889}"/>
              </a:ext>
            </a:extLst>
          </p:cNvPr>
          <p:cNvSpPr txBox="1">
            <a:spLocks noChangeArrowheads="1"/>
          </p:cNvSpPr>
          <p:nvPr/>
        </p:nvSpPr>
        <p:spPr bwMode="auto">
          <a:xfrm>
            <a:off x="1401486" y="2070548"/>
            <a:ext cx="224713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wisdom</a:t>
            </a:r>
          </a:p>
        </p:txBody>
      </p:sp>
      <p:sp>
        <p:nvSpPr>
          <p:cNvPr id="8" name="Rectangle 2">
            <a:extLst>
              <a:ext uri="{FF2B5EF4-FFF2-40B4-BE49-F238E27FC236}">
                <a16:creationId xmlns:a16="http://schemas.microsoft.com/office/drawing/2014/main" id="{A0245CB4-7456-4110-B91E-C42A8681E108}"/>
              </a:ext>
            </a:extLst>
          </p:cNvPr>
          <p:cNvSpPr txBox="1">
            <a:spLocks noChangeArrowheads="1"/>
          </p:cNvSpPr>
          <p:nvPr/>
        </p:nvSpPr>
        <p:spPr bwMode="auto">
          <a:xfrm>
            <a:off x="1393408" y="2119890"/>
            <a:ext cx="4343400"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wisdom is better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E175A8E3-6161-4B59-A8BE-405E0818BAB6}"/>
              </a:ext>
            </a:extLst>
          </p:cNvPr>
          <p:cNvSpPr txBox="1">
            <a:spLocks noChangeArrowheads="1"/>
          </p:cNvSpPr>
          <p:nvPr/>
        </p:nvSpPr>
        <p:spPr bwMode="auto">
          <a:xfrm>
            <a:off x="5184841" y="1737668"/>
            <a:ext cx="21768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wisdom</a:t>
            </a:r>
          </a:p>
        </p:txBody>
      </p:sp>
    </p:spTree>
    <p:extLst>
      <p:ext uri="{BB962C8B-B14F-4D97-AF65-F5344CB8AC3E}">
        <p14:creationId xmlns:p14="http://schemas.microsoft.com/office/powerpoint/2010/main" val="3272596501"/>
      </p:ext>
    </p:extLst>
  </p:cSld>
  <p:clrMapOvr>
    <a:masterClrMapping/>
  </p:clrMapOvr>
  <mc:AlternateContent xmlns:mc="http://schemas.openxmlformats.org/markup-compatibility/2006" xmlns:p14="http://schemas.microsoft.com/office/powerpoint/2010/main">
    <mc:Choice Requires="p14">
      <p:transition spd="slow" p14:dur="3000">
        <p14:glitt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42" presetClass="path" presetSubtype="0" accel="50000" decel="50000" fill="hold" grpId="0" nodeType="withEffect">
                                  <p:stCondLst>
                                    <p:cond delay="0"/>
                                  </p:stCondLst>
                                  <p:childTnLst>
                                    <p:animMotion origin="layout" path="M -1.66667E-6 4.07407E-6 L 0.41042 -0.04815 " pathEditMode="relative" rAng="0" ptsTypes="AA">
                                      <p:cBhvr>
                                        <p:cTn id="28" dur="2000" fill="hold"/>
                                        <p:tgtEl>
                                          <p:spTgt spid="6"/>
                                        </p:tgtEl>
                                        <p:attrNameLst>
                                          <p:attrName>ppt_x</p:attrName>
                                          <p:attrName>ppt_y</p:attrName>
                                        </p:attrNameLst>
                                      </p:cBhvr>
                                      <p:rCtr x="20521" y="-2407"/>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1"/>
      <p:bldP spid="6" grpId="0"/>
      <p:bldP spid="6" grpId="1"/>
      <p:bldP spid="8" grpId="0"/>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CC98B-1826-4D01-A8A6-992356484D36}"/>
              </a:ext>
            </a:extLst>
          </p:cNvPr>
          <p:cNvPicPr>
            <a:picLocks noChangeAspect="1"/>
          </p:cNvPicPr>
          <p:nvPr/>
        </p:nvPicPr>
        <p:blipFill rotWithShape="1">
          <a:blip r:embed="rId3">
            <a:extLst>
              <a:ext uri="{28A0092B-C50C-407E-A947-70E740481C1C}">
                <a14:useLocalDpi xmlns:a14="http://schemas.microsoft.com/office/drawing/2010/main" val="0"/>
              </a:ext>
            </a:extLst>
          </a:blip>
          <a:srcRect r="5186"/>
          <a:stretch/>
        </p:blipFill>
        <p:spPr>
          <a:xfrm>
            <a:off x="1" y="0"/>
            <a:ext cx="9144000" cy="6858000"/>
          </a:xfrm>
          <a:prstGeom prst="rect">
            <a:avLst/>
          </a:prstGeom>
        </p:spPr>
      </p:pic>
      <p:sp>
        <p:nvSpPr>
          <p:cNvPr id="8" name="Title 1">
            <a:extLst>
              <a:ext uri="{FF2B5EF4-FFF2-40B4-BE49-F238E27FC236}">
                <a16:creationId xmlns:a16="http://schemas.microsoft.com/office/drawing/2014/main" id="{3BAA7E7D-8E16-4994-817B-C02927566AE6}"/>
              </a:ext>
            </a:extLst>
          </p:cNvPr>
          <p:cNvSpPr txBox="1">
            <a:spLocks/>
          </p:cNvSpPr>
          <p:nvPr/>
        </p:nvSpPr>
        <p:spPr>
          <a:xfrm>
            <a:off x="1660207" y="2347144"/>
            <a:ext cx="29565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ask of God</a:t>
            </a:r>
          </a:p>
        </p:txBody>
      </p:sp>
      <p:sp>
        <p:nvSpPr>
          <p:cNvPr id="9" name="Title 1">
            <a:extLst>
              <a:ext uri="{FF2B5EF4-FFF2-40B4-BE49-F238E27FC236}">
                <a16:creationId xmlns:a16="http://schemas.microsoft.com/office/drawing/2014/main" id="{FAF170A2-C26E-49A5-8200-C3546B877F81}"/>
              </a:ext>
            </a:extLst>
          </p:cNvPr>
          <p:cNvSpPr txBox="1">
            <a:spLocks/>
          </p:cNvSpPr>
          <p:nvPr/>
        </p:nvSpPr>
        <p:spPr>
          <a:xfrm>
            <a:off x="2650806" y="3687788"/>
            <a:ext cx="35086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be given</a:t>
            </a:r>
          </a:p>
        </p:txBody>
      </p:sp>
      <p:sp>
        <p:nvSpPr>
          <p:cNvPr id="4" name="Rectangle 2">
            <a:extLst>
              <a:ext uri="{FF2B5EF4-FFF2-40B4-BE49-F238E27FC236}">
                <a16:creationId xmlns:a16="http://schemas.microsoft.com/office/drawing/2014/main" id="{BBE140D1-8C00-4640-9AA3-6D4CEA7FA5E7}"/>
              </a:ext>
            </a:extLst>
          </p:cNvPr>
          <p:cNvSpPr txBox="1">
            <a:spLocks noChangeArrowheads="1"/>
          </p:cNvSpPr>
          <p:nvPr/>
        </p:nvSpPr>
        <p:spPr bwMode="auto">
          <a:xfrm>
            <a:off x="5184841" y="1737668"/>
            <a:ext cx="217680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wisdom</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 of you lacks wisdom, let  him ask of God, who gives to all liberally and without reproach, and it will be given to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E63C9553-D907-4BF8-964A-AEA8F467D534}"/>
              </a:ext>
            </a:extLst>
          </p:cNvPr>
          <p:cNvSpPr txBox="1">
            <a:spLocks noChangeArrowheads="1"/>
          </p:cNvSpPr>
          <p:nvPr/>
        </p:nvSpPr>
        <p:spPr bwMode="auto">
          <a:xfrm>
            <a:off x="3819763" y="3077892"/>
            <a:ext cx="134208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a:t>
            </a:r>
          </a:p>
        </p:txBody>
      </p:sp>
      <p:sp>
        <p:nvSpPr>
          <p:cNvPr id="7" name="Rectangle 2">
            <a:extLst>
              <a:ext uri="{FF2B5EF4-FFF2-40B4-BE49-F238E27FC236}">
                <a16:creationId xmlns:a16="http://schemas.microsoft.com/office/drawing/2014/main" id="{FDAEC65C-3E5C-4FFC-A38B-2B3B7C28A2F7}"/>
              </a:ext>
            </a:extLst>
          </p:cNvPr>
          <p:cNvSpPr txBox="1">
            <a:spLocks noChangeArrowheads="1"/>
          </p:cNvSpPr>
          <p:nvPr/>
        </p:nvSpPr>
        <p:spPr bwMode="auto">
          <a:xfrm>
            <a:off x="7551909" y="2400651"/>
            <a:ext cx="84992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a:t>
            </a:r>
          </a:p>
        </p:txBody>
      </p:sp>
      <p:sp>
        <p:nvSpPr>
          <p:cNvPr id="10" name="Rectangle 2">
            <a:extLst>
              <a:ext uri="{FF2B5EF4-FFF2-40B4-BE49-F238E27FC236}">
                <a16:creationId xmlns:a16="http://schemas.microsoft.com/office/drawing/2014/main" id="{955C1610-5407-42C8-B392-775A5A81B87A}"/>
              </a:ext>
            </a:extLst>
          </p:cNvPr>
          <p:cNvSpPr txBox="1">
            <a:spLocks noChangeArrowheads="1"/>
          </p:cNvSpPr>
          <p:nvPr/>
        </p:nvSpPr>
        <p:spPr bwMode="auto">
          <a:xfrm>
            <a:off x="1674771" y="2454768"/>
            <a:ext cx="2935706"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ask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744F87B-E168-4C7A-97D7-13F62E4DF2C8}"/>
              </a:ext>
            </a:extLst>
          </p:cNvPr>
          <p:cNvSpPr txBox="1">
            <a:spLocks noChangeArrowheads="1"/>
          </p:cNvSpPr>
          <p:nvPr/>
        </p:nvSpPr>
        <p:spPr bwMode="auto">
          <a:xfrm>
            <a:off x="2769643" y="3794910"/>
            <a:ext cx="327379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will be given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224EA9E-2669-405E-8045-477645286C2A}"/>
              </a:ext>
            </a:extLst>
          </p:cNvPr>
          <p:cNvSpPr txBox="1">
            <a:spLocks noChangeArrowheads="1"/>
          </p:cNvSpPr>
          <p:nvPr/>
        </p:nvSpPr>
        <p:spPr bwMode="auto">
          <a:xfrm>
            <a:off x="6277920" y="3049059"/>
            <a:ext cx="23526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with all</a:t>
            </a:r>
          </a:p>
        </p:txBody>
      </p:sp>
      <p:sp>
        <p:nvSpPr>
          <p:cNvPr id="12" name="Rectangle 9">
            <a:extLst>
              <a:ext uri="{FF2B5EF4-FFF2-40B4-BE49-F238E27FC236}">
                <a16:creationId xmlns:a16="http://schemas.microsoft.com/office/drawing/2014/main" id="{FC4ADF77-98E5-4CEF-90BD-DF076DFAB512}"/>
              </a:ext>
            </a:extLst>
          </p:cNvPr>
          <p:cNvSpPr>
            <a:spLocks noChangeArrowheads="1"/>
          </p:cNvSpPr>
          <p:nvPr/>
        </p:nvSpPr>
        <p:spPr bwMode="auto">
          <a:xfrm>
            <a:off x="3281363" y="2431256"/>
            <a:ext cx="1224427" cy="71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7635973"/>
      </p:ext>
    </p:extLst>
  </p:cSld>
  <p:clrMapOvr>
    <a:masterClrMapping/>
  </p:clrMapOvr>
  <mc:AlternateContent xmlns:mc="http://schemas.openxmlformats.org/markup-compatibility/2006" xmlns:p14="http://schemas.microsoft.com/office/powerpoint/2010/main">
    <mc:Choice Requires="p14">
      <p:transition spd="slow" p14:dur="17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stCondLst>
                                            <p:cond delay="0"/>
                                          </p:stCondLst>
                                        </p:cTn>
                                        <p:tgtEl>
                                          <p:spTgt spid="12"/>
                                        </p:tgtEl>
                                      </p:cBhvr>
                                    </p:animEffect>
                                    <p:anim to="" calcmode="lin" valueType="num">
                                      <p:cBhvr>
                                        <p:cTn id="2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27" fill="hold">
                            <p:stCondLst>
                              <p:cond delay="8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18" presetClass="emph" presetSubtype="0" fill="hold" grpId="1" nodeType="withEffect">
                                  <p:stCondLst>
                                    <p:cond delay="0"/>
                                  </p:stCondLst>
                                  <p:childTnLst>
                                    <p:set>
                                      <p:cBhvr override="childStyle">
                                        <p:cTn id="37" dur="500" fill="hold"/>
                                        <p:tgtEl>
                                          <p:spTgt spid="9"/>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50"/>
                                        <p:tgtEl>
                                          <p:spTgt spid="7"/>
                                        </p:tgtEl>
                                      </p:cBhvr>
                                    </p:animEffect>
                                  </p:childTnLst>
                                </p:cTn>
                              </p:par>
                              <p:par>
                                <p:cTn id="49" presetID="42" presetClass="path" presetSubtype="0" accel="50000" decel="50000" fill="hold" grpId="0" nodeType="withEffect">
                                  <p:stCondLst>
                                    <p:cond delay="0"/>
                                  </p:stCondLst>
                                  <p:childTnLst>
                                    <p:animMotion origin="layout" path="M 4.16667E-6 3.33333E-6 L 0.28715 -0.0044 " pathEditMode="relative" rAng="0" ptsTypes="AA">
                                      <p:cBhvr>
                                        <p:cTn id="50" dur="2000" fill="hold"/>
                                        <p:tgtEl>
                                          <p:spTgt spid="6"/>
                                        </p:tgtEl>
                                        <p:attrNameLst>
                                          <p:attrName>ppt_x</p:attrName>
                                          <p:attrName>ppt_y</p:attrName>
                                        </p:attrNameLst>
                                      </p:cBhvr>
                                      <p:rCtr x="14358" y="-231"/>
                                    </p:animMotion>
                                  </p:childTnLst>
                                </p:cTn>
                              </p:par>
                              <p:par>
                                <p:cTn id="51" presetID="42" presetClass="path" presetSubtype="0" accel="50000" decel="50000" fill="hold" grpId="0" nodeType="withEffect">
                                  <p:stCondLst>
                                    <p:cond delay="0"/>
                                  </p:stCondLst>
                                  <p:childTnLst>
                                    <p:animMotion origin="layout" path="M -2.22222E-6 -4.07407E-6 L 0.00712 0.09445 " pathEditMode="relative" rAng="0" ptsTypes="AA">
                                      <p:cBhvr>
                                        <p:cTn id="52" dur="2000" fill="hold"/>
                                        <p:tgtEl>
                                          <p:spTgt spid="7"/>
                                        </p:tgtEl>
                                        <p:attrNameLst>
                                          <p:attrName>ppt_x</p:attrName>
                                          <p:attrName>ppt_y</p:attrName>
                                        </p:attrNameLst>
                                      </p:cBhvr>
                                      <p:rCtr x="347" y="4722"/>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4" grpId="1"/>
      <p:bldP spid="3074" grpId="0"/>
      <p:bldP spid="3074" grpId="1"/>
      <p:bldP spid="6" grpId="0"/>
      <p:bldP spid="6" grpId="1"/>
      <p:bldP spid="7" grpId="0"/>
      <p:bldP spid="7" grpId="1"/>
      <p:bldP spid="10" grpId="0"/>
      <p:bldP spid="10" grpId="1"/>
      <p:bldP spid="11" grpId="0"/>
      <p:bldP spid="11" grpId="1"/>
      <p:bldP spid="12" grpId="0"/>
      <p:bldP spid="12" grpId="1"/>
      <p:bldP spid="12"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860B8-0CDD-4084-95D0-471623403A7B}"/>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will seek Me and find Me, when you search for Me with all your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29:13 </a:t>
            </a:r>
          </a:p>
        </p:txBody>
      </p:sp>
      <p:sp>
        <p:nvSpPr>
          <p:cNvPr id="4" name="Rectangle 2">
            <a:extLst>
              <a:ext uri="{FF2B5EF4-FFF2-40B4-BE49-F238E27FC236}">
                <a16:creationId xmlns:a16="http://schemas.microsoft.com/office/drawing/2014/main" id="{4AAC75A0-8682-4E1B-9858-69DDBDF05CC5}"/>
              </a:ext>
            </a:extLst>
          </p:cNvPr>
          <p:cNvSpPr txBox="1">
            <a:spLocks noChangeArrowheads="1"/>
          </p:cNvSpPr>
          <p:nvPr/>
        </p:nvSpPr>
        <p:spPr bwMode="auto">
          <a:xfrm>
            <a:off x="6277920" y="3049059"/>
            <a:ext cx="23526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all</a:t>
            </a:r>
          </a:p>
        </p:txBody>
      </p:sp>
      <p:sp>
        <p:nvSpPr>
          <p:cNvPr id="5" name="!!Rectangle 2">
            <a:extLst>
              <a:ext uri="{FF2B5EF4-FFF2-40B4-BE49-F238E27FC236}">
                <a16:creationId xmlns:a16="http://schemas.microsoft.com/office/drawing/2014/main" id="{AAA196C3-3F60-4659-90F8-27784A2122E6}"/>
              </a:ext>
            </a:extLst>
          </p:cNvPr>
          <p:cNvSpPr txBox="1">
            <a:spLocks noChangeArrowheads="1"/>
          </p:cNvSpPr>
          <p:nvPr/>
        </p:nvSpPr>
        <p:spPr bwMode="auto">
          <a:xfrm>
            <a:off x="3368216" y="2373883"/>
            <a:ext cx="1438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seek</a:t>
            </a:r>
          </a:p>
        </p:txBody>
      </p:sp>
      <p:sp>
        <p:nvSpPr>
          <p:cNvPr id="6" name="Rectangle 12">
            <a:extLst>
              <a:ext uri="{FF2B5EF4-FFF2-40B4-BE49-F238E27FC236}">
                <a16:creationId xmlns:a16="http://schemas.microsoft.com/office/drawing/2014/main" id="{28DB943D-16F2-4887-94C1-77FE9671780E}"/>
              </a:ext>
            </a:extLst>
          </p:cNvPr>
          <p:cNvSpPr>
            <a:spLocks noChangeArrowheads="1"/>
          </p:cNvSpPr>
          <p:nvPr/>
        </p:nvSpPr>
        <p:spPr bwMode="auto">
          <a:xfrm>
            <a:off x="2864386" y="2793428"/>
            <a:ext cx="3040655" cy="118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chemeClr val="bg1"/>
                </a:solidFill>
                <a:effectLst>
                  <a:glow rad="254000">
                    <a:schemeClr val="tx1"/>
                  </a:glow>
                </a:effectLst>
                <a:latin typeface="Copperplate Gothic Bold" panose="020E0705020206020404" pitchFamily="34" charset="0"/>
              </a:rPr>
              <a:t>Trust</a:t>
            </a:r>
            <a:endParaRPr lang="en-US" altLang="en-US" sz="5400" b="1" i="1" dirty="0">
              <a:solidFill>
                <a:schemeClr val="bg1"/>
              </a:solidFill>
              <a:effectLst>
                <a:glow rad="254000">
                  <a:schemeClr val="tx1"/>
                </a:glow>
              </a:effectLst>
              <a:latin typeface="Copperplate Gothic Bold" panose="020E0705020206020404" pitchFamily="34" charset="0"/>
            </a:endParaRPr>
          </a:p>
        </p:txBody>
      </p:sp>
    </p:spTree>
    <p:extLst>
      <p:ext uri="{BB962C8B-B14F-4D97-AF65-F5344CB8AC3E}">
        <p14:creationId xmlns:p14="http://schemas.microsoft.com/office/powerpoint/2010/main" val="1196350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7" presetClass="exit" presetSubtype="10" fill="hold" grpId="1" nodeType="withEffect">
                                  <p:stCondLst>
                                    <p:cond delay="0"/>
                                  </p:stCondLst>
                                  <p:childTnLst>
                                    <p:anim calcmode="lin" valueType="num">
                                      <p:cBhvr>
                                        <p:cTn id="29" dur="500"/>
                                        <p:tgtEl>
                                          <p:spTgt spid="6"/>
                                        </p:tgtEl>
                                        <p:attrNameLst>
                                          <p:attrName>ppt_w</p:attrName>
                                        </p:attrNameLst>
                                      </p:cBhvr>
                                      <p:tavLst>
                                        <p:tav tm="0">
                                          <p:val>
                                            <p:strVal val="ppt_w"/>
                                          </p:val>
                                        </p:tav>
                                        <p:tav tm="100000">
                                          <p:val>
                                            <p:fltVal val="0"/>
                                          </p:val>
                                        </p:tav>
                                      </p:tavLst>
                                    </p:anim>
                                    <p:anim calcmode="lin" valueType="num">
                                      <p:cBhvr>
                                        <p:cTn id="30" dur="500"/>
                                        <p:tgtEl>
                                          <p:spTgt spid="6"/>
                                        </p:tgtEl>
                                        <p:attrNameLst>
                                          <p:attrName>ppt_h</p:attrName>
                                        </p:attrNameLst>
                                      </p:cBhvr>
                                      <p:tavLst>
                                        <p:tav tm="0">
                                          <p:val>
                                            <p:strVal val="ppt_h"/>
                                          </p:val>
                                        </p:tav>
                                        <p:tav tm="100000">
                                          <p:val>
                                            <p:strVal val="ppt_h"/>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1"/>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860B8-0CDD-4084-95D0-471623403A7B}"/>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a:stretch/>
        </p:blipFill>
        <p:spPr>
          <a:xfrm>
            <a:off x="0" y="0"/>
            <a:ext cx="9144000" cy="6858000"/>
          </a:xfrm>
          <a:prstGeom prst="rect">
            <a:avLst/>
          </a:prstGeom>
        </p:spPr>
      </p:pic>
      <p:sp>
        <p:nvSpPr>
          <p:cNvPr id="5" name="!!Rectangle 2">
            <a:extLst>
              <a:ext uri="{FF2B5EF4-FFF2-40B4-BE49-F238E27FC236}">
                <a16:creationId xmlns:a16="http://schemas.microsoft.com/office/drawing/2014/main" id="{AAA196C3-3F60-4659-90F8-27784A2122E6}"/>
              </a:ext>
            </a:extLst>
          </p:cNvPr>
          <p:cNvSpPr txBox="1">
            <a:spLocks noChangeArrowheads="1"/>
          </p:cNvSpPr>
          <p:nvPr/>
        </p:nvSpPr>
        <p:spPr bwMode="auto">
          <a:xfrm>
            <a:off x="3356493" y="2244745"/>
            <a:ext cx="1438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call</a:t>
            </a:r>
          </a:p>
        </p:txBody>
      </p:sp>
    </p:spTree>
    <p:extLst>
      <p:ext uri="{BB962C8B-B14F-4D97-AF65-F5344CB8AC3E}">
        <p14:creationId xmlns:p14="http://schemas.microsoft.com/office/powerpoint/2010/main" val="1978127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7105E-08A0-4A44-BD09-87C0F6646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8" y="0"/>
            <a:ext cx="9218428" cy="6858000"/>
          </a:xfrm>
          <a:prstGeom prst="rect">
            <a:avLst/>
          </a:prstGeom>
        </p:spPr>
      </p:pic>
      <p:sp>
        <p:nvSpPr>
          <p:cNvPr id="5" name="Title 1">
            <a:extLst>
              <a:ext uri="{FF2B5EF4-FFF2-40B4-BE49-F238E27FC236}">
                <a16:creationId xmlns:a16="http://schemas.microsoft.com/office/drawing/2014/main" id="{1E0F8797-D2F4-4C10-9542-52AD717B0B00}"/>
              </a:ext>
            </a:extLst>
          </p:cNvPr>
          <p:cNvSpPr txBox="1">
            <a:spLocks/>
          </p:cNvSpPr>
          <p:nvPr/>
        </p:nvSpPr>
        <p:spPr>
          <a:xfrm>
            <a:off x="4672316" y="2490286"/>
            <a:ext cx="2363651"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redeemed</a:t>
            </a:r>
          </a:p>
        </p:txBody>
      </p:sp>
      <p:sp>
        <p:nvSpPr>
          <p:cNvPr id="6" name="Title 1">
            <a:extLst>
              <a:ext uri="{FF2B5EF4-FFF2-40B4-BE49-F238E27FC236}">
                <a16:creationId xmlns:a16="http://schemas.microsoft.com/office/drawing/2014/main" id="{94614EBE-AB15-471E-A4D9-2C2A135B702C}"/>
              </a:ext>
            </a:extLst>
          </p:cNvPr>
          <p:cNvSpPr txBox="1">
            <a:spLocks/>
          </p:cNvSpPr>
          <p:nvPr/>
        </p:nvSpPr>
        <p:spPr>
          <a:xfrm>
            <a:off x="6643938" y="4140743"/>
            <a:ext cx="1949115"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the</a:t>
            </a:r>
          </a:p>
        </p:txBody>
      </p:sp>
      <p:sp>
        <p:nvSpPr>
          <p:cNvPr id="7" name="Title 1">
            <a:extLst>
              <a:ext uri="{FF2B5EF4-FFF2-40B4-BE49-F238E27FC236}">
                <a16:creationId xmlns:a16="http://schemas.microsoft.com/office/drawing/2014/main" id="{7E025AC9-5993-4DA2-B3D9-0FB00DDAED73}"/>
              </a:ext>
            </a:extLst>
          </p:cNvPr>
          <p:cNvSpPr txBox="1">
            <a:spLocks/>
          </p:cNvSpPr>
          <p:nvPr/>
        </p:nvSpPr>
        <p:spPr>
          <a:xfrm>
            <a:off x="870588" y="4687428"/>
            <a:ext cx="4878251"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precious blood of Christ</a:t>
            </a:r>
          </a:p>
        </p:txBody>
      </p:sp>
      <p:sp>
        <p:nvSpPr>
          <p:cNvPr id="16" name="Teardrop 15">
            <a:extLst>
              <a:ext uri="{FF2B5EF4-FFF2-40B4-BE49-F238E27FC236}">
                <a16:creationId xmlns:a16="http://schemas.microsoft.com/office/drawing/2014/main" id="{DBE5B2BE-0803-42C7-AE3D-70184610156E}"/>
              </a:ext>
            </a:extLst>
          </p:cNvPr>
          <p:cNvSpPr/>
          <p:nvPr/>
        </p:nvSpPr>
        <p:spPr>
          <a:xfrm rot="18904910">
            <a:off x="7673043" y="4362904"/>
            <a:ext cx="178501" cy="207090"/>
          </a:xfrm>
          <a:prstGeom prst="teardrop">
            <a:avLst>
              <a:gd name="adj" fmla="val 175949"/>
            </a:avLst>
          </a:prstGeom>
          <a:solidFill>
            <a:srgbClr val="9A0000"/>
          </a:solidFill>
          <a:ln w="25400" cap="flat" cmpd="sng" algn="ctr">
            <a:solidFill>
              <a:srgbClr val="C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0000"/>
              </a:solidFill>
              <a:effectLst/>
              <a:uLnTx/>
              <a:uFillTx/>
              <a:latin typeface="Calibri"/>
              <a:ea typeface="+mn-ea"/>
              <a:cs typeface="+mn-cs"/>
            </a:endParaRPr>
          </a:p>
        </p:txBody>
      </p:sp>
      <p:sp>
        <p:nvSpPr>
          <p:cNvPr id="17" name="Teardrop 16">
            <a:extLst>
              <a:ext uri="{FF2B5EF4-FFF2-40B4-BE49-F238E27FC236}">
                <a16:creationId xmlns:a16="http://schemas.microsoft.com/office/drawing/2014/main" id="{F136589A-773F-48F5-8E99-534432280D59}"/>
              </a:ext>
            </a:extLst>
          </p:cNvPr>
          <p:cNvSpPr/>
          <p:nvPr/>
        </p:nvSpPr>
        <p:spPr>
          <a:xfrm rot="18904910">
            <a:off x="7707306" y="4318893"/>
            <a:ext cx="107456" cy="126471"/>
          </a:xfrm>
          <a:prstGeom prst="teardrop">
            <a:avLst>
              <a:gd name="adj" fmla="val 175949"/>
            </a:avLst>
          </a:prstGeom>
          <a:solidFill>
            <a:srgbClr val="9A0000"/>
          </a:solidFill>
          <a:ln w="25400" cap="flat" cmpd="sng" algn="ctr">
            <a:solidFill>
              <a:srgbClr val="C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0000"/>
              </a:solidFill>
              <a:effectLst/>
              <a:uLnTx/>
              <a:uFillTx/>
              <a:latin typeface="Calibri"/>
              <a:ea typeface="+mn-ea"/>
              <a:cs typeface="+mn-cs"/>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1:17-19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BE7570E-EF7D-479E-8C8C-0285C99C4FDA}"/>
              </a:ext>
            </a:extLst>
          </p:cNvPr>
          <p:cNvSpPr txBox="1">
            <a:spLocks noChangeArrowheads="1"/>
          </p:cNvSpPr>
          <p:nvPr/>
        </p:nvSpPr>
        <p:spPr bwMode="auto">
          <a:xfrm>
            <a:off x="3356493" y="2244745"/>
            <a:ext cx="1438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w="28575"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call</a:t>
            </a:r>
          </a:p>
        </p:txBody>
      </p:sp>
      <p:sp>
        <p:nvSpPr>
          <p:cNvPr id="8" name="Rectangle 2">
            <a:extLst>
              <a:ext uri="{FF2B5EF4-FFF2-40B4-BE49-F238E27FC236}">
                <a16:creationId xmlns:a16="http://schemas.microsoft.com/office/drawing/2014/main" id="{211CC7BC-D4DD-4105-806E-D94653FA4817}"/>
              </a:ext>
            </a:extLst>
          </p:cNvPr>
          <p:cNvSpPr txBox="1">
            <a:spLocks noChangeArrowheads="1"/>
          </p:cNvSpPr>
          <p:nvPr/>
        </p:nvSpPr>
        <p:spPr bwMode="auto">
          <a:xfrm>
            <a:off x="1509907" y="3323652"/>
            <a:ext cx="42136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precious promises</a:t>
            </a:r>
          </a:p>
        </p:txBody>
      </p:sp>
      <p:sp>
        <p:nvSpPr>
          <p:cNvPr id="9" name="Rectangle 2">
            <a:extLst>
              <a:ext uri="{FF2B5EF4-FFF2-40B4-BE49-F238E27FC236}">
                <a16:creationId xmlns:a16="http://schemas.microsoft.com/office/drawing/2014/main" id="{B49520E6-1202-4AB0-8AB6-7BEA37A29BB9}"/>
              </a:ext>
            </a:extLst>
          </p:cNvPr>
          <p:cNvSpPr txBox="1">
            <a:spLocks noChangeArrowheads="1"/>
          </p:cNvSpPr>
          <p:nvPr/>
        </p:nvSpPr>
        <p:spPr bwMode="auto">
          <a:xfrm>
            <a:off x="826579" y="4646692"/>
            <a:ext cx="207573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precious</a:t>
            </a:r>
          </a:p>
        </p:txBody>
      </p:sp>
      <p:sp>
        <p:nvSpPr>
          <p:cNvPr id="10" name="Rectangle 2">
            <a:extLst>
              <a:ext uri="{FF2B5EF4-FFF2-40B4-BE49-F238E27FC236}">
                <a16:creationId xmlns:a16="http://schemas.microsoft.com/office/drawing/2014/main" id="{53F98138-98F9-4A08-8301-40FE02BC8FCA}"/>
              </a:ext>
            </a:extLst>
          </p:cNvPr>
          <p:cNvSpPr txBox="1">
            <a:spLocks noChangeArrowheads="1"/>
          </p:cNvSpPr>
          <p:nvPr/>
        </p:nvSpPr>
        <p:spPr bwMode="auto">
          <a:xfrm>
            <a:off x="4953284" y="1357754"/>
            <a:ext cx="64871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es</a:t>
            </a:r>
          </a:p>
        </p:txBody>
      </p:sp>
      <p:sp>
        <p:nvSpPr>
          <p:cNvPr id="11" name="Rectangle 2">
            <a:extLst>
              <a:ext uri="{FF2B5EF4-FFF2-40B4-BE49-F238E27FC236}">
                <a16:creationId xmlns:a16="http://schemas.microsoft.com/office/drawing/2014/main" id="{6275AC77-27D9-4EF5-A60A-8D1567E299F0}"/>
              </a:ext>
            </a:extLst>
          </p:cNvPr>
          <p:cNvSpPr txBox="1">
            <a:spLocks noChangeArrowheads="1"/>
          </p:cNvSpPr>
          <p:nvPr/>
        </p:nvSpPr>
        <p:spPr bwMode="auto">
          <a:xfrm>
            <a:off x="3717781" y="5201739"/>
            <a:ext cx="54032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is</a:t>
            </a:r>
          </a:p>
        </p:txBody>
      </p:sp>
      <p:sp>
        <p:nvSpPr>
          <p:cNvPr id="12" name="Rectangle 2">
            <a:extLst>
              <a:ext uri="{FF2B5EF4-FFF2-40B4-BE49-F238E27FC236}">
                <a16:creationId xmlns:a16="http://schemas.microsoft.com/office/drawing/2014/main" id="{5BE4C069-739F-4309-9EEC-D222F1FF9E39}"/>
              </a:ext>
            </a:extLst>
          </p:cNvPr>
          <p:cNvSpPr txBox="1">
            <a:spLocks noChangeArrowheads="1"/>
          </p:cNvSpPr>
          <p:nvPr/>
        </p:nvSpPr>
        <p:spPr bwMode="auto">
          <a:xfrm>
            <a:off x="674178" y="803571"/>
            <a:ext cx="385477"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
            </a:r>
          </a:p>
        </p:txBody>
      </p:sp>
      <p:sp>
        <p:nvSpPr>
          <p:cNvPr id="13" name="Rectangle 2">
            <a:extLst>
              <a:ext uri="{FF2B5EF4-FFF2-40B4-BE49-F238E27FC236}">
                <a16:creationId xmlns:a16="http://schemas.microsoft.com/office/drawing/2014/main" id="{529DF2AE-12C7-4887-9249-887986F7CB80}"/>
              </a:ext>
            </a:extLst>
          </p:cNvPr>
          <p:cNvSpPr txBox="1">
            <a:spLocks noChangeArrowheads="1"/>
          </p:cNvSpPr>
          <p:nvPr/>
        </p:nvSpPr>
        <p:spPr bwMode="auto">
          <a:xfrm>
            <a:off x="1121854" y="805952"/>
            <a:ext cx="37162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p>
        </p:txBody>
      </p:sp>
      <p:sp>
        <p:nvSpPr>
          <p:cNvPr id="14" name="Rectangle 2">
            <a:extLst>
              <a:ext uri="{FF2B5EF4-FFF2-40B4-BE49-F238E27FC236}">
                <a16:creationId xmlns:a16="http://schemas.microsoft.com/office/drawing/2014/main" id="{55DF71D1-D19E-4398-AD8D-CFAFA06E688C}"/>
              </a:ext>
            </a:extLst>
          </p:cNvPr>
          <p:cNvSpPr txBox="1">
            <a:spLocks noChangeArrowheads="1"/>
          </p:cNvSpPr>
          <p:nvPr/>
        </p:nvSpPr>
        <p:spPr bwMode="auto">
          <a:xfrm>
            <a:off x="7262163" y="5197410"/>
            <a:ext cx="41563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p>
        </p:txBody>
      </p:sp>
      <p:sp>
        <p:nvSpPr>
          <p:cNvPr id="15" name="Rectangle 2">
            <a:extLst>
              <a:ext uri="{FF2B5EF4-FFF2-40B4-BE49-F238E27FC236}">
                <a16:creationId xmlns:a16="http://schemas.microsoft.com/office/drawing/2014/main" id="{17626144-42D1-4B39-8598-1824182097D2}"/>
              </a:ext>
            </a:extLst>
          </p:cNvPr>
          <p:cNvSpPr txBox="1">
            <a:spLocks noChangeArrowheads="1"/>
          </p:cNvSpPr>
          <p:nvPr/>
        </p:nvSpPr>
        <p:spPr bwMode="auto">
          <a:xfrm>
            <a:off x="5918273" y="2454210"/>
            <a:ext cx="49876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t>
            </a:r>
          </a:p>
        </p:txBody>
      </p:sp>
      <p:sp>
        <p:nvSpPr>
          <p:cNvPr id="19" name="Rectangle 2">
            <a:extLst>
              <a:ext uri="{FF2B5EF4-FFF2-40B4-BE49-F238E27FC236}">
                <a16:creationId xmlns:a16="http://schemas.microsoft.com/office/drawing/2014/main" id="{DD6EB122-B5F5-41DE-A1B7-6E3E651B4A90}"/>
              </a:ext>
            </a:extLst>
          </p:cNvPr>
          <p:cNvSpPr txBox="1">
            <a:spLocks noChangeArrowheads="1"/>
          </p:cNvSpPr>
          <p:nvPr/>
        </p:nvSpPr>
        <p:spPr bwMode="auto">
          <a:xfrm>
            <a:off x="4721265" y="2500262"/>
            <a:ext cx="22631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redeemed</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6799DB5A-276E-4F63-884C-0B8D3F37001E}"/>
              </a:ext>
            </a:extLst>
          </p:cNvPr>
          <p:cNvSpPr txBox="1">
            <a:spLocks noChangeArrowheads="1"/>
          </p:cNvSpPr>
          <p:nvPr/>
        </p:nvSpPr>
        <p:spPr bwMode="auto">
          <a:xfrm>
            <a:off x="6573877" y="4150845"/>
            <a:ext cx="2093495"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the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F1DC9269-0DF2-442B-B68D-BE44F1DA58F9}"/>
              </a:ext>
            </a:extLst>
          </p:cNvPr>
          <p:cNvSpPr txBox="1">
            <a:spLocks noChangeArrowheads="1"/>
          </p:cNvSpPr>
          <p:nvPr/>
        </p:nvSpPr>
        <p:spPr bwMode="auto">
          <a:xfrm>
            <a:off x="957639" y="4699409"/>
            <a:ext cx="471637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precious blood of Christ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6">
            <a:extLst>
              <a:ext uri="{FF2B5EF4-FFF2-40B4-BE49-F238E27FC236}">
                <a16:creationId xmlns:a16="http://schemas.microsoft.com/office/drawing/2014/main" id="{1BC5B42D-D208-4F94-BA44-0E8DE2C6B8E2}"/>
              </a:ext>
            </a:extLst>
          </p:cNvPr>
          <p:cNvSpPr>
            <a:spLocks noChangeArrowheads="1"/>
          </p:cNvSpPr>
          <p:nvPr/>
        </p:nvSpPr>
        <p:spPr bwMode="auto">
          <a:xfrm>
            <a:off x="2630027" y="4680156"/>
            <a:ext cx="1395663" cy="70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blood</a:t>
            </a:r>
          </a:p>
        </p:txBody>
      </p:sp>
      <p:sp>
        <p:nvSpPr>
          <p:cNvPr id="22" name="Rectangle 9">
            <a:extLst>
              <a:ext uri="{FF2B5EF4-FFF2-40B4-BE49-F238E27FC236}">
                <a16:creationId xmlns:a16="http://schemas.microsoft.com/office/drawing/2014/main" id="{38D9CBF7-2896-41FB-A345-AEF42FB561B3}"/>
              </a:ext>
            </a:extLst>
          </p:cNvPr>
          <p:cNvSpPr>
            <a:spLocks noChangeArrowheads="1"/>
          </p:cNvSpPr>
          <p:nvPr/>
        </p:nvSpPr>
        <p:spPr bwMode="auto">
          <a:xfrm>
            <a:off x="4309915" y="4672960"/>
            <a:ext cx="141711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Christ</a:t>
            </a:r>
            <a:endParaRPr lang="en-US" sz="3610" b="1" i="1" dirty="0">
              <a:solidFill>
                <a:srgbClr val="CC9900"/>
              </a:solidFill>
              <a:latin typeface="Calibri" panose="020F0502020204030204" pitchFamily="34" charset="0"/>
              <a:cs typeface="Calibri" panose="020F0502020204030204" pitchFamily="34" charset="0"/>
            </a:endParaRPr>
          </a:p>
        </p:txBody>
      </p:sp>
      <p:sp>
        <p:nvSpPr>
          <p:cNvPr id="23" name="Rectangle 2">
            <a:extLst>
              <a:ext uri="{FF2B5EF4-FFF2-40B4-BE49-F238E27FC236}">
                <a16:creationId xmlns:a16="http://schemas.microsoft.com/office/drawing/2014/main" id="{DD5FA6D2-F8D0-4710-BE36-BD058967AE7A}"/>
              </a:ext>
            </a:extLst>
          </p:cNvPr>
          <p:cNvSpPr txBox="1">
            <a:spLocks noChangeArrowheads="1"/>
          </p:cNvSpPr>
          <p:nvPr/>
        </p:nvSpPr>
        <p:spPr bwMode="auto">
          <a:xfrm>
            <a:off x="5173257" y="3049583"/>
            <a:ext cx="306348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5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silver</a:t>
            </a:r>
            <a:r>
              <a:rPr lang="en-US" altLang="en-US" sz="3550"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 or </a:t>
            </a:r>
            <a:r>
              <a:rPr lang="en-US" altLang="en-US" sz="3550"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gold</a:t>
            </a:r>
          </a:p>
        </p:txBody>
      </p:sp>
    </p:spTree>
    <p:extLst>
      <p:ext uri="{BB962C8B-B14F-4D97-AF65-F5344CB8AC3E}">
        <p14:creationId xmlns:p14="http://schemas.microsoft.com/office/powerpoint/2010/main" val="2332548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0-#ppt_w/2"/>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6" presetClass="emph" presetSubtype="0" fill="hold" grpId="2" nodeType="withEffect">
                                  <p:stCondLst>
                                    <p:cond delay="0"/>
                                  </p:stCondLst>
                                  <p:childTnLst>
                                    <p:animScale>
                                      <p:cBhvr>
                                        <p:cTn id="10" dur="2000" fill="hold"/>
                                        <p:tgtEl>
                                          <p:spTgt spid="4"/>
                                        </p:tgtEl>
                                      </p:cBhvr>
                                      <p:by x="75000" y="75000"/>
                                    </p:animScale>
                                  </p:childTnLst>
                                </p:cTn>
                              </p:par>
                              <p:par>
                                <p:cTn id="11" presetID="42" presetClass="path" presetSubtype="0" accel="50000" decel="50000" fill="hold" grpId="0" nodeType="withEffect">
                                  <p:stCondLst>
                                    <p:cond delay="0"/>
                                  </p:stCondLst>
                                  <p:childTnLst>
                                    <p:animMotion origin="layout" path="M 2.77778E-7 1.11111E-6 L -0.12587 -0.29005 " pathEditMode="relative" rAng="0" ptsTypes="AA">
                                      <p:cBhvr>
                                        <p:cTn id="12" dur="2000" fill="hold"/>
                                        <p:tgtEl>
                                          <p:spTgt spid="4"/>
                                        </p:tgtEl>
                                        <p:attrNameLst>
                                          <p:attrName>ppt_x</p:attrName>
                                          <p:attrName>ppt_y</p:attrName>
                                        </p:attrNameLst>
                                      </p:cBhvr>
                                      <p:rCtr x="-6302" y="-14514"/>
                                    </p:animMotion>
                                  </p:childTnLst>
                                </p:cTn>
                              </p:par>
                            </p:childTnLst>
                          </p:cTn>
                        </p:par>
                        <p:par>
                          <p:cTn id="13" fill="hold">
                            <p:stCondLst>
                              <p:cond delay="25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0"/>
                                  </p:stCondLst>
                                  <p:childTnLst>
                                    <p:set>
                                      <p:cBhvr override="childStyle">
                                        <p:cTn id="41" dur="500" fill="hold"/>
                                        <p:tgtEl>
                                          <p:spTgt spid="6"/>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10" presetClass="exit" presetSubtype="0" fill="hold" grpId="1"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22" presetClass="entr" presetSubtype="8" fill="hold" grpId="0" nodeType="withEffect">
                                  <p:stCondLst>
                                    <p:cond delay="40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750"/>
                                        <p:tgtEl>
                                          <p:spTgt spid="7"/>
                                        </p:tgtEl>
                                      </p:cBhvr>
                                    </p:animEffect>
                                  </p:childTnLst>
                                </p:cTn>
                              </p:par>
                              <p:par>
                                <p:cTn id="51" presetID="18" presetClass="emph" presetSubtype="0" fill="hold" grpId="1" nodeType="withEffect">
                                  <p:stCondLst>
                                    <p:cond delay="400"/>
                                  </p:stCondLst>
                                  <p:childTnLst>
                                    <p:set>
                                      <p:cBhvr override="childStyle">
                                        <p:cTn id="52" dur="750" fill="hold"/>
                                        <p:tgtEl>
                                          <p:spTgt spid="7"/>
                                        </p:tgtEl>
                                        <p:attrNameLst>
                                          <p:attrName>style.textDecorationUnderline</p:attrName>
                                        </p:attrNameLst>
                                      </p:cBhvr>
                                      <p:to>
                                        <p:strVal val="true"/>
                                      </p:to>
                                    </p:set>
                                  </p:childTnLst>
                                </p:cTn>
                              </p:par>
                              <p:par>
                                <p:cTn id="53" presetID="22" presetClass="entr" presetSubtype="8" fill="hold" grpId="0" nodeType="withEffect">
                                  <p:stCondLst>
                                    <p:cond delay="40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750"/>
                                        <p:tgtEl>
                                          <p:spTgt spid="21"/>
                                        </p:tgtEl>
                                      </p:cBhvr>
                                    </p:animEffect>
                                  </p:childTnLst>
                                </p:cTn>
                              </p:par>
                              <p:par>
                                <p:cTn id="56" presetID="0" presetClass="entr" presetSubtype="0" fill="hold" grpId="0" nodeType="withEffect">
                                  <p:stCondLst>
                                    <p:cond delay="65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500">
                                          <p:stCondLst>
                                            <p:cond delay="0"/>
                                          </p:stCondLst>
                                        </p:cTn>
                                        <p:tgtEl>
                                          <p:spTgt spid="18"/>
                                        </p:tgtEl>
                                      </p:cBhvr>
                                    </p:animEffect>
                                    <p:anim to="" calcmode="lin" valueType="num">
                                      <p:cBhvr>
                                        <p:cTn id="59"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61" presetID="0" presetClass="entr" presetSubtype="0" fill="hold" grpId="0" nodeType="withEffect">
                                  <p:stCondLst>
                                    <p:cond delay="900"/>
                                  </p:stCondLst>
                                  <p:iterate type="lt">
                                    <p:tmPct val="10000"/>
                                  </p:iterate>
                                  <p:childTnLst>
                                    <p:set>
                                      <p:cBhvr>
                                        <p:cTn id="62" dur="1" fill="hold">
                                          <p:stCondLst>
                                            <p:cond delay="0"/>
                                          </p:stCondLst>
                                        </p:cTn>
                                        <p:tgtEl>
                                          <p:spTgt spid="22"/>
                                        </p:tgtEl>
                                        <p:attrNameLst>
                                          <p:attrName>style.visibility</p:attrName>
                                        </p:attrNameLst>
                                      </p:cBhvr>
                                      <p:to>
                                        <p:strVal val="visible"/>
                                      </p:to>
                                    </p:set>
                                    <p:animEffect transition="in" filter="dissolve">
                                      <p:cBhvr>
                                        <p:cTn id="63" dur="500">
                                          <p:stCondLst>
                                            <p:cond delay="0"/>
                                          </p:stCondLst>
                                        </p:cTn>
                                        <p:tgtEl>
                                          <p:spTgt spid="22"/>
                                        </p:tgtEl>
                                      </p:cBhvr>
                                    </p:animEffect>
                                    <p:anim to="" calcmode="lin" valueType="num">
                                      <p:cBhvr>
                                        <p:cTn id="64"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66" fill="hold">
                            <p:stCondLst>
                              <p:cond delay="1650"/>
                            </p:stCondLst>
                            <p:childTnLst>
                              <p:par>
                                <p:cTn id="67" presetID="26" presetClass="emph" presetSubtype="0" fill="hold" grpId="1" nodeType="afterEffect">
                                  <p:stCondLst>
                                    <p:cond delay="0"/>
                                  </p:stCondLst>
                                  <p:iterate type="lt">
                                    <p:tmPct val="0"/>
                                  </p:iterate>
                                  <p:childTnLst>
                                    <p:animEffect transition="out" filter="fade">
                                      <p:cBhvr>
                                        <p:cTn id="68" dur="500" tmFilter="0, 0; .2, .5; .8, .5; 1, 0"/>
                                        <p:tgtEl>
                                          <p:spTgt spid="22"/>
                                        </p:tgtEl>
                                      </p:cBhvr>
                                    </p:animEffect>
                                    <p:animScale>
                                      <p:cBhvr>
                                        <p:cTn id="69" dur="250" autoRev="1" fill="hold"/>
                                        <p:tgtEl>
                                          <p:spTgt spid="22"/>
                                        </p:tgtEl>
                                      </p:cBhvr>
                                      <p:by x="105000" y="105000"/>
                                    </p:animScale>
                                  </p:childTnLst>
                                </p:cTn>
                              </p:par>
                            </p:childTnLst>
                          </p:cTn>
                        </p:par>
                        <p:par>
                          <p:cTn id="70" fill="hold">
                            <p:stCondLst>
                              <p:cond delay="2150"/>
                            </p:stCondLst>
                            <p:childTnLst>
                              <p:par>
                                <p:cTn id="71" presetID="9" presetClass="entr" presetSubtype="0" fill="hold" grpId="1"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dissolve">
                                      <p:cBhvr>
                                        <p:cTn id="73" dur="500"/>
                                        <p:tgtEl>
                                          <p:spTgt spid="17"/>
                                        </p:tgtEl>
                                      </p:cBhvr>
                                    </p:animEffect>
                                  </p:childTnLst>
                                </p:cTn>
                              </p:par>
                              <p:par>
                                <p:cTn id="74" presetID="0" presetClass="path" presetSubtype="0" repeatCount="indefinite" accel="50000" decel="50000" fill="hold" grpId="0" nodeType="withEffect">
                                  <p:stCondLst>
                                    <p:cond delay="300"/>
                                  </p:stCondLst>
                                  <p:childTnLst>
                                    <p:animMotion origin="layout" path="M -4.72222E-6 1.11111E-6 L -0.00017 0.39051 " pathEditMode="relative" rAng="0" ptsTypes="AA">
                                      <p:cBhvr>
                                        <p:cTn id="75" dur="1500" fill="hold"/>
                                        <p:tgtEl>
                                          <p:spTgt spid="17"/>
                                        </p:tgtEl>
                                        <p:attrNameLst>
                                          <p:attrName>ppt_x</p:attrName>
                                          <p:attrName>ppt_y</p:attrName>
                                        </p:attrNameLst>
                                      </p:cBhvr>
                                      <p:rCtr x="-17" y="19514"/>
                                    </p:animMotion>
                                  </p:childTnLst>
                                </p:cTn>
                              </p:par>
                              <p:par>
                                <p:cTn id="76" presetID="9" presetClass="entr" presetSubtype="0" fill="hold" grpId="1" nodeType="withEffect">
                                  <p:stCondLst>
                                    <p:cond delay="700"/>
                                  </p:stCondLst>
                                  <p:childTnLst>
                                    <p:set>
                                      <p:cBhvr>
                                        <p:cTn id="77" dur="1" fill="hold">
                                          <p:stCondLst>
                                            <p:cond delay="0"/>
                                          </p:stCondLst>
                                        </p:cTn>
                                        <p:tgtEl>
                                          <p:spTgt spid="16"/>
                                        </p:tgtEl>
                                        <p:attrNameLst>
                                          <p:attrName>style.visibility</p:attrName>
                                        </p:attrNameLst>
                                      </p:cBhvr>
                                      <p:to>
                                        <p:strVal val="visible"/>
                                      </p:to>
                                    </p:set>
                                    <p:animEffect transition="in" filter="dissolve">
                                      <p:cBhvr>
                                        <p:cTn id="78" dur="500"/>
                                        <p:tgtEl>
                                          <p:spTgt spid="16"/>
                                        </p:tgtEl>
                                      </p:cBhvr>
                                    </p:animEffect>
                                  </p:childTnLst>
                                </p:cTn>
                              </p:par>
                              <p:par>
                                <p:cTn id="79" presetID="0" presetClass="path" presetSubtype="0" repeatCount="indefinite" accel="50000" decel="50000" fill="hold" grpId="0" nodeType="withEffect">
                                  <p:stCondLst>
                                    <p:cond delay="1000"/>
                                  </p:stCondLst>
                                  <p:childTnLst>
                                    <p:animMotion origin="layout" path="M -4.72222E-6 2.59259E-6 L 0.00053 0.39467 " pathEditMode="relative" rAng="0" ptsTypes="AA">
                                      <p:cBhvr>
                                        <p:cTn id="80" dur="1500" fill="hold"/>
                                        <p:tgtEl>
                                          <p:spTgt spid="16"/>
                                        </p:tgtEl>
                                        <p:attrNameLst>
                                          <p:attrName>ppt_x</p:attrName>
                                          <p:attrName>ppt_y</p:attrName>
                                        </p:attrNameLst>
                                      </p:cBhvr>
                                      <p:rCtr x="17" y="19722"/>
                                    </p:animMotion>
                                  </p:childTnLst>
                                </p:cTn>
                              </p:par>
                            </p:childTnLst>
                          </p:cTn>
                        </p:par>
                        <p:par>
                          <p:cTn id="81" fill="hold">
                            <p:stCondLst>
                              <p:cond delay="4650"/>
                            </p:stCondLst>
                            <p:childTnLst>
                              <p:par>
                                <p:cTn id="82" presetID="10" presetClass="exit" presetSubtype="0" fill="hold" grpId="2" nodeType="afterEffect">
                                  <p:stCondLst>
                                    <p:cond delay="0"/>
                                  </p:stCondLst>
                                  <p:childTnLst>
                                    <p:animEffect transition="out" filter="fade">
                                      <p:cBhvr>
                                        <p:cTn id="83" dur="1000"/>
                                        <p:tgtEl>
                                          <p:spTgt spid="17"/>
                                        </p:tgtEl>
                                      </p:cBhvr>
                                    </p:animEffect>
                                    <p:set>
                                      <p:cBhvr>
                                        <p:cTn id="84" dur="1" fill="hold">
                                          <p:stCondLst>
                                            <p:cond delay="999"/>
                                          </p:stCondLst>
                                        </p:cTn>
                                        <p:tgtEl>
                                          <p:spTgt spid="17"/>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1000"/>
                                        <p:tgtEl>
                                          <p:spTgt spid="16"/>
                                        </p:tgtEl>
                                      </p:cBhvr>
                                    </p:animEffect>
                                    <p:set>
                                      <p:cBhvr>
                                        <p:cTn id="87" dur="1" fill="hold">
                                          <p:stCondLst>
                                            <p:cond delay="9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1"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250"/>
                                        <p:tgtEl>
                                          <p:spTgt spid="12"/>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250"/>
                                        <p:tgtEl>
                                          <p:spTgt spid="13"/>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fade">
                                      <p:cBhvr>
                                        <p:cTn id="101" dur="250"/>
                                        <p:tgtEl>
                                          <p:spTgt spid="14"/>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250"/>
                                        <p:tgtEl>
                                          <p:spTgt spid="15"/>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fade">
                                      <p:cBhvr>
                                        <p:cTn id="107" dur="250"/>
                                        <p:tgtEl>
                                          <p:spTgt spid="11"/>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250"/>
                                        <p:tgtEl>
                                          <p:spTgt spid="10"/>
                                        </p:tgtEl>
                                      </p:cBhvr>
                                    </p:animEffect>
                                  </p:childTnLst>
                                </p:cTn>
                              </p:par>
                              <p:par>
                                <p:cTn id="111" presetID="6" presetClass="emph" presetSubtype="0" fill="hold" grpId="3" nodeType="withEffect">
                                  <p:stCondLst>
                                    <p:cond delay="0"/>
                                  </p:stCondLst>
                                  <p:childTnLst>
                                    <p:animScale>
                                      <p:cBhvr>
                                        <p:cTn id="112" dur="2000" fill="hold"/>
                                        <p:tgtEl>
                                          <p:spTgt spid="9"/>
                                        </p:tgtEl>
                                      </p:cBhvr>
                                      <p:by x="105000" y="105000"/>
                                    </p:animScale>
                                  </p:childTnLst>
                                </p:cTn>
                              </p:par>
                              <p:par>
                                <p:cTn id="113" presetID="6" presetClass="emph" presetSubtype="0" fill="hold" grpId="3" nodeType="withEffect">
                                  <p:stCondLst>
                                    <p:cond delay="0"/>
                                  </p:stCondLst>
                                  <p:childTnLst>
                                    <p:animScale>
                                      <p:cBhvr>
                                        <p:cTn id="114" dur="2000" fill="hold"/>
                                        <p:tgtEl>
                                          <p:spTgt spid="12"/>
                                        </p:tgtEl>
                                      </p:cBhvr>
                                      <p:by x="105000" y="105000"/>
                                    </p:animScale>
                                  </p:childTnLst>
                                </p:cTn>
                              </p:par>
                              <p:par>
                                <p:cTn id="115" presetID="6" presetClass="emph" presetSubtype="0" fill="hold" grpId="3" nodeType="withEffect">
                                  <p:stCondLst>
                                    <p:cond delay="0"/>
                                  </p:stCondLst>
                                  <p:childTnLst>
                                    <p:animScale>
                                      <p:cBhvr>
                                        <p:cTn id="116" dur="2000" fill="hold"/>
                                        <p:tgtEl>
                                          <p:spTgt spid="13"/>
                                        </p:tgtEl>
                                      </p:cBhvr>
                                      <p:by x="105000" y="105000"/>
                                    </p:animScale>
                                  </p:childTnLst>
                                </p:cTn>
                              </p:par>
                              <p:par>
                                <p:cTn id="117" presetID="6" presetClass="emph" presetSubtype="0" fill="hold" grpId="3" nodeType="withEffect">
                                  <p:stCondLst>
                                    <p:cond delay="0"/>
                                  </p:stCondLst>
                                  <p:childTnLst>
                                    <p:animScale>
                                      <p:cBhvr>
                                        <p:cTn id="118" dur="2000" fill="hold"/>
                                        <p:tgtEl>
                                          <p:spTgt spid="14"/>
                                        </p:tgtEl>
                                      </p:cBhvr>
                                      <p:by x="105000" y="105000"/>
                                    </p:animScale>
                                  </p:childTnLst>
                                </p:cTn>
                              </p:par>
                              <p:par>
                                <p:cTn id="119" presetID="6" presetClass="emph" presetSubtype="0" fill="hold" grpId="3" nodeType="withEffect">
                                  <p:stCondLst>
                                    <p:cond delay="0"/>
                                  </p:stCondLst>
                                  <p:childTnLst>
                                    <p:animScale>
                                      <p:cBhvr>
                                        <p:cTn id="120" dur="2000" fill="hold"/>
                                        <p:tgtEl>
                                          <p:spTgt spid="15"/>
                                        </p:tgtEl>
                                      </p:cBhvr>
                                      <p:by x="105000" y="105000"/>
                                    </p:animScale>
                                  </p:childTnLst>
                                </p:cTn>
                              </p:par>
                              <p:par>
                                <p:cTn id="121" presetID="6" presetClass="emph" presetSubtype="0" fill="hold" grpId="3" nodeType="withEffect">
                                  <p:stCondLst>
                                    <p:cond delay="0"/>
                                  </p:stCondLst>
                                  <p:childTnLst>
                                    <p:animScale>
                                      <p:cBhvr>
                                        <p:cTn id="122" dur="2000" fill="hold"/>
                                        <p:tgtEl>
                                          <p:spTgt spid="11"/>
                                        </p:tgtEl>
                                      </p:cBhvr>
                                      <p:by x="105000" y="105000"/>
                                    </p:animScale>
                                  </p:childTnLst>
                                </p:cTn>
                              </p:par>
                              <p:par>
                                <p:cTn id="123" presetID="6" presetClass="emph" presetSubtype="0" fill="hold" grpId="3" nodeType="withEffect">
                                  <p:stCondLst>
                                    <p:cond delay="0"/>
                                  </p:stCondLst>
                                  <p:childTnLst>
                                    <p:animScale>
                                      <p:cBhvr>
                                        <p:cTn id="124" dur="2000" fill="hold"/>
                                        <p:tgtEl>
                                          <p:spTgt spid="10"/>
                                        </p:tgtEl>
                                      </p:cBhvr>
                                      <p:by x="105000" y="105000"/>
                                    </p:animScale>
                                  </p:childTnLst>
                                </p:cTn>
                              </p:par>
                              <p:par>
                                <p:cTn id="125" presetID="42" presetClass="path" presetSubtype="0" accel="50000" decel="50000" fill="hold" grpId="0" nodeType="withEffect">
                                  <p:stCondLst>
                                    <p:cond delay="0"/>
                                  </p:stCondLst>
                                  <p:childTnLst>
                                    <p:animMotion origin="layout" path="M 5.55556E-7 -3.7037E-7 L 0.08576 -0.19306 " pathEditMode="relative" rAng="0" ptsTypes="AA">
                                      <p:cBhvr>
                                        <p:cTn id="126" dur="2000" fill="hold"/>
                                        <p:tgtEl>
                                          <p:spTgt spid="9"/>
                                        </p:tgtEl>
                                        <p:attrNameLst>
                                          <p:attrName>ppt_x</p:attrName>
                                          <p:attrName>ppt_y</p:attrName>
                                        </p:attrNameLst>
                                      </p:cBhvr>
                                      <p:rCtr x="4288" y="-9653"/>
                                    </p:animMotion>
                                  </p:childTnLst>
                                </p:cTn>
                              </p:par>
                              <p:par>
                                <p:cTn id="127" presetID="42" presetClass="path" presetSubtype="0" accel="50000" decel="50000" fill="hold" grpId="0" nodeType="withEffect">
                                  <p:stCondLst>
                                    <p:cond delay="0"/>
                                  </p:stCondLst>
                                  <p:childTnLst>
                                    <p:animMotion origin="layout" path="M -1.66667E-6 -3.7037E-6 L 0.31424 0.36783 " pathEditMode="relative" rAng="0" ptsTypes="AA">
                                      <p:cBhvr>
                                        <p:cTn id="128" dur="2000" fill="hold"/>
                                        <p:tgtEl>
                                          <p:spTgt spid="12"/>
                                        </p:tgtEl>
                                        <p:attrNameLst>
                                          <p:attrName>ppt_x</p:attrName>
                                          <p:attrName>ppt_y</p:attrName>
                                        </p:attrNameLst>
                                      </p:cBhvr>
                                      <p:rCtr x="15712" y="18380"/>
                                    </p:animMotion>
                                  </p:childTnLst>
                                </p:cTn>
                              </p:par>
                              <p:par>
                                <p:cTn id="129" presetID="42" presetClass="path" presetSubtype="0" accel="50000" decel="50000" fill="hold" grpId="0" nodeType="withEffect">
                                  <p:stCondLst>
                                    <p:cond delay="0"/>
                                  </p:stCondLst>
                                  <p:childTnLst>
                                    <p:animMotion origin="layout" path="M 4.44444E-6 3.33333E-6 L 0.28923 0.36713 " pathEditMode="relative" rAng="0" ptsTypes="AA">
                                      <p:cBhvr>
                                        <p:cTn id="130" dur="2000" fill="hold"/>
                                        <p:tgtEl>
                                          <p:spTgt spid="13"/>
                                        </p:tgtEl>
                                        <p:attrNameLst>
                                          <p:attrName>ppt_x</p:attrName>
                                          <p:attrName>ppt_y</p:attrName>
                                        </p:attrNameLst>
                                      </p:cBhvr>
                                      <p:rCtr x="14462" y="18356"/>
                                    </p:animMotion>
                                  </p:childTnLst>
                                </p:cTn>
                              </p:par>
                              <p:par>
                                <p:cTn id="131" presetID="42" presetClass="path" presetSubtype="0" accel="50000" decel="50000" fill="hold" grpId="0" nodeType="withEffect">
                                  <p:stCondLst>
                                    <p:cond delay="0"/>
                                  </p:stCondLst>
                                  <p:childTnLst>
                                    <p:animMotion origin="layout" path="M -2.77778E-7 -4.44444E-6 L -0.36181 -0.27268 " pathEditMode="relative" rAng="0" ptsTypes="AA">
                                      <p:cBhvr>
                                        <p:cTn id="132" dur="2000" fill="hold"/>
                                        <p:tgtEl>
                                          <p:spTgt spid="14"/>
                                        </p:tgtEl>
                                        <p:attrNameLst>
                                          <p:attrName>ppt_x</p:attrName>
                                          <p:attrName>ppt_y</p:attrName>
                                        </p:attrNameLst>
                                      </p:cBhvr>
                                      <p:rCtr x="-18090" y="-13634"/>
                                    </p:animMotion>
                                  </p:childTnLst>
                                </p:cTn>
                              </p:par>
                              <p:par>
                                <p:cTn id="133" presetID="42" presetClass="path" presetSubtype="0" accel="50000" decel="50000" fill="hold" grpId="0" nodeType="withEffect">
                                  <p:stCondLst>
                                    <p:cond delay="0"/>
                                  </p:stCondLst>
                                  <p:childTnLst>
                                    <p:animMotion origin="layout" path="M 8.33333E-7 -4.44444E-6 L -0.18333 0.12709 " pathEditMode="relative" rAng="0" ptsTypes="AA">
                                      <p:cBhvr>
                                        <p:cTn id="134" dur="2000" fill="hold"/>
                                        <p:tgtEl>
                                          <p:spTgt spid="15"/>
                                        </p:tgtEl>
                                        <p:attrNameLst>
                                          <p:attrName>ppt_x</p:attrName>
                                          <p:attrName>ppt_y</p:attrName>
                                        </p:attrNameLst>
                                      </p:cBhvr>
                                      <p:rCtr x="-9167" y="6343"/>
                                    </p:animMotion>
                                  </p:childTnLst>
                                </p:cTn>
                              </p:par>
                              <p:par>
                                <p:cTn id="135" presetID="42" presetClass="path" presetSubtype="0" accel="50000" decel="50000" fill="hold" grpId="0" nodeType="withEffect">
                                  <p:stCondLst>
                                    <p:cond delay="0"/>
                                  </p:stCondLst>
                                  <p:childTnLst>
                                    <p:animMotion origin="layout" path="M -1.11111E-6 1.11111E-6 L 0.09358 -0.27384 " pathEditMode="relative" rAng="0" ptsTypes="AA">
                                      <p:cBhvr>
                                        <p:cTn id="136" dur="2000" fill="hold"/>
                                        <p:tgtEl>
                                          <p:spTgt spid="11"/>
                                        </p:tgtEl>
                                        <p:attrNameLst>
                                          <p:attrName>ppt_x</p:attrName>
                                          <p:attrName>ppt_y</p:attrName>
                                        </p:attrNameLst>
                                      </p:cBhvr>
                                      <p:rCtr x="4670" y="-13704"/>
                                    </p:animMotion>
                                  </p:childTnLst>
                                </p:cTn>
                              </p:par>
                              <p:par>
                                <p:cTn id="137" presetID="42" presetClass="path" presetSubtype="0" accel="50000" decel="50000" fill="hold" grpId="0" nodeType="withEffect">
                                  <p:stCondLst>
                                    <p:cond delay="0"/>
                                  </p:stCondLst>
                                  <p:childTnLst>
                                    <p:animMotion origin="layout" path="M -3.33333E-6 -7.40741E-7 L -0.00659 0.28681 " pathEditMode="relative" rAng="0" ptsTypes="AA">
                                      <p:cBhvr>
                                        <p:cTn id="138" dur="2000" fill="hold"/>
                                        <p:tgtEl>
                                          <p:spTgt spid="10"/>
                                        </p:tgtEl>
                                        <p:attrNameLst>
                                          <p:attrName>ppt_x</p:attrName>
                                          <p:attrName>ppt_y</p:attrName>
                                        </p:attrNameLst>
                                      </p:cBhvr>
                                      <p:rCtr x="-330" y="14329"/>
                                    </p:animMotion>
                                  </p:childTnLst>
                                </p:cTn>
                              </p:par>
                              <p:par>
                                <p:cTn id="139" presetID="10" presetClass="exit" presetSubtype="0" fill="hold" grpId="1" nodeType="withEffect">
                                  <p:stCondLst>
                                    <p:cond delay="0"/>
                                  </p:stCondLst>
                                  <p:childTnLst>
                                    <p:animEffect transition="out" filter="fade">
                                      <p:cBhvr>
                                        <p:cTn id="140" dur="1250"/>
                                        <p:tgtEl>
                                          <p:spTgt spid="3074"/>
                                        </p:tgtEl>
                                      </p:cBhvr>
                                    </p:animEffect>
                                    <p:set>
                                      <p:cBhvr>
                                        <p:cTn id="141" dur="1" fill="hold">
                                          <p:stCondLst>
                                            <p:cond delay="1249"/>
                                          </p:stCondLst>
                                        </p:cTn>
                                        <p:tgtEl>
                                          <p:spTgt spid="3074"/>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7"/>
                                        </p:tgtEl>
                                      </p:cBhvr>
                                    </p:animEffect>
                                    <p:set>
                                      <p:cBhvr>
                                        <p:cTn id="144" dur="1" fill="hold">
                                          <p:stCondLst>
                                            <p:cond delay="499"/>
                                          </p:stCondLst>
                                        </p:cTn>
                                        <p:tgtEl>
                                          <p:spTgt spid="7"/>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6"/>
                                        </p:tgtEl>
                                      </p:cBhvr>
                                    </p:animEffect>
                                    <p:set>
                                      <p:cBhvr>
                                        <p:cTn id="147" dur="1" fill="hold">
                                          <p:stCondLst>
                                            <p:cond delay="499"/>
                                          </p:stCondLst>
                                        </p:cTn>
                                        <p:tgtEl>
                                          <p:spTgt spid="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5"/>
                                        </p:tgtEl>
                                      </p:cBhvr>
                                    </p:animEffect>
                                    <p:set>
                                      <p:cBhvr>
                                        <p:cTn id="150" dur="1" fill="hold">
                                          <p:stCondLst>
                                            <p:cond delay="499"/>
                                          </p:stCondLst>
                                        </p:cTn>
                                        <p:tgtEl>
                                          <p:spTgt spid="5"/>
                                        </p:tgtEl>
                                        <p:attrNameLst>
                                          <p:attrName>style.visibility</p:attrName>
                                        </p:attrNameLst>
                                      </p:cBhvr>
                                      <p:to>
                                        <p:strVal val="hidden"/>
                                      </p:to>
                                    </p:set>
                                  </p:childTnLst>
                                </p:cTn>
                              </p:par>
                              <p:par>
                                <p:cTn id="151" presetID="17" presetClass="exit" presetSubtype="10" fill="hold" grpId="1" nodeType="withEffect">
                                  <p:stCondLst>
                                    <p:cond delay="0"/>
                                  </p:stCondLst>
                                  <p:childTnLst>
                                    <p:anim calcmode="lin" valueType="num">
                                      <p:cBhvr>
                                        <p:cTn id="152" dur="500"/>
                                        <p:tgtEl>
                                          <p:spTgt spid="18"/>
                                        </p:tgtEl>
                                        <p:attrNameLst>
                                          <p:attrName>ppt_w</p:attrName>
                                        </p:attrNameLst>
                                      </p:cBhvr>
                                      <p:tavLst>
                                        <p:tav tm="0">
                                          <p:val>
                                            <p:strVal val="ppt_w"/>
                                          </p:val>
                                        </p:tav>
                                        <p:tav tm="100000">
                                          <p:val>
                                            <p:fltVal val="0"/>
                                          </p:val>
                                        </p:tav>
                                      </p:tavLst>
                                    </p:anim>
                                    <p:anim calcmode="lin" valueType="num">
                                      <p:cBhvr>
                                        <p:cTn id="153" dur="500"/>
                                        <p:tgtEl>
                                          <p:spTgt spid="18"/>
                                        </p:tgtEl>
                                        <p:attrNameLst>
                                          <p:attrName>ppt_h</p:attrName>
                                        </p:attrNameLst>
                                      </p:cBhvr>
                                      <p:tavLst>
                                        <p:tav tm="0">
                                          <p:val>
                                            <p:strVal val="ppt_h"/>
                                          </p:val>
                                        </p:tav>
                                        <p:tav tm="100000">
                                          <p:val>
                                            <p:strVal val="ppt_h"/>
                                          </p:val>
                                        </p:tav>
                                      </p:tavLst>
                                    </p:anim>
                                    <p:set>
                                      <p:cBhvr>
                                        <p:cTn id="154" dur="1" fill="hold">
                                          <p:stCondLst>
                                            <p:cond delay="499"/>
                                          </p:stCondLst>
                                        </p:cTn>
                                        <p:tgtEl>
                                          <p:spTgt spid="18"/>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1"/>
                                        </p:tgtEl>
                                      </p:cBhvr>
                                    </p:animEffect>
                                    <p:set>
                                      <p:cBhvr>
                                        <p:cTn id="163" dur="1" fill="hold">
                                          <p:stCondLst>
                                            <p:cond delay="499"/>
                                          </p:stCondLst>
                                        </p:cTn>
                                        <p:tgtEl>
                                          <p:spTgt spid="21"/>
                                        </p:tgtEl>
                                        <p:attrNameLst>
                                          <p:attrName>style.visibility</p:attrName>
                                        </p:attrNameLst>
                                      </p:cBhvr>
                                      <p:to>
                                        <p:strVal val="hidden"/>
                                      </p:to>
                                    </p:set>
                                  </p:childTnLst>
                                </p:cTn>
                              </p:par>
                              <p:par>
                                <p:cTn id="164" presetID="47" presetClass="exit" presetSubtype="0" fill="hold" grpId="2" nodeType="withEffect">
                                  <p:stCondLst>
                                    <p:cond delay="0"/>
                                  </p:stCondLst>
                                  <p:iterate type="lt">
                                    <p:tmPct val="0"/>
                                  </p:iterate>
                                  <p:childTnLst>
                                    <p:animEffect transition="out" filter="fade">
                                      <p:cBhvr>
                                        <p:cTn id="165" dur="1000"/>
                                        <p:tgtEl>
                                          <p:spTgt spid="22"/>
                                        </p:tgtEl>
                                      </p:cBhvr>
                                    </p:animEffect>
                                    <p:anim calcmode="lin" valueType="num">
                                      <p:cBhvr>
                                        <p:cTn id="166" dur="1000"/>
                                        <p:tgtEl>
                                          <p:spTgt spid="22"/>
                                        </p:tgtEl>
                                        <p:attrNameLst>
                                          <p:attrName>ppt_x</p:attrName>
                                        </p:attrNameLst>
                                      </p:cBhvr>
                                      <p:tavLst>
                                        <p:tav tm="0">
                                          <p:val>
                                            <p:strVal val="ppt_x"/>
                                          </p:val>
                                        </p:tav>
                                        <p:tav tm="100000">
                                          <p:val>
                                            <p:strVal val="ppt_x"/>
                                          </p:val>
                                        </p:tav>
                                      </p:tavLst>
                                    </p:anim>
                                    <p:anim calcmode="lin" valueType="num">
                                      <p:cBhvr>
                                        <p:cTn id="167" dur="1000"/>
                                        <p:tgtEl>
                                          <p:spTgt spid="22"/>
                                        </p:tgtEl>
                                        <p:attrNameLst>
                                          <p:attrName>ppt_y</p:attrName>
                                        </p:attrNameLst>
                                      </p:cBhvr>
                                      <p:tavLst>
                                        <p:tav tm="0">
                                          <p:val>
                                            <p:strVal val="ppt_y"/>
                                          </p:val>
                                        </p:tav>
                                        <p:tav tm="100000">
                                          <p:val>
                                            <p:strVal val="ppt_y-.1"/>
                                          </p:val>
                                        </p:tav>
                                      </p:tavLst>
                                    </p:anim>
                                    <p:set>
                                      <p:cBhvr>
                                        <p:cTn id="168" dur="1" fill="hold">
                                          <p:stCondLst>
                                            <p:cond delay="999"/>
                                          </p:stCondLst>
                                        </p:cTn>
                                        <p:tgtEl>
                                          <p:spTgt spid="22"/>
                                        </p:tgtEl>
                                        <p:attrNameLst>
                                          <p:attrName>style.visibility</p:attrName>
                                        </p:attrNameLst>
                                      </p:cBhvr>
                                      <p:to>
                                        <p:strVal val="hidden"/>
                                      </p:to>
                                    </p:set>
                                  </p:childTnLst>
                                </p:cTn>
                              </p:par>
                            </p:childTnLst>
                          </p:cTn>
                        </p:par>
                        <p:par>
                          <p:cTn id="169" fill="hold">
                            <p:stCondLst>
                              <p:cond delay="2000"/>
                            </p:stCondLst>
                            <p:childTnLst>
                              <p:par>
                                <p:cTn id="170" presetID="10" presetClass="entr" presetSubtype="0" fill="hold" grpId="1" nodeType="afterEffect">
                                  <p:stCondLst>
                                    <p:cond delay="0"/>
                                  </p:stCondLst>
                                  <p:childTnLst>
                                    <p:set>
                                      <p:cBhvr>
                                        <p:cTn id="171" dur="1" fill="hold">
                                          <p:stCondLst>
                                            <p:cond delay="0"/>
                                          </p:stCondLst>
                                        </p:cTn>
                                        <p:tgtEl>
                                          <p:spTgt spid="8"/>
                                        </p:tgtEl>
                                        <p:attrNameLst>
                                          <p:attrName>style.visibility</p:attrName>
                                        </p:attrNameLst>
                                      </p:cBhvr>
                                      <p:to>
                                        <p:strVal val="visible"/>
                                      </p:to>
                                    </p:set>
                                    <p:animEffect transition="in" filter="fade">
                                      <p:cBhvr>
                                        <p:cTn id="172" dur="250"/>
                                        <p:tgtEl>
                                          <p:spTgt spid="8"/>
                                        </p:tgtEl>
                                      </p:cBhvr>
                                    </p:animEffect>
                                  </p:childTnLst>
                                </p:cTn>
                              </p:par>
                              <p:par>
                                <p:cTn id="173" presetID="10" presetClass="exit" presetSubtype="0" fill="hold" grpId="2" nodeType="withEffect">
                                  <p:stCondLst>
                                    <p:cond delay="0"/>
                                  </p:stCondLst>
                                  <p:childTnLst>
                                    <p:animEffect transition="out" filter="fade">
                                      <p:cBhvr>
                                        <p:cTn id="174" dur="500"/>
                                        <p:tgtEl>
                                          <p:spTgt spid="9"/>
                                        </p:tgtEl>
                                      </p:cBhvr>
                                    </p:animEffect>
                                    <p:set>
                                      <p:cBhvr>
                                        <p:cTn id="175" dur="1" fill="hold">
                                          <p:stCondLst>
                                            <p:cond delay="499"/>
                                          </p:stCondLst>
                                        </p:cTn>
                                        <p:tgtEl>
                                          <p:spTgt spid="9"/>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0"/>
                                        </p:tgtEl>
                                      </p:cBhvr>
                                    </p:animEffect>
                                    <p:set>
                                      <p:cBhvr>
                                        <p:cTn id="178" dur="1" fill="hold">
                                          <p:stCondLst>
                                            <p:cond delay="499"/>
                                          </p:stCondLst>
                                        </p:cTn>
                                        <p:tgtEl>
                                          <p:spTgt spid="10"/>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1"/>
                                        </p:tgtEl>
                                      </p:cBhvr>
                                    </p:animEffect>
                                    <p:set>
                                      <p:cBhvr>
                                        <p:cTn id="181" dur="1" fill="hold">
                                          <p:stCondLst>
                                            <p:cond delay="499"/>
                                          </p:stCondLst>
                                        </p:cTn>
                                        <p:tgtEl>
                                          <p:spTgt spid="11"/>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2"/>
                                        </p:tgtEl>
                                      </p:cBhvr>
                                    </p:animEffect>
                                    <p:set>
                                      <p:cBhvr>
                                        <p:cTn id="184" dur="1" fill="hold">
                                          <p:stCondLst>
                                            <p:cond delay="499"/>
                                          </p:stCondLst>
                                        </p:cTn>
                                        <p:tgtEl>
                                          <p:spTgt spid="12"/>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3"/>
                                        </p:tgtEl>
                                      </p:cBhvr>
                                    </p:animEffect>
                                    <p:set>
                                      <p:cBhvr>
                                        <p:cTn id="187" dur="1" fill="hold">
                                          <p:stCondLst>
                                            <p:cond delay="499"/>
                                          </p:stCondLst>
                                        </p:cTn>
                                        <p:tgtEl>
                                          <p:spTgt spid="13"/>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4"/>
                                        </p:tgtEl>
                                      </p:cBhvr>
                                    </p:animEffect>
                                    <p:set>
                                      <p:cBhvr>
                                        <p:cTn id="190" dur="1" fill="hold">
                                          <p:stCondLst>
                                            <p:cond delay="499"/>
                                          </p:stCondLst>
                                        </p:cTn>
                                        <p:tgtEl>
                                          <p:spTgt spid="14"/>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16" grpId="0" animBg="1"/>
      <p:bldP spid="16" grpId="1" animBg="1"/>
      <p:bldP spid="16" grpId="2" animBg="1"/>
      <p:bldP spid="17" grpId="0" animBg="1"/>
      <p:bldP spid="17" grpId="1" animBg="1"/>
      <p:bldP spid="17" grpId="2" animBg="1"/>
      <p:bldP spid="3074" grpId="0"/>
      <p:bldP spid="3074" grpId="1"/>
      <p:bldP spid="4" grpId="0"/>
      <p:bldP spid="4" grpId="1"/>
      <p:bldP spid="4" grpId="2"/>
      <p:bldP spid="8" grpId="1"/>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9" grpId="0"/>
      <p:bldP spid="19" grpId="1"/>
      <p:bldP spid="20" grpId="0"/>
      <p:bldP spid="20" grpId="1"/>
      <p:bldP spid="21" grpId="0"/>
      <p:bldP spid="21" grpId="1"/>
      <p:bldP spid="18" grpId="0"/>
      <p:bldP spid="18" grpId="1"/>
      <p:bldP spid="22" grpId="0"/>
      <p:bldP spid="22" grpId="1"/>
      <p:bldP spid="22" grpId="2"/>
      <p:bldP spid="23" grpId="0"/>
      <p:bldP spid="2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FF27A-D3D8-45FD-BF5B-8993DA30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567C033-5036-4A77-83CB-BCB7F797E7E3}"/>
              </a:ext>
            </a:extLst>
          </p:cNvPr>
          <p:cNvSpPr txBox="1">
            <a:spLocks/>
          </p:cNvSpPr>
          <p:nvPr/>
        </p:nvSpPr>
        <p:spPr>
          <a:xfrm>
            <a:off x="1222583" y="473744"/>
            <a:ext cx="7676147"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divine power has given to us all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His divine power has given to us all things that pertain to life and godliness, through the knowledge of Him who called us by glory and virtue, by which have been given to us exceedingly great and precious promises, that through these you may be partakers of the divine nature, having escaped the corruption that is in the world    through lust.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1:3-4 </a:t>
            </a:r>
          </a:p>
        </p:txBody>
      </p:sp>
      <p:sp>
        <p:nvSpPr>
          <p:cNvPr id="23" name="Rectangle 2">
            <a:extLst>
              <a:ext uri="{FF2B5EF4-FFF2-40B4-BE49-F238E27FC236}">
                <a16:creationId xmlns:a16="http://schemas.microsoft.com/office/drawing/2014/main" id="{F685AFC4-19B2-4601-A6B1-2F5F104149DB}"/>
              </a:ext>
            </a:extLst>
          </p:cNvPr>
          <p:cNvSpPr txBox="1">
            <a:spLocks noChangeArrowheads="1"/>
          </p:cNvSpPr>
          <p:nvPr/>
        </p:nvSpPr>
        <p:spPr bwMode="auto">
          <a:xfrm>
            <a:off x="1380941" y="469788"/>
            <a:ext cx="738553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divine power has given to us all</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Title 1">
            <a:extLst>
              <a:ext uri="{FF2B5EF4-FFF2-40B4-BE49-F238E27FC236}">
                <a16:creationId xmlns:a16="http://schemas.microsoft.com/office/drawing/2014/main" id="{2D8472FD-005A-490B-BADC-1D29DA668782}"/>
              </a:ext>
            </a:extLst>
          </p:cNvPr>
          <p:cNvSpPr txBox="1">
            <a:spLocks/>
          </p:cNvSpPr>
          <p:nvPr/>
        </p:nvSpPr>
        <p:spPr>
          <a:xfrm>
            <a:off x="540073" y="5117626"/>
            <a:ext cx="1911328" cy="6130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be</a:t>
            </a:r>
          </a:p>
        </p:txBody>
      </p:sp>
      <p:sp>
        <p:nvSpPr>
          <p:cNvPr id="5" name="Rectangle 2">
            <a:extLst>
              <a:ext uri="{FF2B5EF4-FFF2-40B4-BE49-F238E27FC236}">
                <a16:creationId xmlns:a16="http://schemas.microsoft.com/office/drawing/2014/main" id="{F3C54CBE-3852-46E4-931F-B0D7AA909E23}"/>
              </a:ext>
            </a:extLst>
          </p:cNvPr>
          <p:cNvSpPr txBox="1">
            <a:spLocks noChangeArrowheads="1"/>
          </p:cNvSpPr>
          <p:nvPr/>
        </p:nvSpPr>
        <p:spPr bwMode="auto">
          <a:xfrm>
            <a:off x="560173" y="241686"/>
            <a:ext cx="811427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given to us all:</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things that pertain to life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godliness 	→ through the knowledge of Him</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called us by glory and virtue</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given great and precious promises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may be partakers of the divine nature escaped corruption that is through lust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C490FF33-8E9D-4054-95CE-AA673C6377F3}"/>
              </a:ext>
            </a:extLst>
          </p:cNvPr>
          <p:cNvSpPr/>
          <p:nvPr/>
        </p:nvSpPr>
        <p:spPr>
          <a:xfrm rot="5400000">
            <a:off x="6133996" y="174067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E17A6B9B-1C46-4D4D-93A6-FF470F86DDE8}"/>
              </a:ext>
            </a:extLst>
          </p:cNvPr>
          <p:cNvSpPr txBox="1">
            <a:spLocks noChangeArrowheads="1"/>
          </p:cNvSpPr>
          <p:nvPr/>
        </p:nvSpPr>
        <p:spPr bwMode="auto">
          <a:xfrm>
            <a:off x="5622809" y="423998"/>
            <a:ext cx="315781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given to us all</a:t>
            </a:r>
          </a:p>
        </p:txBody>
      </p:sp>
      <p:sp>
        <p:nvSpPr>
          <p:cNvPr id="9" name="Rectangle 2">
            <a:extLst>
              <a:ext uri="{FF2B5EF4-FFF2-40B4-BE49-F238E27FC236}">
                <a16:creationId xmlns:a16="http://schemas.microsoft.com/office/drawing/2014/main" id="{8F32BF95-4AF2-487C-A8E2-1E66D1DD3CCE}"/>
              </a:ext>
            </a:extLst>
          </p:cNvPr>
          <p:cNvSpPr txBox="1">
            <a:spLocks noChangeArrowheads="1"/>
          </p:cNvSpPr>
          <p:nvPr/>
        </p:nvSpPr>
        <p:spPr bwMode="auto">
          <a:xfrm>
            <a:off x="405582" y="1005755"/>
            <a:ext cx="535979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things that pertain to life</a:t>
            </a:r>
          </a:p>
        </p:txBody>
      </p:sp>
      <p:sp>
        <p:nvSpPr>
          <p:cNvPr id="10" name="Rectangle 2">
            <a:extLst>
              <a:ext uri="{FF2B5EF4-FFF2-40B4-BE49-F238E27FC236}">
                <a16:creationId xmlns:a16="http://schemas.microsoft.com/office/drawing/2014/main" id="{42E41B0B-D9E6-4D11-B4CE-83B72CBD2462}"/>
              </a:ext>
            </a:extLst>
          </p:cNvPr>
          <p:cNvSpPr txBox="1">
            <a:spLocks noChangeArrowheads="1"/>
          </p:cNvSpPr>
          <p:nvPr/>
        </p:nvSpPr>
        <p:spPr bwMode="auto">
          <a:xfrm>
            <a:off x="6391494" y="1005537"/>
            <a:ext cx="222269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godliness</a:t>
            </a:r>
          </a:p>
        </p:txBody>
      </p:sp>
      <p:sp>
        <p:nvSpPr>
          <p:cNvPr id="11" name="Rectangle 2">
            <a:extLst>
              <a:ext uri="{FF2B5EF4-FFF2-40B4-BE49-F238E27FC236}">
                <a16:creationId xmlns:a16="http://schemas.microsoft.com/office/drawing/2014/main" id="{C0983D2D-FCAF-4D10-A4ED-FC651ED570F6}"/>
              </a:ext>
            </a:extLst>
          </p:cNvPr>
          <p:cNvSpPr txBox="1">
            <a:spLocks noChangeArrowheads="1"/>
          </p:cNvSpPr>
          <p:nvPr/>
        </p:nvSpPr>
        <p:spPr bwMode="auto">
          <a:xfrm>
            <a:off x="870256" y="1584914"/>
            <a:ext cx="6414868"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through the knowledge of Him</a:t>
            </a:r>
          </a:p>
        </p:txBody>
      </p:sp>
      <p:sp>
        <p:nvSpPr>
          <p:cNvPr id="12" name="Rectangle 2">
            <a:extLst>
              <a:ext uri="{FF2B5EF4-FFF2-40B4-BE49-F238E27FC236}">
                <a16:creationId xmlns:a16="http://schemas.microsoft.com/office/drawing/2014/main" id="{06750DD3-E567-48A2-9246-B6A41C091FEB}"/>
              </a:ext>
            </a:extLst>
          </p:cNvPr>
          <p:cNvSpPr txBox="1">
            <a:spLocks noChangeArrowheads="1"/>
          </p:cNvSpPr>
          <p:nvPr/>
        </p:nvSpPr>
        <p:spPr bwMode="auto">
          <a:xfrm>
            <a:off x="605131" y="2163849"/>
            <a:ext cx="590843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called us by glory and virtue</a:t>
            </a:r>
          </a:p>
        </p:txBody>
      </p:sp>
      <p:sp>
        <p:nvSpPr>
          <p:cNvPr id="13" name="Rectangle 2">
            <a:extLst>
              <a:ext uri="{FF2B5EF4-FFF2-40B4-BE49-F238E27FC236}">
                <a16:creationId xmlns:a16="http://schemas.microsoft.com/office/drawing/2014/main" id="{4DC33CF7-4BEC-420A-98B8-CE268DAE9149}"/>
              </a:ext>
            </a:extLst>
          </p:cNvPr>
          <p:cNvSpPr txBox="1">
            <a:spLocks noChangeArrowheads="1"/>
          </p:cNvSpPr>
          <p:nvPr/>
        </p:nvSpPr>
        <p:spPr bwMode="auto">
          <a:xfrm>
            <a:off x="2630933" y="2743006"/>
            <a:ext cx="134208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given</a:t>
            </a:r>
          </a:p>
        </p:txBody>
      </p:sp>
      <p:sp>
        <p:nvSpPr>
          <p:cNvPr id="14" name="Rectangle 2">
            <a:extLst>
              <a:ext uri="{FF2B5EF4-FFF2-40B4-BE49-F238E27FC236}">
                <a16:creationId xmlns:a16="http://schemas.microsoft.com/office/drawing/2014/main" id="{D4E9B557-4D5F-4B52-9875-599A6E8714C2}"/>
              </a:ext>
            </a:extLst>
          </p:cNvPr>
          <p:cNvSpPr txBox="1">
            <a:spLocks noChangeArrowheads="1"/>
          </p:cNvSpPr>
          <p:nvPr/>
        </p:nvSpPr>
        <p:spPr bwMode="auto">
          <a:xfrm>
            <a:off x="7376728" y="2745167"/>
            <a:ext cx="134208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great</a:t>
            </a:r>
          </a:p>
        </p:txBody>
      </p:sp>
      <p:sp>
        <p:nvSpPr>
          <p:cNvPr id="15" name="Rectangle 2">
            <a:extLst>
              <a:ext uri="{FF2B5EF4-FFF2-40B4-BE49-F238E27FC236}">
                <a16:creationId xmlns:a16="http://schemas.microsoft.com/office/drawing/2014/main" id="{245CFEE6-0498-494B-BE89-5E2FB8D94359}"/>
              </a:ext>
            </a:extLst>
          </p:cNvPr>
          <p:cNvSpPr txBox="1">
            <a:spLocks noChangeArrowheads="1"/>
          </p:cNvSpPr>
          <p:nvPr/>
        </p:nvSpPr>
        <p:spPr bwMode="auto">
          <a:xfrm>
            <a:off x="703606" y="3319561"/>
            <a:ext cx="4965895"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and precious promises</a:t>
            </a:r>
          </a:p>
        </p:txBody>
      </p:sp>
      <p:sp>
        <p:nvSpPr>
          <p:cNvPr id="16" name="Rectangle 2">
            <a:extLst>
              <a:ext uri="{FF2B5EF4-FFF2-40B4-BE49-F238E27FC236}">
                <a16:creationId xmlns:a16="http://schemas.microsoft.com/office/drawing/2014/main" id="{01CFA301-1CBE-4772-82DC-67BD3849C508}"/>
              </a:ext>
            </a:extLst>
          </p:cNvPr>
          <p:cNvSpPr txBox="1">
            <a:spLocks noChangeArrowheads="1"/>
          </p:cNvSpPr>
          <p:nvPr/>
        </p:nvSpPr>
        <p:spPr bwMode="auto">
          <a:xfrm>
            <a:off x="3047927" y="3905862"/>
            <a:ext cx="512063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may be partakers of the</a:t>
            </a:r>
          </a:p>
        </p:txBody>
      </p:sp>
      <p:sp>
        <p:nvSpPr>
          <p:cNvPr id="17" name="Rectangle 2">
            <a:extLst>
              <a:ext uri="{FF2B5EF4-FFF2-40B4-BE49-F238E27FC236}">
                <a16:creationId xmlns:a16="http://schemas.microsoft.com/office/drawing/2014/main" id="{C71FD46A-CBC7-4E71-AB18-E129DADD14CB}"/>
              </a:ext>
            </a:extLst>
          </p:cNvPr>
          <p:cNvSpPr txBox="1">
            <a:spLocks noChangeArrowheads="1"/>
          </p:cNvSpPr>
          <p:nvPr/>
        </p:nvSpPr>
        <p:spPr bwMode="auto">
          <a:xfrm>
            <a:off x="940868" y="4482416"/>
            <a:ext cx="317188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divine nature</a:t>
            </a:r>
          </a:p>
        </p:txBody>
      </p:sp>
      <p:sp>
        <p:nvSpPr>
          <p:cNvPr id="18" name="Rectangle 2">
            <a:extLst>
              <a:ext uri="{FF2B5EF4-FFF2-40B4-BE49-F238E27FC236}">
                <a16:creationId xmlns:a16="http://schemas.microsoft.com/office/drawing/2014/main" id="{70F4E682-F671-4035-8E5E-02AF61C236B0}"/>
              </a:ext>
            </a:extLst>
          </p:cNvPr>
          <p:cNvSpPr txBox="1">
            <a:spLocks noChangeArrowheads="1"/>
          </p:cNvSpPr>
          <p:nvPr/>
        </p:nvSpPr>
        <p:spPr bwMode="auto">
          <a:xfrm>
            <a:off x="5383602" y="4480036"/>
            <a:ext cx="1941342"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escaped</a:t>
            </a:r>
          </a:p>
        </p:txBody>
      </p:sp>
      <p:sp>
        <p:nvSpPr>
          <p:cNvPr id="19" name="Rectangle 2">
            <a:extLst>
              <a:ext uri="{FF2B5EF4-FFF2-40B4-BE49-F238E27FC236}">
                <a16:creationId xmlns:a16="http://schemas.microsoft.com/office/drawing/2014/main" id="{CF23D99B-2F1E-4E24-9532-052D4A078CFB}"/>
              </a:ext>
            </a:extLst>
          </p:cNvPr>
          <p:cNvSpPr txBox="1">
            <a:spLocks noChangeArrowheads="1"/>
          </p:cNvSpPr>
          <p:nvPr/>
        </p:nvSpPr>
        <p:spPr bwMode="auto">
          <a:xfrm>
            <a:off x="1388377" y="5061793"/>
            <a:ext cx="3826413"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corruption that is</a:t>
            </a:r>
          </a:p>
        </p:txBody>
      </p:sp>
      <p:sp>
        <p:nvSpPr>
          <p:cNvPr id="20" name="Rectangle 2">
            <a:extLst>
              <a:ext uri="{FF2B5EF4-FFF2-40B4-BE49-F238E27FC236}">
                <a16:creationId xmlns:a16="http://schemas.microsoft.com/office/drawing/2014/main" id="{4B749925-AD7B-4F74-A915-5FAD30525526}"/>
              </a:ext>
            </a:extLst>
          </p:cNvPr>
          <p:cNvSpPr txBox="1">
            <a:spLocks noChangeArrowheads="1"/>
          </p:cNvSpPr>
          <p:nvPr/>
        </p:nvSpPr>
        <p:spPr bwMode="auto">
          <a:xfrm>
            <a:off x="1643759" y="5640510"/>
            <a:ext cx="272913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through lust</a:t>
            </a:r>
          </a:p>
        </p:txBody>
      </p:sp>
      <p:sp>
        <p:nvSpPr>
          <p:cNvPr id="21" name="Rectangle 2">
            <a:extLst>
              <a:ext uri="{FF2B5EF4-FFF2-40B4-BE49-F238E27FC236}">
                <a16:creationId xmlns:a16="http://schemas.microsoft.com/office/drawing/2014/main" id="{79B43F6C-B45B-4918-B544-C7AB8ABEE211}"/>
              </a:ext>
            </a:extLst>
          </p:cNvPr>
          <p:cNvSpPr txBox="1">
            <a:spLocks noChangeArrowheads="1"/>
          </p:cNvSpPr>
          <p:nvPr/>
        </p:nvSpPr>
        <p:spPr bwMode="auto">
          <a:xfrm>
            <a:off x="1509907" y="3323652"/>
            <a:ext cx="42136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precious promises</a:t>
            </a:r>
          </a:p>
        </p:txBody>
      </p:sp>
      <p:sp>
        <p:nvSpPr>
          <p:cNvPr id="25" name="Rectangle 2">
            <a:extLst>
              <a:ext uri="{FF2B5EF4-FFF2-40B4-BE49-F238E27FC236}">
                <a16:creationId xmlns:a16="http://schemas.microsoft.com/office/drawing/2014/main" id="{23A219AF-836B-4049-BE5C-E43738F0E26D}"/>
              </a:ext>
            </a:extLst>
          </p:cNvPr>
          <p:cNvSpPr txBox="1">
            <a:spLocks noChangeArrowheads="1"/>
          </p:cNvSpPr>
          <p:nvPr/>
        </p:nvSpPr>
        <p:spPr bwMode="auto">
          <a:xfrm>
            <a:off x="540935" y="5075619"/>
            <a:ext cx="1914938"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may be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953325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13733 -0.14954 " pathEditMode="relative" rAng="0" ptsTypes="AA">
                                      <p:cBhvr>
                                        <p:cTn id="10" dur="1000" spd="-100000" fill="hold"/>
                                        <p:tgtEl>
                                          <p:spTgt spid="3074"/>
                                        </p:tgtEl>
                                        <p:attrNameLst>
                                          <p:attrName>ppt_x</p:attrName>
                                          <p:attrName>ppt_y</p:attrName>
                                        </p:attrNameLst>
                                      </p:cBhvr>
                                      <p:rCtr x="-6875" y="-7477"/>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21"/>
                                        </p:tgtEl>
                                      </p:cBhvr>
                                    </p:animEffect>
                                    <p:set>
                                      <p:cBhvr>
                                        <p:cTn id="14" dur="1" fill="hold">
                                          <p:stCondLst>
                                            <p:cond delay="24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75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50"/>
                                        <p:tgtEl>
                                          <p:spTgt spid="19"/>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250"/>
                                        <p:tgtEl>
                                          <p:spTgt spid="20"/>
                                        </p:tgtEl>
                                      </p:cBhvr>
                                    </p:animEffect>
                                  </p:childTnLst>
                                </p:cTn>
                              </p:par>
                              <p:par>
                                <p:cTn id="66" presetID="42" presetClass="path" presetSubtype="0" accel="50000" decel="50000" fill="hold" grpId="0" nodeType="withEffect">
                                  <p:stCondLst>
                                    <p:cond delay="0"/>
                                  </p:stCondLst>
                                  <p:childTnLst>
                                    <p:animMotion origin="layout" path="M 0 3.7037E-7 L -0.56545 -0.0044 " pathEditMode="relative" rAng="0" ptsTypes="AA">
                                      <p:cBhvr>
                                        <p:cTn id="67" dur="2000" fill="hold"/>
                                        <p:tgtEl>
                                          <p:spTgt spid="8"/>
                                        </p:tgtEl>
                                        <p:attrNameLst>
                                          <p:attrName>ppt_x</p:attrName>
                                          <p:attrName>ppt_y</p:attrName>
                                        </p:attrNameLst>
                                      </p:cBhvr>
                                      <p:rCtr x="-28281" y="-231"/>
                                    </p:animMotion>
                                  </p:childTnLst>
                                </p:cTn>
                              </p:par>
                              <p:par>
                                <p:cTn id="68" presetID="42" presetClass="path" presetSubtype="0" accel="50000" decel="50000" fill="hold" grpId="0" nodeType="withEffect">
                                  <p:stCondLst>
                                    <p:cond delay="0"/>
                                  </p:stCondLst>
                                  <p:childTnLst>
                                    <p:animMotion origin="layout" path="M 3.61111E-6 -3.33333E-6 L 0.16632 -0.00393 " pathEditMode="relative" rAng="0" ptsTypes="AA">
                                      <p:cBhvr>
                                        <p:cTn id="69" dur="2000" fill="hold"/>
                                        <p:tgtEl>
                                          <p:spTgt spid="9"/>
                                        </p:tgtEl>
                                        <p:attrNameLst>
                                          <p:attrName>ppt_x</p:attrName>
                                          <p:attrName>ppt_y</p:attrName>
                                        </p:attrNameLst>
                                      </p:cBhvr>
                                      <p:rCtr x="8316" y="-208"/>
                                    </p:animMotion>
                                  </p:childTnLst>
                                </p:cTn>
                              </p:par>
                              <p:par>
                                <p:cTn id="70" presetID="42" presetClass="path" presetSubtype="0" accel="50000" decel="50000" fill="hold" grpId="0" nodeType="withEffect">
                                  <p:stCondLst>
                                    <p:cond delay="0"/>
                                  </p:stCondLst>
                                  <p:childTnLst>
                                    <p:animMotion origin="layout" path="M 3.88889E-6 -1.85185E-6 L 0.0092 0.0794 " pathEditMode="relative" rAng="0" ptsTypes="AA">
                                      <p:cBhvr>
                                        <p:cTn id="71" dur="2000" fill="hold"/>
                                        <p:tgtEl>
                                          <p:spTgt spid="10"/>
                                        </p:tgtEl>
                                        <p:attrNameLst>
                                          <p:attrName>ppt_x</p:attrName>
                                          <p:attrName>ppt_y</p:attrName>
                                        </p:attrNameLst>
                                      </p:cBhvr>
                                      <p:rCtr x="451" y="3958"/>
                                    </p:animMotion>
                                  </p:childTnLst>
                                </p:cTn>
                              </p:par>
                              <p:par>
                                <p:cTn id="72" presetID="42" presetClass="path" presetSubtype="0" accel="50000" decel="50000" fill="hold" grpId="0" nodeType="withEffect">
                                  <p:stCondLst>
                                    <p:cond delay="0"/>
                                  </p:stCondLst>
                                  <p:childTnLst>
                                    <p:animMotion origin="layout" path="M -3.33333E-6 -2.59259E-6 L 0.12136 0.0801 " pathEditMode="relative" rAng="0" ptsTypes="AA">
                                      <p:cBhvr>
                                        <p:cTn id="73" dur="2000" fill="hold"/>
                                        <p:tgtEl>
                                          <p:spTgt spid="11"/>
                                        </p:tgtEl>
                                        <p:attrNameLst>
                                          <p:attrName>ppt_x</p:attrName>
                                          <p:attrName>ppt_y</p:attrName>
                                        </p:attrNameLst>
                                      </p:cBhvr>
                                      <p:rCtr x="6059" y="4005"/>
                                    </p:animMotion>
                                  </p:childTnLst>
                                </p:cTn>
                              </p:par>
                              <p:par>
                                <p:cTn id="74" presetID="42" presetClass="path" presetSubtype="0" accel="50000" decel="50000" fill="hold" grpId="0" nodeType="withEffect">
                                  <p:stCondLst>
                                    <p:cond delay="0"/>
                                  </p:stCondLst>
                                  <p:childTnLst>
                                    <p:animMotion origin="layout" path="M 3.88889E-6 -3.33333E-6 L 0.17326 0.16412 " pathEditMode="relative" rAng="0" ptsTypes="AA">
                                      <p:cBhvr>
                                        <p:cTn id="75" dur="2000" fill="hold"/>
                                        <p:tgtEl>
                                          <p:spTgt spid="12"/>
                                        </p:tgtEl>
                                        <p:attrNameLst>
                                          <p:attrName>ppt_x</p:attrName>
                                          <p:attrName>ppt_y</p:attrName>
                                        </p:attrNameLst>
                                      </p:cBhvr>
                                      <p:rCtr x="8663" y="8194"/>
                                    </p:animMotion>
                                  </p:childTnLst>
                                </p:cTn>
                              </p:par>
                              <p:par>
                                <p:cTn id="76" presetID="42" presetClass="path" presetSubtype="0" accel="50000" decel="50000" fill="hold" grpId="0" nodeType="withEffect">
                                  <p:stCondLst>
                                    <p:cond delay="0"/>
                                  </p:stCondLst>
                                  <p:childTnLst>
                                    <p:animMotion origin="layout" path="M -1.11111E-6 -4.07407E-6 L -0.12344 0.16436 " pathEditMode="relative" rAng="0" ptsTypes="AA">
                                      <p:cBhvr>
                                        <p:cTn id="77" dur="2000" fill="hold"/>
                                        <p:tgtEl>
                                          <p:spTgt spid="13"/>
                                        </p:tgtEl>
                                        <p:attrNameLst>
                                          <p:attrName>ppt_x</p:attrName>
                                          <p:attrName>ppt_y</p:attrName>
                                        </p:attrNameLst>
                                      </p:cBhvr>
                                      <p:rCtr x="-6181" y="8218"/>
                                    </p:animMotion>
                                  </p:childTnLst>
                                </p:cTn>
                              </p:par>
                              <p:par>
                                <p:cTn id="78" presetID="42" presetClass="path" presetSubtype="0" accel="50000" decel="50000" fill="hold" grpId="0" nodeType="withEffect">
                                  <p:stCondLst>
                                    <p:cond delay="0"/>
                                  </p:stCondLst>
                                  <p:childTnLst>
                                    <p:animMotion origin="layout" path="M -4.72222E-6 4.44444E-6 L -0.51336 0.16412 " pathEditMode="relative" rAng="0" ptsTypes="AA">
                                      <p:cBhvr>
                                        <p:cTn id="79" dur="2000" fill="hold"/>
                                        <p:tgtEl>
                                          <p:spTgt spid="14"/>
                                        </p:tgtEl>
                                        <p:attrNameLst>
                                          <p:attrName>ppt_x</p:attrName>
                                          <p:attrName>ppt_y</p:attrName>
                                        </p:attrNameLst>
                                      </p:cBhvr>
                                      <p:rCtr x="-25677" y="8194"/>
                                    </p:animMotion>
                                  </p:childTnLst>
                                </p:cTn>
                              </p:par>
                              <p:par>
                                <p:cTn id="80" presetID="42" presetClass="path" presetSubtype="0" accel="50000" decel="50000" fill="hold" grpId="0" nodeType="withEffect">
                                  <p:stCondLst>
                                    <p:cond delay="0"/>
                                  </p:stCondLst>
                                  <p:childTnLst>
                                    <p:animMotion origin="layout" path="M 2.5E-6 -1.85185E-6 L 0.33368 0.08009 " pathEditMode="relative" rAng="0" ptsTypes="AA">
                                      <p:cBhvr>
                                        <p:cTn id="81" dur="2000" fill="hold"/>
                                        <p:tgtEl>
                                          <p:spTgt spid="15"/>
                                        </p:tgtEl>
                                        <p:attrNameLst>
                                          <p:attrName>ppt_x</p:attrName>
                                          <p:attrName>ppt_y</p:attrName>
                                        </p:attrNameLst>
                                      </p:cBhvr>
                                      <p:rCtr x="16684" y="4005"/>
                                    </p:animMotion>
                                  </p:childTnLst>
                                </p:cTn>
                              </p:par>
                              <p:par>
                                <p:cTn id="82" presetID="42" presetClass="path" presetSubtype="0" accel="50000" decel="50000" fill="hold" grpId="0" nodeType="withEffect">
                                  <p:stCondLst>
                                    <p:cond delay="0"/>
                                  </p:stCondLst>
                                  <p:childTnLst>
                                    <p:animMotion origin="layout" path="M 1.94444E-6 1.48148E-6 L -0.26858 0.16412 " pathEditMode="relative" rAng="0" ptsTypes="AA">
                                      <p:cBhvr>
                                        <p:cTn id="83" dur="2000" fill="hold"/>
                                        <p:tgtEl>
                                          <p:spTgt spid="16"/>
                                        </p:tgtEl>
                                        <p:attrNameLst>
                                          <p:attrName>ppt_x</p:attrName>
                                          <p:attrName>ppt_y</p:attrName>
                                        </p:attrNameLst>
                                      </p:cBhvr>
                                      <p:rCtr x="-13438" y="8194"/>
                                    </p:animMotion>
                                  </p:childTnLst>
                                </p:cTn>
                              </p:par>
                              <p:par>
                                <p:cTn id="84" presetID="42" presetClass="path" presetSubtype="0" accel="50000" decel="50000" fill="hold" grpId="0" nodeType="withEffect">
                                  <p:stCondLst>
                                    <p:cond delay="0"/>
                                  </p:stCondLst>
                                  <p:childTnLst>
                                    <p:animMotion origin="layout" path="M 1.11111E-6 2.22222E-6 L 0.48871 0.07916 " pathEditMode="relative" rAng="0" ptsTypes="AA">
                                      <p:cBhvr>
                                        <p:cTn id="85" dur="2000" fill="hold"/>
                                        <p:tgtEl>
                                          <p:spTgt spid="17"/>
                                        </p:tgtEl>
                                        <p:attrNameLst>
                                          <p:attrName>ppt_x</p:attrName>
                                          <p:attrName>ppt_y</p:attrName>
                                        </p:attrNameLst>
                                      </p:cBhvr>
                                      <p:rCtr x="24427" y="3958"/>
                                    </p:animMotion>
                                  </p:childTnLst>
                                </p:cTn>
                              </p:par>
                              <p:par>
                                <p:cTn id="86" presetID="42" presetClass="path" presetSubtype="0" accel="50000" decel="50000" fill="hold" grpId="0" nodeType="withEffect">
                                  <p:stCondLst>
                                    <p:cond delay="0"/>
                                  </p:stCondLst>
                                  <p:childTnLst>
                                    <p:animMotion origin="layout" path="M -1.66667E-6 -4.81481E-6 L -0.53385 0.16505 " pathEditMode="relative" rAng="0" ptsTypes="AA">
                                      <p:cBhvr>
                                        <p:cTn id="87" dur="2000" fill="hold"/>
                                        <p:tgtEl>
                                          <p:spTgt spid="18"/>
                                        </p:tgtEl>
                                        <p:attrNameLst>
                                          <p:attrName>ppt_x</p:attrName>
                                          <p:attrName>ppt_y</p:attrName>
                                        </p:attrNameLst>
                                      </p:cBhvr>
                                      <p:rCtr x="-26701" y="8241"/>
                                    </p:animMotion>
                                  </p:childTnLst>
                                </p:cTn>
                              </p:par>
                              <p:par>
                                <p:cTn id="88" presetID="42" presetClass="path" presetSubtype="0" accel="50000" decel="50000" fill="hold" grpId="0" nodeType="withEffect">
                                  <p:stCondLst>
                                    <p:cond delay="0"/>
                                  </p:stCondLst>
                                  <p:childTnLst>
                                    <p:animMotion origin="layout" path="M -1.11111E-6 1.48148E-6 L 0.09149 0.07986 " pathEditMode="relative" rAng="0" ptsTypes="AA">
                                      <p:cBhvr>
                                        <p:cTn id="89" dur="2000" fill="hold"/>
                                        <p:tgtEl>
                                          <p:spTgt spid="19"/>
                                        </p:tgtEl>
                                        <p:attrNameLst>
                                          <p:attrName>ppt_x</p:attrName>
                                          <p:attrName>ppt_y</p:attrName>
                                        </p:attrNameLst>
                                      </p:cBhvr>
                                      <p:rCtr x="4566" y="3981"/>
                                    </p:animMotion>
                                  </p:childTnLst>
                                </p:cTn>
                              </p:par>
                              <p:par>
                                <p:cTn id="90" presetID="42" presetClass="path" presetSubtype="0" accel="50000" decel="50000" fill="hold" grpId="0" nodeType="withEffect">
                                  <p:stCondLst>
                                    <p:cond delay="0"/>
                                  </p:stCondLst>
                                  <p:childTnLst>
                                    <p:animMotion origin="layout" path="M -3.05556E-6 2.22222E-6 L 0.46042 -0.00486 " pathEditMode="relative" rAng="0" ptsTypes="AA">
                                      <p:cBhvr>
                                        <p:cTn id="91" dur="2000" fill="hold"/>
                                        <p:tgtEl>
                                          <p:spTgt spid="20"/>
                                        </p:tgtEl>
                                        <p:attrNameLst>
                                          <p:attrName>ppt_x</p:attrName>
                                          <p:attrName>ppt_y</p:attrName>
                                        </p:attrNameLst>
                                      </p:cBhvr>
                                      <p:rCtr x="23021" y="-255"/>
                                    </p:animMotion>
                                  </p:childTnLst>
                                </p:cTn>
                              </p:par>
                              <p:par>
                                <p:cTn id="92" presetID="10" presetClass="exit" presetSubtype="0" fill="hold" grpId="1" nodeType="withEffect">
                                  <p:stCondLst>
                                    <p:cond delay="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250"/>
                                        <p:tgtEl>
                                          <p:spTgt spid="5"/>
                                        </p:tgtEl>
                                      </p:cBhvr>
                                    </p:animEffect>
                                  </p:childTnLst>
                                </p:cTn>
                              </p:par>
                              <p:par>
                                <p:cTn id="105" presetID="10" presetClass="exit" presetSubtype="0" fill="hold" grpId="2" nodeType="withEffect">
                                  <p:stCondLst>
                                    <p:cond delay="0"/>
                                  </p:stCondLst>
                                  <p:childTnLst>
                                    <p:animEffect transition="out" filter="fade">
                                      <p:cBhvr>
                                        <p:cTn id="106" dur="500"/>
                                        <p:tgtEl>
                                          <p:spTgt spid="8"/>
                                        </p:tgtEl>
                                      </p:cBhvr>
                                    </p:animEffect>
                                    <p:set>
                                      <p:cBhvr>
                                        <p:cTn id="107" dur="1" fill="hold">
                                          <p:stCondLst>
                                            <p:cond delay="499"/>
                                          </p:stCondLst>
                                        </p:cTn>
                                        <p:tgtEl>
                                          <p:spTgt spid="8"/>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22" presetClass="entr" presetSubtype="8" fill="hold" grpId="0" nodeType="withEffect">
                                  <p:stCondLst>
                                    <p:cond delay="250"/>
                                  </p:stCondLst>
                                  <p:childTnLst>
                                    <p:set>
                                      <p:cBhvr>
                                        <p:cTn id="145" dur="1" fill="hold">
                                          <p:stCondLst>
                                            <p:cond delay="0"/>
                                          </p:stCondLst>
                                        </p:cTn>
                                        <p:tgtEl>
                                          <p:spTgt spid="6"/>
                                        </p:tgtEl>
                                        <p:attrNameLst>
                                          <p:attrName>style.visibility</p:attrName>
                                        </p:attrNameLst>
                                      </p:cBhvr>
                                      <p:to>
                                        <p:strVal val="visible"/>
                                      </p:to>
                                    </p:set>
                                    <p:animEffect transition="in" filter="wipe(left)">
                                      <p:cBhvr>
                                        <p:cTn id="146" dur="500"/>
                                        <p:tgtEl>
                                          <p:spTgt spid="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7"/>
                                        </p:tgtEl>
                                        <p:attrNameLst>
                                          <p:attrName>style.visibility</p:attrName>
                                        </p:attrNameLst>
                                      </p:cBhvr>
                                      <p:to>
                                        <p:strVal val="visible"/>
                                      </p:to>
                                    </p:set>
                                    <p:animEffect transition="in" filter="wipe(left)">
                                      <p:cBhvr>
                                        <p:cTn id="151" dur="500"/>
                                        <p:tgtEl>
                                          <p:spTgt spid="7"/>
                                        </p:tgtEl>
                                      </p:cBhvr>
                                    </p:animEffect>
                                  </p:childTnLst>
                                </p:cTn>
                              </p:par>
                              <p:par>
                                <p:cTn id="152" presetID="18" presetClass="emph" presetSubtype="0" fill="hold" grpId="1" nodeType="withEffect">
                                  <p:stCondLst>
                                    <p:cond delay="0"/>
                                  </p:stCondLst>
                                  <p:childTnLst>
                                    <p:set>
                                      <p:cBhvr override="childStyle">
                                        <p:cTn id="153" dur="500" fill="hold"/>
                                        <p:tgtEl>
                                          <p:spTgt spid="7"/>
                                        </p:tgtEl>
                                        <p:attrNameLst>
                                          <p:attrName>style.textDecorationUnderline</p:attrName>
                                        </p:attrNameLst>
                                      </p:cBhvr>
                                      <p:to>
                                        <p:strVal val="true"/>
                                      </p:to>
                                    </p:set>
                                  </p:childTnLst>
                                </p:cTn>
                              </p:par>
                              <p:par>
                                <p:cTn id="154" presetID="22" presetClass="entr" presetSubtype="8"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Effect transition="in" filter="wipe(left)">
                                      <p:cBhvr>
                                        <p:cTn id="1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23" grpId="0"/>
      <p:bldP spid="23" grpId="1"/>
      <p:bldP spid="7" grpId="0"/>
      <p:bldP spid="7" grpId="1"/>
      <p:bldP spid="5" grpId="0"/>
      <p:bldP spid="6"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2"/>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43D59-6E1F-4CFF-8A2A-093DAE181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CCE8422-76A5-4100-A3C4-25AAB87DFB1E}"/>
              </a:ext>
            </a:extLst>
          </p:cNvPr>
          <p:cNvSpPr txBox="1">
            <a:spLocks/>
          </p:cNvSpPr>
          <p:nvPr/>
        </p:nvSpPr>
        <p:spPr>
          <a:xfrm>
            <a:off x="4083629" y="2314575"/>
            <a:ext cx="45062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cleanse ourselves</a:t>
            </a:r>
          </a:p>
        </p:txBody>
      </p:sp>
      <p:sp>
        <p:nvSpPr>
          <p:cNvPr id="5" name="Title 1">
            <a:extLst>
              <a:ext uri="{FF2B5EF4-FFF2-40B4-BE49-F238E27FC236}">
                <a16:creationId xmlns:a16="http://schemas.microsoft.com/office/drawing/2014/main" id="{AEAD655E-C3A3-4D7A-A7C6-C40DA1092453}"/>
              </a:ext>
            </a:extLst>
          </p:cNvPr>
          <p:cNvSpPr txBox="1">
            <a:spLocks/>
          </p:cNvSpPr>
          <p:nvPr/>
        </p:nvSpPr>
        <p:spPr>
          <a:xfrm>
            <a:off x="2161637" y="3657150"/>
            <a:ext cx="53959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perfecting holiness in</a:t>
            </a:r>
          </a:p>
        </p:txBody>
      </p:sp>
      <p:sp>
        <p:nvSpPr>
          <p:cNvPr id="6" name="Title 1">
            <a:extLst>
              <a:ext uri="{FF2B5EF4-FFF2-40B4-BE49-F238E27FC236}">
                <a16:creationId xmlns:a16="http://schemas.microsoft.com/office/drawing/2014/main" id="{60D0D768-E56A-4485-A433-AF48AB88B067}"/>
              </a:ext>
            </a:extLst>
          </p:cNvPr>
          <p:cNvSpPr txBox="1">
            <a:spLocks/>
          </p:cNvSpPr>
          <p:nvPr/>
        </p:nvSpPr>
        <p:spPr>
          <a:xfrm>
            <a:off x="2869147" y="4326795"/>
            <a:ext cx="11996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having these promises, beloved, let us cleanse ourselves from all filthiness of the flesh and spirit, perfecting holiness in the fear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7:1 </a:t>
            </a:r>
          </a:p>
        </p:txBody>
      </p:sp>
      <p:sp>
        <p:nvSpPr>
          <p:cNvPr id="12" name="Rectangle 2">
            <a:extLst>
              <a:ext uri="{FF2B5EF4-FFF2-40B4-BE49-F238E27FC236}">
                <a16:creationId xmlns:a16="http://schemas.microsoft.com/office/drawing/2014/main" id="{51A3BA02-497E-49EC-927D-9DE326593CCD}"/>
              </a:ext>
            </a:extLst>
          </p:cNvPr>
          <p:cNvSpPr txBox="1">
            <a:spLocks noChangeArrowheads="1"/>
          </p:cNvSpPr>
          <p:nvPr/>
        </p:nvSpPr>
        <p:spPr bwMode="auto">
          <a:xfrm>
            <a:off x="4079558" y="2423110"/>
            <a:ext cx="451484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cleanse ourselves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DB951EB-FC73-461B-89C1-6A01947AAF00}"/>
              </a:ext>
            </a:extLst>
          </p:cNvPr>
          <p:cNvSpPr txBox="1">
            <a:spLocks noChangeArrowheads="1"/>
          </p:cNvSpPr>
          <p:nvPr/>
        </p:nvSpPr>
        <p:spPr bwMode="auto">
          <a:xfrm>
            <a:off x="2149315" y="3766611"/>
            <a:ext cx="540638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perfecting holiness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A50C989C-4B76-4A4A-86F9-1793932B6CAC}"/>
              </a:ext>
            </a:extLst>
          </p:cNvPr>
          <p:cNvSpPr>
            <a:spLocks noChangeArrowheads="1"/>
          </p:cNvSpPr>
          <p:nvPr/>
        </p:nvSpPr>
        <p:spPr bwMode="auto">
          <a:xfrm>
            <a:off x="6714366" y="361728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a:extLst>
              <a:ext uri="{FF2B5EF4-FFF2-40B4-BE49-F238E27FC236}">
                <a16:creationId xmlns:a16="http://schemas.microsoft.com/office/drawing/2014/main" id="{158A88D4-536E-4E36-A47A-045CF6B345F4}"/>
              </a:ext>
            </a:extLst>
          </p:cNvPr>
          <p:cNvSpPr txBox="1">
            <a:spLocks noChangeArrowheads="1"/>
          </p:cNvSpPr>
          <p:nvPr/>
        </p:nvSpPr>
        <p:spPr bwMode="auto">
          <a:xfrm>
            <a:off x="2898917" y="4393564"/>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9" name="Rectangle 9">
            <a:extLst>
              <a:ext uri="{FF2B5EF4-FFF2-40B4-BE49-F238E27FC236}">
                <a16:creationId xmlns:a16="http://schemas.microsoft.com/office/drawing/2014/main" id="{F630F77C-410E-445E-9785-57E489ED578D}"/>
              </a:ext>
            </a:extLst>
          </p:cNvPr>
          <p:cNvSpPr>
            <a:spLocks noChangeArrowheads="1"/>
          </p:cNvSpPr>
          <p:nvPr/>
        </p:nvSpPr>
        <p:spPr bwMode="auto">
          <a:xfrm>
            <a:off x="2862454" y="4414819"/>
            <a:ext cx="11933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hidden="1">
            <a:extLst>
              <a:ext uri="{FF2B5EF4-FFF2-40B4-BE49-F238E27FC236}">
                <a16:creationId xmlns:a16="http://schemas.microsoft.com/office/drawing/2014/main" id="{05521512-1900-42B2-9EA6-40B8EB9E610C}"/>
              </a:ext>
            </a:extLst>
          </p:cNvPr>
          <p:cNvSpPr txBox="1">
            <a:spLocks noChangeArrowheads="1"/>
          </p:cNvSpPr>
          <p:nvPr/>
        </p:nvSpPr>
        <p:spPr bwMode="auto">
          <a:xfrm>
            <a:off x="3279202" y="2709639"/>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14" name="Rectangle 4">
            <a:extLst>
              <a:ext uri="{FF2B5EF4-FFF2-40B4-BE49-F238E27FC236}">
                <a16:creationId xmlns:a16="http://schemas.microsoft.com/office/drawing/2014/main" id="{D0FB57C6-79A3-4E40-9892-83EDB9AB34F8}"/>
              </a:ext>
            </a:extLst>
          </p:cNvPr>
          <p:cNvSpPr>
            <a:spLocks noChangeArrowheads="1"/>
          </p:cNvSpPr>
          <p:nvPr/>
        </p:nvSpPr>
        <p:spPr bwMode="auto">
          <a:xfrm rot="5400000">
            <a:off x="3119915" y="3009901"/>
            <a:ext cx="855186" cy="94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38100">
                  <a:solidFill>
                    <a:srgbClr val="FF0000"/>
                  </a:solidFill>
                </a:ln>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rPr>
              <a:t>X</a:t>
            </a:r>
            <a:endParaRPr kumimoji="0" lang="en-US" sz="7200" b="1" i="1" u="none" strike="noStrike" kern="1200" cap="none" spc="0" normalizeH="0" baseline="0" noProof="0" dirty="0">
              <a:ln w="38100">
                <a:solidFill>
                  <a:srgbClr val="FF0000"/>
                </a:solidFill>
              </a:ln>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516424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18" presetClass="emph" presetSubtype="0" fill="hold" grpId="1" nodeType="withEffect">
                                  <p:stCondLst>
                                    <p:cond delay="0"/>
                                  </p:stCondLst>
                                  <p:childTnLst>
                                    <p:set>
                                      <p:cBhvr override="childStyle">
                                        <p:cTn id="27" dur="75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cTn>
                              </p:par>
                              <p:par>
                                <p:cTn id="31" presetID="16" presetClass="exit" presetSubtype="21" fill="hold" grpId="2" nodeType="withEffect">
                                  <p:stCondLst>
                                    <p:cond delay="0"/>
                                  </p:stCondLst>
                                  <p:childTnLst>
                                    <p:animEffect transition="out" filter="barn(inVertic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0"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stCondLst>
                                            <p:cond delay="0"/>
                                          </p:stCondLst>
                                        </p:cTn>
                                        <p:tgtEl>
                                          <p:spTgt spid="8"/>
                                        </p:tgtEl>
                                      </p:cBhvr>
                                    </p:animEffect>
                                    <p:anim to="" calcmode="lin" valueType="num">
                                      <p:cBhvr>
                                        <p:cTn id="4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2" presetID="22" presetClass="entr" presetSubtype="8" fill="hold" grpId="0" nodeType="withEffect">
                                  <p:stCondLst>
                                    <p:cond delay="65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650"/>
                                  </p:stCondLst>
                                  <p:childTnLst>
                                    <p:set>
                                      <p:cBhvr override="childStyle">
                                        <p:cTn id="46" dur="500" fill="hold"/>
                                        <p:tgtEl>
                                          <p:spTgt spid="6"/>
                                        </p:tgtEl>
                                        <p:attrNameLst>
                                          <p:attrName>style.textDecorationUnderline</p:attrName>
                                        </p:attrNameLst>
                                      </p:cBhvr>
                                      <p:to>
                                        <p:strVal val="true"/>
                                      </p:to>
                                    </p:set>
                                  </p:childTnLst>
                                </p:cTn>
                              </p:par>
                            </p:childTnLst>
                          </p:cTn>
                        </p:par>
                        <p:par>
                          <p:cTn id="47" fill="hold">
                            <p:stCondLst>
                              <p:cond delay="1150"/>
                            </p:stCondLst>
                            <p:childTnLst>
                              <p:par>
                                <p:cTn id="48" presetID="0" presetClass="entr" presetSubtype="0" fill="hold" grpId="0" nodeType="afterEffect">
                                  <p:stCondLst>
                                    <p:cond delay="0"/>
                                  </p:stCondLst>
                                  <p:iterate type="lt">
                                    <p:tmPct val="10000"/>
                                  </p:iterate>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stCondLst>
                                            <p:cond delay="0"/>
                                          </p:stCondLst>
                                        </p:cTn>
                                        <p:tgtEl>
                                          <p:spTgt spid="9"/>
                                        </p:tgtEl>
                                      </p:cBhvr>
                                    </p:animEffect>
                                    <p:anim to="" calcmode="lin" valueType="num">
                                      <p:cBhvr>
                                        <p:cTn id="5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53" fill="hold">
                            <p:stCondLst>
                              <p:cond delay="17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9"/>
                                        </p:tgtEl>
                                      </p:cBhvr>
                                    </p:animEffect>
                                    <p:animScale>
                                      <p:cBhvr>
                                        <p:cTn id="56" dur="250" autoRev="1" fill="hold"/>
                                        <p:tgtEl>
                                          <p:spTgt spid="9"/>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stCondLst>
                                            <p:cond delay="0"/>
                                          </p:stCondLst>
                                        </p:cTn>
                                        <p:tgtEl>
                                          <p:spTgt spid="14"/>
                                        </p:tgtEl>
                                      </p:cBhvr>
                                    </p:animEffect>
                                    <p:anim to="" calcmode="lin" valueType="num">
                                      <p:cBhvr>
                                        <p:cTn id="6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childTnLst>
                                </p:cTn>
                              </p:par>
                              <p:par>
                                <p:cTn id="69" presetID="42" presetClass="path" presetSubtype="0" accel="50000" decel="50000" fill="hold" grpId="0" nodeType="withEffect">
                                  <p:stCondLst>
                                    <p:cond delay="0"/>
                                  </p:stCondLst>
                                  <p:childTnLst>
                                    <p:animMotion origin="layout" path="M -2.77778E-7 -4.81481E-6 L 0.04184 -0.24537 " pathEditMode="relative" rAng="0" ptsTypes="AA">
                                      <p:cBhvr>
                                        <p:cTn id="70" dur="2000" fill="hold"/>
                                        <p:tgtEl>
                                          <p:spTgt spid="10"/>
                                        </p:tgtEl>
                                        <p:attrNameLst>
                                          <p:attrName>ppt_x</p:attrName>
                                          <p:attrName>ppt_y</p:attrName>
                                        </p:attrNameLst>
                                      </p:cBhvr>
                                      <p:rCtr x="2083" y="-12269"/>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0" presetClass="exit" presetSubtype="0" fill="hold" grpId="2" nodeType="withEffect">
                                  <p:stCondLst>
                                    <p:cond delay="0"/>
                                  </p:stCondLst>
                                  <p:iterate type="lt">
                                    <p:tmPct val="0"/>
                                  </p:iterate>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0" presetClass="exit" presetSubtype="0" fill="hold" grpId="1" nodeType="withEffect">
                                  <p:stCondLst>
                                    <p:cond delay="0"/>
                                  </p:stCondLst>
                                  <p:childTnLst>
                                    <p:set>
                                      <p:cBhvr>
                                        <p:cTn id="90" dur="1" fill="hold">
                                          <p:stCondLst>
                                            <p:cond delay="999"/>
                                          </p:stCondLst>
                                        </p:cTn>
                                        <p:tgtEl>
                                          <p:spTgt spid="14"/>
                                        </p:tgtEl>
                                        <p:attrNameLst>
                                          <p:attrName>style.visibility</p:attrName>
                                        </p:attrNameLst>
                                      </p:cBhvr>
                                      <p:to>
                                        <p:strVal val="hidden"/>
                                      </p:to>
                                    </p:set>
                                    <p:animEffect transition="out" filter="dissolve">
                                      <p:cBhvr>
                                        <p:cTn id="91" dur="1000">
                                          <p:stCondLst>
                                            <p:cond delay="0"/>
                                          </p:stCondLst>
                                        </p:cTn>
                                        <p:tgtEl>
                                          <p:spTgt spid="14"/>
                                        </p:tgtEl>
                                      </p:cBhvr>
                                    </p:animEffect>
                                    <p:anim to="" calcmode="lin" valueType="num">
                                      <p:cBhvr>
                                        <p:cTn id="92"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93"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12" grpId="0"/>
      <p:bldP spid="12" grpId="1"/>
      <p:bldP spid="13" grpId="0"/>
      <p:bldP spid="13" grpId="1"/>
      <p:bldP spid="8" grpId="0"/>
      <p:bldP spid="8" grpId="1"/>
      <p:bldP spid="10" grpId="0"/>
      <p:bldP spid="10" grpId="1"/>
      <p:bldP spid="9" grpId="0"/>
      <p:bldP spid="9" grpId="1"/>
      <p:bldP spid="9" grpId="2"/>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922CD-D7C9-4F14-BBB0-CA4D5557A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F7F7C61C-C796-43BE-9419-3EE9CB4B72C0}"/>
              </a:ext>
            </a:extLst>
          </p:cNvPr>
          <p:cNvSpPr txBox="1">
            <a:spLocks noChangeArrowheads="1"/>
          </p:cNvSpPr>
          <p:nvPr/>
        </p:nvSpPr>
        <p:spPr bwMode="auto">
          <a:xfrm>
            <a:off x="3526750" y="780722"/>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p>
        </p:txBody>
      </p:sp>
      <p:sp>
        <p:nvSpPr>
          <p:cNvPr id="3074" name="Rectangle 2"/>
          <p:cNvSpPr>
            <a:spLocks noGrp="1" noChangeArrowheads="1"/>
          </p:cNvSpPr>
          <p:nvPr>
            <p:ph type="title"/>
          </p:nvPr>
        </p:nvSpPr>
        <p:spPr>
          <a:xfrm>
            <a:off x="457200" y="2599648"/>
            <a:ext cx="8229600" cy="193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our God is in heaven; He does whatever He pleases.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115:3 </a:t>
            </a:r>
          </a:p>
        </p:txBody>
      </p:sp>
      <p:sp>
        <p:nvSpPr>
          <p:cNvPr id="6" name="Rectangle 2" hidden="1">
            <a:extLst>
              <a:ext uri="{FF2B5EF4-FFF2-40B4-BE49-F238E27FC236}">
                <a16:creationId xmlns:a16="http://schemas.microsoft.com/office/drawing/2014/main" id="{1165985B-F9BA-4CCC-9887-486970C48A5D}"/>
              </a:ext>
            </a:extLst>
          </p:cNvPr>
          <p:cNvSpPr txBox="1">
            <a:spLocks noChangeArrowheads="1"/>
          </p:cNvSpPr>
          <p:nvPr/>
        </p:nvSpPr>
        <p:spPr bwMode="auto">
          <a:xfrm>
            <a:off x="3525430" y="780432"/>
            <a:ext cx="2244770"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p>
        </p:txBody>
      </p:sp>
    </p:spTree>
    <p:extLst>
      <p:ext uri="{BB962C8B-B14F-4D97-AF65-F5344CB8AC3E}">
        <p14:creationId xmlns:p14="http://schemas.microsoft.com/office/powerpoint/2010/main" val="369212655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05556E-6 -4.07407E-6 L 0.09236 0.29028 " pathEditMode="relative" rAng="0" ptsTypes="AA">
                                      <p:cBhvr>
                                        <p:cTn id="6" dur="1750" fill="hold"/>
                                        <p:tgtEl>
                                          <p:spTgt spid="4"/>
                                        </p:tgtEl>
                                        <p:attrNameLst>
                                          <p:attrName>ppt_x</p:attrName>
                                          <p:attrName>ppt_y</p:attrName>
                                        </p:attrNameLst>
                                      </p:cBhvr>
                                      <p:rCtr x="4618" y="14514"/>
                                    </p:animMotion>
                                  </p:childTnLst>
                                </p:cTn>
                              </p:par>
                              <p:par>
                                <p:cTn id="7" presetID="23" presetClass="entr" presetSubtype="16"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childTnLst>
                                </p:cTn>
                              </p:par>
                              <p:par>
                                <p:cTn id="11" presetID="42" presetClass="path" presetSubtype="0" accel="50000" decel="50000" fill="hold" grpId="2" nodeType="withEffect">
                                  <p:stCondLst>
                                    <p:cond delay="500"/>
                                  </p:stCondLst>
                                  <p:childTnLst>
                                    <p:animMotion origin="layout" path="M 0 1.11111E-6 L 0.00417 -0.3456 " pathEditMode="relative" rAng="0" ptsTypes="AA">
                                      <p:cBhvr>
                                        <p:cTn id="12" dur="1000" spd="-100000" fill="hold"/>
                                        <p:tgtEl>
                                          <p:spTgt spid="3074"/>
                                        </p:tgtEl>
                                        <p:attrNameLst>
                                          <p:attrName>ppt_x</p:attrName>
                                          <p:attrName>ppt_y</p:attrName>
                                        </p:attrNameLst>
                                      </p:cBhvr>
                                      <p:rCtr x="208" y="-17292"/>
                                    </p:animMotion>
                                  </p:childTnLst>
                                </p:cTn>
                              </p:par>
                            </p:childTnLst>
                          </p:cTn>
                        </p:par>
                        <p:par>
                          <p:cTn id="13" fill="hold">
                            <p:stCondLst>
                              <p:cond delay="175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3074" grpId="0"/>
      <p:bldP spid="3074" grpId="2"/>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33990-105D-419C-A701-7D7E064D1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357" y="0"/>
            <a:ext cx="4556762" cy="6858001"/>
          </a:xfrm>
          <a:prstGeom prst="rect">
            <a:avLst/>
          </a:prstGeom>
        </p:spPr>
      </p:pic>
      <p:sp>
        <p:nvSpPr>
          <p:cNvPr id="4" name="Title 1">
            <a:extLst>
              <a:ext uri="{FF2B5EF4-FFF2-40B4-BE49-F238E27FC236}">
                <a16:creationId xmlns:a16="http://schemas.microsoft.com/office/drawing/2014/main" id="{5A675D1A-FAB5-4492-BB93-6776B1B7486A}"/>
              </a:ext>
            </a:extLst>
          </p:cNvPr>
          <p:cNvSpPr txBox="1">
            <a:spLocks/>
          </p:cNvSpPr>
          <p:nvPr/>
        </p:nvSpPr>
        <p:spPr>
          <a:xfrm>
            <a:off x="664089" y="1980942"/>
            <a:ext cx="50623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who is in you</a:t>
            </a:r>
          </a:p>
        </p:txBody>
      </p:sp>
      <p:sp>
        <p:nvSpPr>
          <p:cNvPr id="5" name="Title 1">
            <a:extLst>
              <a:ext uri="{FF2B5EF4-FFF2-40B4-BE49-F238E27FC236}">
                <a16:creationId xmlns:a16="http://schemas.microsoft.com/office/drawing/2014/main" id="{D497D33D-BC8B-4D59-AA47-B930C92034E7}"/>
              </a:ext>
            </a:extLst>
          </p:cNvPr>
          <p:cNvSpPr txBox="1">
            <a:spLocks/>
          </p:cNvSpPr>
          <p:nvPr/>
        </p:nvSpPr>
        <p:spPr>
          <a:xfrm>
            <a:off x="1838775" y="2754204"/>
            <a:ext cx="2768955" cy="7118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God</a:t>
            </a:r>
          </a:p>
        </p:txBody>
      </p:sp>
      <p:sp>
        <p:nvSpPr>
          <p:cNvPr id="8" name="Title 1">
            <a:extLst>
              <a:ext uri="{FF2B5EF4-FFF2-40B4-BE49-F238E27FC236}">
                <a16:creationId xmlns:a16="http://schemas.microsoft.com/office/drawing/2014/main" id="{F542762F-11C8-48FA-A81B-725470B75427}"/>
              </a:ext>
            </a:extLst>
          </p:cNvPr>
          <p:cNvSpPr txBox="1">
            <a:spLocks/>
          </p:cNvSpPr>
          <p:nvPr/>
        </p:nvSpPr>
        <p:spPr>
          <a:xfrm>
            <a:off x="5412258" y="3996049"/>
            <a:ext cx="30891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glorify God</a:t>
            </a:r>
          </a:p>
        </p:txBody>
      </p:sp>
      <p:sp>
        <p:nvSpPr>
          <p:cNvPr id="9" name="Title 1">
            <a:extLst>
              <a:ext uri="{FF2B5EF4-FFF2-40B4-BE49-F238E27FC236}">
                <a16:creationId xmlns:a16="http://schemas.microsoft.com/office/drawing/2014/main" id="{0AC2E350-5E0C-4717-A3DA-3BFC4A2DE71E}"/>
              </a:ext>
            </a:extLst>
          </p:cNvPr>
          <p:cNvSpPr txBox="1">
            <a:spLocks/>
          </p:cNvSpPr>
          <p:nvPr/>
        </p:nvSpPr>
        <p:spPr>
          <a:xfrm>
            <a:off x="581711" y="4666479"/>
            <a:ext cx="78579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your body and in your spirit</a:t>
            </a:r>
          </a:p>
        </p:txBody>
      </p:sp>
      <p:sp>
        <p:nvSpPr>
          <p:cNvPr id="3074" name="Rectangle 2"/>
          <p:cNvSpPr>
            <a:spLocks noGrp="1" noChangeArrowheads="1"/>
          </p:cNvSpPr>
          <p:nvPr>
            <p:ph type="title"/>
          </p:nvPr>
        </p:nvSpPr>
        <p:spPr>
          <a:xfrm>
            <a:off x="381000" y="632619"/>
            <a:ext cx="83820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Or do you not know that your body is the temple of the Holy Spirit who is in you, whom you have from God, and you are not your own? For you were bought   at a price; therefore glorify God     in your body and in your spirit, which are God's.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Cor. 6:19-20 </a:t>
            </a:r>
          </a:p>
        </p:txBody>
      </p:sp>
      <p:sp>
        <p:nvSpPr>
          <p:cNvPr id="14" name="Rectangle 2">
            <a:extLst>
              <a:ext uri="{FF2B5EF4-FFF2-40B4-BE49-F238E27FC236}">
                <a16:creationId xmlns:a16="http://schemas.microsoft.com/office/drawing/2014/main" id="{D82BA9FE-300B-446C-947F-E0230E36D387}"/>
              </a:ext>
            </a:extLst>
          </p:cNvPr>
          <p:cNvSpPr txBox="1">
            <a:spLocks noChangeArrowheads="1"/>
          </p:cNvSpPr>
          <p:nvPr/>
        </p:nvSpPr>
        <p:spPr bwMode="auto">
          <a:xfrm>
            <a:off x="768192" y="2093069"/>
            <a:ext cx="4869856"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Spirit who is in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9AFF8BA-6BCD-453A-824A-6F48877AAEEE}"/>
              </a:ext>
            </a:extLst>
          </p:cNvPr>
          <p:cNvSpPr txBox="1">
            <a:spLocks noChangeArrowheads="1"/>
          </p:cNvSpPr>
          <p:nvPr/>
        </p:nvSpPr>
        <p:spPr bwMode="auto">
          <a:xfrm>
            <a:off x="1942624" y="2760296"/>
            <a:ext cx="257242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from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29D11FE-3D8A-4D93-ABFB-507D807B750E}"/>
              </a:ext>
            </a:extLst>
          </p:cNvPr>
          <p:cNvSpPr txBox="1">
            <a:spLocks noChangeArrowheads="1"/>
          </p:cNvSpPr>
          <p:nvPr/>
        </p:nvSpPr>
        <p:spPr bwMode="auto">
          <a:xfrm>
            <a:off x="5502116" y="4104274"/>
            <a:ext cx="291532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glorify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9025EBF-BC44-4483-9E81-BF4193317D54}"/>
              </a:ext>
            </a:extLst>
          </p:cNvPr>
          <p:cNvSpPr txBox="1">
            <a:spLocks noChangeArrowheads="1"/>
          </p:cNvSpPr>
          <p:nvPr/>
        </p:nvSpPr>
        <p:spPr bwMode="auto">
          <a:xfrm>
            <a:off x="809149" y="4771499"/>
            <a:ext cx="738377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your body and in your 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4E1AD20F-0D5B-4F64-82D1-AEA925D7B035}"/>
              </a:ext>
            </a:extLst>
          </p:cNvPr>
          <p:cNvSpPr>
            <a:spLocks noChangeArrowheads="1"/>
          </p:cNvSpPr>
          <p:nvPr/>
        </p:nvSpPr>
        <p:spPr bwMode="auto">
          <a:xfrm>
            <a:off x="3802849" y="19450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a:extLst>
              <a:ext uri="{FF2B5EF4-FFF2-40B4-BE49-F238E27FC236}">
                <a16:creationId xmlns:a16="http://schemas.microsoft.com/office/drawing/2014/main" id="{A328471B-FB49-4D66-A1B5-0C676AC1E094}"/>
              </a:ext>
            </a:extLst>
          </p:cNvPr>
          <p:cNvSpPr txBox="1">
            <a:spLocks noChangeArrowheads="1"/>
          </p:cNvSpPr>
          <p:nvPr/>
        </p:nvSpPr>
        <p:spPr bwMode="auto">
          <a:xfrm>
            <a:off x="3279202" y="2709639"/>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0" name="Rectangle 6">
            <a:extLst>
              <a:ext uri="{FF2B5EF4-FFF2-40B4-BE49-F238E27FC236}">
                <a16:creationId xmlns:a16="http://schemas.microsoft.com/office/drawing/2014/main" id="{F16D5592-5518-4927-BB25-F816FA2996A7}"/>
              </a:ext>
            </a:extLst>
          </p:cNvPr>
          <p:cNvSpPr>
            <a:spLocks noChangeArrowheads="1"/>
          </p:cNvSpPr>
          <p:nvPr/>
        </p:nvSpPr>
        <p:spPr bwMode="auto">
          <a:xfrm>
            <a:off x="820193" y="463247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6">
            <a:extLst>
              <a:ext uri="{FF2B5EF4-FFF2-40B4-BE49-F238E27FC236}">
                <a16:creationId xmlns:a16="http://schemas.microsoft.com/office/drawing/2014/main" id="{7F97B3D2-ED55-40DE-B896-37F2A96199EC}"/>
              </a:ext>
            </a:extLst>
          </p:cNvPr>
          <p:cNvSpPr>
            <a:spLocks noChangeArrowheads="1"/>
          </p:cNvSpPr>
          <p:nvPr/>
        </p:nvSpPr>
        <p:spPr bwMode="auto">
          <a:xfrm>
            <a:off x="4875142" y="463008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928E90A6-6FE3-4DB6-90D9-0F2FF5BEB53F}"/>
              </a:ext>
            </a:extLst>
          </p:cNvPr>
          <p:cNvSpPr txBox="1">
            <a:spLocks noChangeArrowheads="1"/>
          </p:cNvSpPr>
          <p:nvPr/>
        </p:nvSpPr>
        <p:spPr bwMode="auto">
          <a:xfrm>
            <a:off x="2435666" y="4698800"/>
            <a:ext cx="214551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actions</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60FD0DA-E204-423A-BC8D-3A6F808F921A}"/>
              </a:ext>
            </a:extLst>
          </p:cNvPr>
          <p:cNvSpPr txBox="1">
            <a:spLocks noChangeArrowheads="1"/>
          </p:cNvSpPr>
          <p:nvPr/>
        </p:nvSpPr>
        <p:spPr bwMode="auto">
          <a:xfrm>
            <a:off x="6638050" y="4734675"/>
            <a:ext cx="235217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thoughts</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5285174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18" presetClass="emph" presetSubtype="0" fill="hold" grpId="1" nodeType="withEffect">
                                  <p:stCondLst>
                                    <p:cond delay="0"/>
                                  </p:stCondLst>
                                  <p:childTnLst>
                                    <p:set>
                                      <p:cBhvr override="childStyle">
                                        <p:cTn id="20" dur="750" fill="hold"/>
                                        <p:tgtEl>
                                          <p:spTgt spid="4"/>
                                        </p:tgtEl>
                                        <p:attrNameLst>
                                          <p:attrName>style.textDecorationUnderline</p:attrName>
                                        </p:attrNameLst>
                                      </p:cBhvr>
                                      <p:to>
                                        <p:strVal val="true"/>
                                      </p:to>
                                    </p:set>
                                  </p:childTnLst>
                                </p:cTn>
                              </p:par>
                              <p:par>
                                <p:cTn id="21" presetID="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par>
                                <p:cTn id="29" presetID="22" presetClass="entr" presetSubtype="8" fill="hold" grpId="0" nodeType="withEffect">
                                  <p:stCondLst>
                                    <p:cond delay="65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65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65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18" presetClass="emph" presetSubtype="0" fill="hold" grpId="1" nodeType="withEffect">
                                  <p:stCondLst>
                                    <p:cond delay="0"/>
                                  </p:stCondLst>
                                  <p:childTnLst>
                                    <p:set>
                                      <p:cBhvr override="childStyle">
                                        <p:cTn id="43" dur="5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40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750"/>
                                        <p:tgtEl>
                                          <p:spTgt spid="9"/>
                                        </p:tgtEl>
                                      </p:cBhvr>
                                    </p:animEffect>
                                  </p:childTnLst>
                                </p:cTn>
                              </p:par>
                              <p:par>
                                <p:cTn id="50" presetID="18" presetClass="emph" presetSubtype="0" fill="hold" grpId="1" nodeType="withEffect">
                                  <p:stCondLst>
                                    <p:cond delay="400"/>
                                  </p:stCondLst>
                                  <p:childTnLst>
                                    <p:set>
                                      <p:cBhvr override="childStyle">
                                        <p:cTn id="51" dur="750" fill="hold"/>
                                        <p:tgtEl>
                                          <p:spTgt spid="9"/>
                                        </p:tgtEl>
                                        <p:attrNameLst>
                                          <p:attrName>style.textDecorationUnderline</p:attrName>
                                        </p:attrNameLst>
                                      </p:cBhvr>
                                      <p:to>
                                        <p:strVal val="true"/>
                                      </p:to>
                                    </p:set>
                                  </p:childTnLst>
                                </p:cTn>
                              </p:par>
                              <p:par>
                                <p:cTn id="52" presetID="22" presetClass="entr" presetSubtype="8" fill="hold" grpId="0" nodeType="withEffect">
                                  <p:stCondLst>
                                    <p:cond delay="40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750"/>
                                        <p:tgtEl>
                                          <p:spTgt spid="17"/>
                                        </p:tgtEl>
                                      </p:cBhvr>
                                    </p:animEffect>
                                  </p:childTnLst>
                                </p:cTn>
                              </p:par>
                            </p:childTnLst>
                          </p:cTn>
                        </p:par>
                        <p:par>
                          <p:cTn id="55" fill="hold">
                            <p:stCondLst>
                              <p:cond delay="1150"/>
                            </p:stCondLst>
                            <p:childTnLst>
                              <p:par>
                                <p:cTn id="56" presetID="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ssolve">
                                      <p:cBhvr>
                                        <p:cTn id="58" dur="500">
                                          <p:stCondLst>
                                            <p:cond delay="0"/>
                                          </p:stCondLst>
                                        </p:cTn>
                                        <p:tgtEl>
                                          <p:spTgt spid="10"/>
                                        </p:tgtEl>
                                      </p:cBhvr>
                                    </p:animEffect>
                                    <p:anim to="" calcmode="lin" valueType="num">
                                      <p:cBhvr>
                                        <p:cTn id="5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61" presetID="0" presetClass="entr" presetSubtype="0" fill="hold" grpId="0" nodeType="withEffect">
                                  <p:stCondLst>
                                    <p:cond delay="250"/>
                                  </p:stCondLst>
                                  <p:childTnLst>
                                    <p:set>
                                      <p:cBhvr>
                                        <p:cTn id="62" dur="1" fill="hold">
                                          <p:stCondLst>
                                            <p:cond delay="0"/>
                                          </p:stCondLst>
                                        </p:cTn>
                                        <p:tgtEl>
                                          <p:spTgt spid="11"/>
                                        </p:tgtEl>
                                        <p:attrNameLst>
                                          <p:attrName>style.visibility</p:attrName>
                                        </p:attrNameLst>
                                      </p:cBhvr>
                                      <p:to>
                                        <p:strVal val="visible"/>
                                      </p:to>
                                    </p:set>
                                    <p:animEffect transition="in" filter="dissolve">
                                      <p:cBhvr>
                                        <p:cTn id="63" dur="500">
                                          <p:stCondLst>
                                            <p:cond delay="0"/>
                                          </p:stCondLst>
                                        </p:cTn>
                                        <p:tgtEl>
                                          <p:spTgt spid="11"/>
                                        </p:tgtEl>
                                      </p:cBhvr>
                                    </p:animEffect>
                                    <p:anim to="" calcmode="lin" valueType="num">
                                      <p:cBhvr>
                                        <p:cTn id="6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39" presetClass="entr" presetSubtype="0" accel="10000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1"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2"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9" presetClass="entr" presetSubtype="0" accel="10000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79"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80"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8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P spid="9" grpId="0"/>
      <p:bldP spid="9" grpId="1"/>
      <p:bldP spid="3074" grpId="0"/>
      <p:bldP spid="14" grpId="0"/>
      <p:bldP spid="15" grpId="0"/>
      <p:bldP spid="16" grpId="0"/>
      <p:bldP spid="17" grpId="0"/>
      <p:bldP spid="6" grpId="0"/>
      <p:bldP spid="7" grpId="1"/>
      <p:bldP spid="10" grpId="0"/>
      <p:bldP spid="11"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81DAD-3CF2-44ED-88F7-61A06C497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7C5D300-147B-4864-94AA-77410E6F7C2C}"/>
              </a:ext>
            </a:extLst>
          </p:cNvPr>
          <p:cNvSpPr txBox="1">
            <a:spLocks/>
          </p:cNvSpPr>
          <p:nvPr/>
        </p:nvSpPr>
        <p:spPr>
          <a:xfrm>
            <a:off x="784825" y="3014597"/>
            <a:ext cx="74100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become slaves of men</a:t>
            </a:r>
          </a:p>
        </p:txBody>
      </p:sp>
      <p:sp>
        <p:nvSpPr>
          <p:cNvPr id="9" name="Rectangle 2">
            <a:extLst>
              <a:ext uri="{FF2B5EF4-FFF2-40B4-BE49-F238E27FC236}">
                <a16:creationId xmlns:a16="http://schemas.microsoft.com/office/drawing/2014/main" id="{E8D79AA5-BC15-4BD6-BE08-0F461E60B2BE}"/>
              </a:ext>
            </a:extLst>
          </p:cNvPr>
          <p:cNvSpPr txBox="1">
            <a:spLocks noChangeArrowheads="1"/>
          </p:cNvSpPr>
          <p:nvPr/>
        </p:nvSpPr>
        <p:spPr bwMode="auto">
          <a:xfrm>
            <a:off x="6701551" y="3077892"/>
            <a:ext cx="1361361"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a:t>
            </a:r>
          </a:p>
        </p:txBody>
      </p:sp>
      <p:sp>
        <p:nvSpPr>
          <p:cNvPr id="3074" name="Rectangle 2"/>
          <p:cNvSpPr>
            <a:spLocks noGrp="1" noChangeArrowheads="1"/>
          </p:cNvSpPr>
          <p:nvPr>
            <p:ph type="title"/>
          </p:nvPr>
        </p:nvSpPr>
        <p:spPr>
          <a:xfrm>
            <a:off x="914400" y="2309019"/>
            <a:ext cx="7315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were bought at a price; do not become slaves of </a:t>
            </a:r>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men</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7:23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2684F1E9-0C1C-430A-8AEA-C30B3C212669}"/>
              </a:ext>
            </a:extLst>
          </p:cNvPr>
          <p:cNvSpPr txBox="1">
            <a:spLocks noChangeArrowheads="1"/>
          </p:cNvSpPr>
          <p:nvPr/>
        </p:nvSpPr>
        <p:spPr bwMode="auto">
          <a:xfrm>
            <a:off x="782002" y="3126531"/>
            <a:ext cx="7429500"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become slaves of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0956CB8-5B20-4685-AE5C-00D474A9C4CD}"/>
              </a:ext>
            </a:extLst>
          </p:cNvPr>
          <p:cNvSpPr txBox="1">
            <a:spLocks noChangeArrowheads="1"/>
          </p:cNvSpPr>
          <p:nvPr/>
        </p:nvSpPr>
        <p:spPr bwMode="auto">
          <a:xfrm>
            <a:off x="4406899" y="3126531"/>
            <a:ext cx="2041525"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slaves</a:t>
            </a:r>
            <a:endParaRPr lang="en-US" altLang="en-US" b="1" i="1" kern="0" dirty="0">
              <a:ln w="3175"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C1E7CD58-1E63-4A6F-92DF-E0BBCE38F874}"/>
              </a:ext>
            </a:extLst>
          </p:cNvPr>
          <p:cNvSpPr>
            <a:spLocks noChangeArrowheads="1"/>
          </p:cNvSpPr>
          <p:nvPr/>
        </p:nvSpPr>
        <p:spPr bwMode="auto">
          <a:xfrm>
            <a:off x="2632556" y="2870547"/>
            <a:ext cx="4219181" cy="118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52400">
                    <a:schemeClr val="tx1"/>
                  </a:glow>
                </a:effectLst>
                <a:latin typeface="Wide Latin" panose="020A0A07050505020404" pitchFamily="18" charset="0"/>
              </a:rPr>
              <a:t>Submit</a:t>
            </a:r>
            <a:endParaRPr lang="en-US" altLang="en-US" sz="4400" b="1" i="1" dirty="0">
              <a:solidFill>
                <a:schemeClr val="bg1"/>
              </a:solidFill>
              <a:effectLst>
                <a:glow rad="152400">
                  <a:schemeClr val="tx1"/>
                </a:glow>
              </a:effectLst>
              <a:latin typeface="Wide Latin" panose="020A0A07050505020404" pitchFamily="18" charset="0"/>
            </a:endParaRPr>
          </a:p>
        </p:txBody>
      </p:sp>
      <p:sp>
        <p:nvSpPr>
          <p:cNvPr id="5" name="Rectangle 12">
            <a:extLst>
              <a:ext uri="{FF2B5EF4-FFF2-40B4-BE49-F238E27FC236}">
                <a16:creationId xmlns:a16="http://schemas.microsoft.com/office/drawing/2014/main" id="{535AA722-0C33-4D3D-AF13-EF0606C6DE79}"/>
              </a:ext>
            </a:extLst>
          </p:cNvPr>
          <p:cNvSpPr>
            <a:spLocks noChangeArrowheads="1"/>
          </p:cNvSpPr>
          <p:nvPr/>
        </p:nvSpPr>
        <p:spPr bwMode="auto">
          <a:xfrm>
            <a:off x="1653438" y="2868459"/>
            <a:ext cx="6150278" cy="118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52400">
                    <a:schemeClr val="tx1"/>
                  </a:glow>
                </a:effectLst>
                <a:latin typeface="Wide Latin" panose="020A0A07050505020404" pitchFamily="18" charset="0"/>
              </a:rPr>
              <a:t>Worship</a:t>
            </a:r>
            <a:endParaRPr lang="en-US" altLang="en-US" sz="4400" b="1" i="1" dirty="0">
              <a:solidFill>
                <a:schemeClr val="bg1"/>
              </a:solidFill>
              <a:effectLst>
                <a:glow rad="152400">
                  <a:schemeClr val="tx1"/>
                </a:glow>
              </a:effectLst>
              <a:latin typeface="Wide Latin" panose="020A0A07050505020404" pitchFamily="18" charset="0"/>
            </a:endParaRPr>
          </a:p>
        </p:txBody>
      </p:sp>
      <p:sp>
        <p:nvSpPr>
          <p:cNvPr id="10" name="Rectangle 2" hidden="1">
            <a:extLst>
              <a:ext uri="{FF2B5EF4-FFF2-40B4-BE49-F238E27FC236}">
                <a16:creationId xmlns:a16="http://schemas.microsoft.com/office/drawing/2014/main" id="{4F7C637C-490C-4ADC-8DD6-D8A9D72F69A1}"/>
              </a:ext>
            </a:extLst>
          </p:cNvPr>
          <p:cNvSpPr txBox="1">
            <a:spLocks noChangeArrowheads="1"/>
          </p:cNvSpPr>
          <p:nvPr/>
        </p:nvSpPr>
        <p:spPr bwMode="auto">
          <a:xfrm>
            <a:off x="6607731" y="3461749"/>
            <a:ext cx="1288494" cy="74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men</a:t>
            </a:r>
          </a:p>
        </p:txBody>
      </p:sp>
    </p:spTree>
    <p:extLst>
      <p:ext uri="{BB962C8B-B14F-4D97-AF65-F5344CB8AC3E}">
        <p14:creationId xmlns:p14="http://schemas.microsoft.com/office/powerpoint/2010/main" val="30754769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25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par>
                                <p:cTn id="45" presetID="2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set>
                                      <p:cBhvr>
                                        <p:cTn id="48" dur="1" fill="hold">
                                          <p:stCondLst>
                                            <p:cond delay="499"/>
                                          </p:stCondLst>
                                        </p:cTn>
                                        <p:tgtEl>
                                          <p:spTgt spid="6"/>
                                        </p:tgtEl>
                                        <p:attrNameLst>
                                          <p:attrName>style.visibility</p:attrName>
                                        </p:attrNameLst>
                                      </p:cBhvr>
                                      <p:to>
                                        <p:strVal val="hidden"/>
                                      </p:to>
                                    </p:set>
                                  </p:childTnLst>
                                </p:cTn>
                              </p:par>
                              <p:par>
                                <p:cTn id="49" presetID="42" presetClass="path" presetSubtype="0" accel="50000" decel="50000" fill="hold" grpId="0" nodeType="withEffect">
                                  <p:stCondLst>
                                    <p:cond delay="0"/>
                                  </p:stCondLst>
                                  <p:childTnLst>
                                    <p:animMotion origin="layout" path="M -1.66667E-6 3.33333E-6 L -0.01406 0.05532 " pathEditMode="relative" rAng="0" ptsTypes="AA">
                                      <p:cBhvr>
                                        <p:cTn id="50" dur="2000" fill="hold"/>
                                        <p:tgtEl>
                                          <p:spTgt spid="9"/>
                                        </p:tgtEl>
                                        <p:attrNameLst>
                                          <p:attrName>ppt_x</p:attrName>
                                          <p:attrName>ppt_y</p:attrName>
                                        </p:attrNameLst>
                                      </p:cBhvr>
                                      <p:rCtr x="-712" y="2755"/>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3074" grpId="0"/>
      <p:bldP spid="3074" grpId="1"/>
      <p:bldP spid="7" grpId="0"/>
      <p:bldP spid="7" grpId="1"/>
      <p:bldP spid="8" grpId="0"/>
      <p:bldP spid="8" grpId="1"/>
      <p:bldP spid="6" grpId="0"/>
      <p:bldP spid="6" grpId="1"/>
      <p:bldP spid="6" grpId="2"/>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B7974-8604-4F20-BA3F-9B0717E96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597AC75-2D5F-41A5-BD68-298B0AFABC85}"/>
              </a:ext>
            </a:extLst>
          </p:cNvPr>
          <p:cNvSpPr txBox="1">
            <a:spLocks/>
          </p:cNvSpPr>
          <p:nvPr/>
        </p:nvSpPr>
        <p:spPr>
          <a:xfrm>
            <a:off x="1383082" y="3392780"/>
            <a:ext cx="67311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647700" y="2083263"/>
            <a:ext cx="7848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Peter and the other apostles answered and said: "We ought to obey God rather than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5:29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5EF4F2B-A578-4EB5-8055-35B8C5C4F267}"/>
              </a:ext>
            </a:extLst>
          </p:cNvPr>
          <p:cNvSpPr txBox="1">
            <a:spLocks noChangeArrowheads="1"/>
          </p:cNvSpPr>
          <p:nvPr/>
        </p:nvSpPr>
        <p:spPr bwMode="auto">
          <a:xfrm>
            <a:off x="2787255" y="3459664"/>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6" name="Rectangle 2">
            <a:extLst>
              <a:ext uri="{FF2B5EF4-FFF2-40B4-BE49-F238E27FC236}">
                <a16:creationId xmlns:a16="http://schemas.microsoft.com/office/drawing/2014/main" id="{420EAC61-AE2B-4FF6-89C6-694493541727}"/>
              </a:ext>
            </a:extLst>
          </p:cNvPr>
          <p:cNvSpPr txBox="1">
            <a:spLocks noChangeArrowheads="1"/>
          </p:cNvSpPr>
          <p:nvPr/>
        </p:nvSpPr>
        <p:spPr bwMode="auto">
          <a:xfrm>
            <a:off x="1358265" y="3501816"/>
            <a:ext cx="666368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obey God rather than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6348D6A-B7DD-48BB-A351-CF74693164B9}"/>
              </a:ext>
            </a:extLst>
          </p:cNvPr>
          <p:cNvSpPr txBox="1">
            <a:spLocks noChangeArrowheads="1"/>
          </p:cNvSpPr>
          <p:nvPr/>
        </p:nvSpPr>
        <p:spPr bwMode="auto">
          <a:xfrm>
            <a:off x="6607731" y="3461749"/>
            <a:ext cx="1288494" cy="74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a:t>
            </a:r>
          </a:p>
        </p:txBody>
      </p:sp>
      <p:sp>
        <p:nvSpPr>
          <p:cNvPr id="8" name="Rectangle 9">
            <a:extLst>
              <a:ext uri="{FF2B5EF4-FFF2-40B4-BE49-F238E27FC236}">
                <a16:creationId xmlns:a16="http://schemas.microsoft.com/office/drawing/2014/main" id="{0565CAC2-42E6-48E9-8102-C5054CD24C92}"/>
              </a:ext>
            </a:extLst>
          </p:cNvPr>
          <p:cNvSpPr>
            <a:spLocks noChangeArrowheads="1"/>
          </p:cNvSpPr>
          <p:nvPr/>
        </p:nvSpPr>
        <p:spPr bwMode="auto">
          <a:xfrm>
            <a:off x="2738439" y="3485204"/>
            <a:ext cx="1235313" cy="70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18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7"/>
                                        </p:tgtEl>
                                      </p:cBhvr>
                                    </p:animEffect>
                                    <p:set>
                                      <p:cBhvr>
                                        <p:cTn id="16" dur="1" fill="hold">
                                          <p:stCondLst>
                                            <p:cond delay="24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0" presetClass="entr" presetSubtype="0" fill="hold" grpId="0" nodeType="withEffect">
                                  <p:stCondLst>
                                    <p:cond delay="25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accel="50000" decel="50000" fill="hold" grpId="2" nodeType="withEffect">
                                  <p:stCondLst>
                                    <p:cond delay="0"/>
                                  </p:stCondLst>
                                  <p:childTnLst>
                                    <p:animMotion origin="layout" path="M 2.5E-6 -2.22222E-6 L 0.19496 -0.28287 " pathEditMode="relative" rAng="0" ptsTypes="AA">
                                      <p:cBhvr>
                                        <p:cTn id="42" dur="2000" fill="hold"/>
                                        <p:tgtEl>
                                          <p:spTgt spid="5"/>
                                        </p:tgtEl>
                                        <p:attrNameLst>
                                          <p:attrName>ppt_x</p:attrName>
                                          <p:attrName>ppt_y</p:attrName>
                                        </p:attrNameLst>
                                      </p:cBhvr>
                                      <p:rCtr x="9740" y="-1414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iterate type="lt">
                                    <p:tmPct val="0"/>
                                  </p:iterate>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1"/>
      <p:bldP spid="5" grpId="2"/>
      <p:bldP spid="6" grpId="0"/>
      <p:bldP spid="6" grpId="1"/>
      <p:bldP spid="7" grpId="1"/>
      <p:bldP spid="8" grpId="0"/>
      <p:bldP spid="8" grpId="1"/>
      <p:bldP spid="8"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AE95F-076E-4788-B9E1-6BB1C8083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331F6D8-F461-423A-9693-61048ED77292}"/>
              </a:ext>
            </a:extLst>
          </p:cNvPr>
          <p:cNvSpPr txBox="1">
            <a:spLocks/>
          </p:cNvSpPr>
          <p:nvPr/>
        </p:nvSpPr>
        <p:spPr>
          <a:xfrm>
            <a:off x="595505" y="1753309"/>
            <a:ext cx="2509463" cy="761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EAA24567-4B9A-4C53-8686-A045BA804984}"/>
              </a:ext>
            </a:extLst>
          </p:cNvPr>
          <p:cNvSpPr txBox="1">
            <a:spLocks/>
          </p:cNvSpPr>
          <p:nvPr/>
        </p:nvSpPr>
        <p:spPr>
          <a:xfrm>
            <a:off x="5333356" y="1758521"/>
            <a:ext cx="3274539"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Stand fast therefore in the liberty by which Christ has made us free, and do not be entangled again with a yoke of bondage.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E9717611-591B-43E8-846A-04BDBC6320CD}"/>
              </a:ext>
            </a:extLst>
          </p:cNvPr>
          <p:cNvSpPr txBox="1">
            <a:spLocks noChangeArrowheads="1"/>
          </p:cNvSpPr>
          <p:nvPr/>
        </p:nvSpPr>
        <p:spPr bwMode="auto">
          <a:xfrm>
            <a:off x="462141" y="1780002"/>
            <a:ext cx="2747464"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Stand fast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B063AA1-D5CC-4C27-92D5-3FFA6668E634}"/>
              </a:ext>
            </a:extLst>
          </p:cNvPr>
          <p:cNvSpPr txBox="1">
            <a:spLocks noChangeArrowheads="1"/>
          </p:cNvSpPr>
          <p:nvPr/>
        </p:nvSpPr>
        <p:spPr bwMode="auto">
          <a:xfrm>
            <a:off x="5282786" y="1778259"/>
            <a:ext cx="3377986"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liberty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A913F47-E830-4C67-B6BB-DAF97D661378}"/>
              </a:ext>
            </a:extLst>
          </p:cNvPr>
          <p:cNvSpPr txBox="1">
            <a:spLocks noChangeArrowheads="1"/>
          </p:cNvSpPr>
          <p:nvPr/>
        </p:nvSpPr>
        <p:spPr bwMode="auto">
          <a:xfrm>
            <a:off x="2654261" y="2402090"/>
            <a:ext cx="181376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p>
        </p:txBody>
      </p:sp>
      <p:sp>
        <p:nvSpPr>
          <p:cNvPr id="13" name="Rectangle 2">
            <a:extLst>
              <a:ext uri="{FF2B5EF4-FFF2-40B4-BE49-F238E27FC236}">
                <a16:creationId xmlns:a16="http://schemas.microsoft.com/office/drawing/2014/main" id="{19BAE59D-66EE-460F-B784-E395E740EFDB}"/>
              </a:ext>
            </a:extLst>
          </p:cNvPr>
          <p:cNvSpPr txBox="1">
            <a:spLocks noChangeArrowheads="1"/>
          </p:cNvSpPr>
          <p:nvPr/>
        </p:nvSpPr>
        <p:spPr bwMode="auto">
          <a:xfrm>
            <a:off x="5074165" y="3806153"/>
            <a:ext cx="2274374" cy="64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bondage</a:t>
            </a:r>
            <a:endParaRPr lang="en-US" altLang="en-US" b="1" i="1" kern="0" dirty="0">
              <a:ln w="3175"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2655FCB-C889-428E-A0A1-D646CE0F742B}"/>
              </a:ext>
            </a:extLst>
          </p:cNvPr>
          <p:cNvSpPr txBox="1">
            <a:spLocks noChangeArrowheads="1"/>
          </p:cNvSpPr>
          <p:nvPr/>
        </p:nvSpPr>
        <p:spPr bwMode="auto">
          <a:xfrm>
            <a:off x="7168717" y="2406766"/>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free</a:t>
            </a:r>
          </a:p>
        </p:txBody>
      </p:sp>
      <p:sp>
        <p:nvSpPr>
          <p:cNvPr id="9" name="Rectangle 6">
            <a:extLst>
              <a:ext uri="{FF2B5EF4-FFF2-40B4-BE49-F238E27FC236}">
                <a16:creationId xmlns:a16="http://schemas.microsoft.com/office/drawing/2014/main" id="{2188CAAA-9666-47D6-B1B7-818764889034}"/>
              </a:ext>
            </a:extLst>
          </p:cNvPr>
          <p:cNvSpPr>
            <a:spLocks noChangeArrowheads="1"/>
          </p:cNvSpPr>
          <p:nvPr/>
        </p:nvSpPr>
        <p:spPr bwMode="auto">
          <a:xfrm>
            <a:off x="5303405" y="163757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a:extLst>
              <a:ext uri="{FF2B5EF4-FFF2-40B4-BE49-F238E27FC236}">
                <a16:creationId xmlns:a16="http://schemas.microsoft.com/office/drawing/2014/main" id="{3E8CFF09-E835-4249-9C6B-7569E3B0E7CB}"/>
              </a:ext>
            </a:extLst>
          </p:cNvPr>
          <p:cNvSpPr txBox="1">
            <a:spLocks noChangeArrowheads="1"/>
          </p:cNvSpPr>
          <p:nvPr/>
        </p:nvSpPr>
        <p:spPr bwMode="auto">
          <a:xfrm>
            <a:off x="3765041" y="5063344"/>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free</a:t>
            </a:r>
          </a:p>
        </p:txBody>
      </p:sp>
      <p:sp>
        <p:nvSpPr>
          <p:cNvPr id="12" name="Rectangle 9">
            <a:extLst>
              <a:ext uri="{FF2B5EF4-FFF2-40B4-BE49-F238E27FC236}">
                <a16:creationId xmlns:a16="http://schemas.microsoft.com/office/drawing/2014/main" id="{AFD5A387-33EA-4E75-9C25-6AE430AF8540}"/>
              </a:ext>
            </a:extLst>
          </p:cNvPr>
          <p:cNvSpPr>
            <a:spLocks noChangeArrowheads="1"/>
          </p:cNvSpPr>
          <p:nvPr/>
        </p:nvSpPr>
        <p:spPr bwMode="auto">
          <a:xfrm>
            <a:off x="2744845" y="2427529"/>
            <a:ext cx="163720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220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500"/>
                            </p:stCondLst>
                            <p:childTnLst>
                              <p:par>
                                <p:cTn id="34" presetID="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9" presetID="0" presetClass="entr" presetSubtype="0" fill="hold" grpId="0" nodeType="withEffect">
                                  <p:stCondLst>
                                    <p:cond delay="250"/>
                                  </p:stCondLst>
                                  <p:iterate type="lt">
                                    <p:tmPct val="10000"/>
                                  </p:iterate>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stCondLst>
                                            <p:cond delay="0"/>
                                          </p:stCondLst>
                                        </p:cTn>
                                        <p:tgtEl>
                                          <p:spTgt spid="12"/>
                                        </p:tgtEl>
                                      </p:cBhvr>
                                    </p:animEffect>
                                    <p:anim to="" calcmode="lin" valueType="num">
                                      <p:cBhvr>
                                        <p:cTn id="4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4" fill="hold">
                            <p:stCondLst>
                              <p:cond delay="15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42" presetClass="path" presetSubtype="0" accel="50000" decel="50000" fill="hold" grpId="0" nodeType="withEffect">
                                  <p:stCondLst>
                                    <p:cond delay="0"/>
                                  </p:stCondLst>
                                  <p:childTnLst>
                                    <p:animMotion origin="layout" path="M 3.88889E-6 0 L -0.3724 0.38704 " pathEditMode="relative" rAng="0" ptsTypes="AA">
                                      <p:cBhvr>
                                        <p:cTn id="54" dur="2000" fill="hold"/>
                                        <p:tgtEl>
                                          <p:spTgt spid="8"/>
                                        </p:tgtEl>
                                        <p:attrNameLst>
                                          <p:attrName>ppt_x</p:attrName>
                                          <p:attrName>ppt_y</p:attrName>
                                        </p:attrNameLst>
                                      </p:cBhvr>
                                      <p:rCtr x="-18628" y="19352"/>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2" nodeType="withEffect">
                                  <p:stCondLst>
                                    <p:cond delay="0"/>
                                  </p:stCondLst>
                                  <p:iterate type="lt">
                                    <p:tmPct val="0"/>
                                  </p:iterate>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50"/>
                                        <p:tgtEl>
                                          <p:spTgt spid="13"/>
                                        </p:tgtEl>
                                      </p:cBhvr>
                                    </p:animEffect>
                                  </p:childTnLst>
                                </p:cTn>
                              </p:par>
                              <p:par>
                                <p:cTn id="79" presetID="23" presetClass="exit" presetSubtype="32" fill="hold" grpId="1" nodeType="withEffect">
                                  <p:stCondLst>
                                    <p:cond delay="750"/>
                                  </p:stCondLst>
                                  <p:childTnLst>
                                    <p:anim calcmode="lin" valueType="num">
                                      <p:cBhvr>
                                        <p:cTn id="80" dur="750"/>
                                        <p:tgtEl>
                                          <p:spTgt spid="13"/>
                                        </p:tgtEl>
                                        <p:attrNameLst>
                                          <p:attrName>ppt_w</p:attrName>
                                        </p:attrNameLst>
                                      </p:cBhvr>
                                      <p:tavLst>
                                        <p:tav tm="0">
                                          <p:val>
                                            <p:strVal val="ppt_w"/>
                                          </p:val>
                                        </p:tav>
                                        <p:tav tm="100000">
                                          <p:val>
                                            <p:fltVal val="0"/>
                                          </p:val>
                                        </p:tav>
                                      </p:tavLst>
                                    </p:anim>
                                    <p:anim calcmode="lin" valueType="num">
                                      <p:cBhvr>
                                        <p:cTn id="81" dur="750"/>
                                        <p:tgtEl>
                                          <p:spTgt spid="13"/>
                                        </p:tgtEl>
                                        <p:attrNameLst>
                                          <p:attrName>ppt_h</p:attrName>
                                        </p:attrNameLst>
                                      </p:cBhvr>
                                      <p:tavLst>
                                        <p:tav tm="0">
                                          <p:val>
                                            <p:strVal val="ppt_h"/>
                                          </p:val>
                                        </p:tav>
                                        <p:tav tm="100000">
                                          <p:val>
                                            <p:fltVal val="0"/>
                                          </p:val>
                                        </p:tav>
                                      </p:tavLst>
                                    </p:anim>
                                    <p:set>
                                      <p:cBhvr>
                                        <p:cTn id="82" dur="1" fill="hold">
                                          <p:stCondLst>
                                            <p:cond delay="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10" grpId="0"/>
      <p:bldP spid="10" grpId="1"/>
      <p:bldP spid="11" grpId="0"/>
      <p:bldP spid="11" grpId="1"/>
      <p:bldP spid="6" grpId="1"/>
      <p:bldP spid="13" grpId="0"/>
      <p:bldP spid="13" grpId="1"/>
      <p:bldP spid="8" grpId="0"/>
      <p:bldP spid="8" grpId="1"/>
      <p:bldP spid="9" grpId="0"/>
      <p:bldP spid="9" grpId="1"/>
      <p:bldP spid="12" grpId="0"/>
      <p:bldP spid="12" grpId="1"/>
      <p:bldP spid="12"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4BF63-686F-4503-AAB1-78966121B1A5}"/>
              </a:ext>
            </a:extLst>
          </p:cNvPr>
          <p:cNvPicPr>
            <a:picLocks noChangeAspect="1"/>
          </p:cNvPicPr>
          <p:nvPr/>
        </p:nvPicPr>
        <p:blipFill rotWithShape="1">
          <a:blip r:embed="rId3">
            <a:extLst>
              <a:ext uri="{28A0092B-C50C-407E-A947-70E740481C1C}">
                <a14:useLocalDpi xmlns:a14="http://schemas.microsoft.com/office/drawing/2010/main" val="0"/>
              </a:ext>
            </a:extLst>
          </a:blip>
          <a:srcRect l="40000"/>
          <a:stretch/>
        </p:blipFill>
        <p:spPr>
          <a:xfrm>
            <a:off x="0" y="0"/>
            <a:ext cx="9144000" cy="6858000"/>
          </a:xfrm>
          <a:prstGeom prst="rect">
            <a:avLst/>
          </a:prstGeom>
        </p:spPr>
      </p:pic>
      <p:sp>
        <p:nvSpPr>
          <p:cNvPr id="4" name="Title 1">
            <a:extLst>
              <a:ext uri="{FF2B5EF4-FFF2-40B4-BE49-F238E27FC236}">
                <a16:creationId xmlns:a16="http://schemas.microsoft.com/office/drawing/2014/main" id="{6FE4F551-3F24-4EFF-B268-C655F90B28FC}"/>
              </a:ext>
            </a:extLst>
          </p:cNvPr>
          <p:cNvSpPr txBox="1">
            <a:spLocks/>
          </p:cNvSpPr>
          <p:nvPr/>
        </p:nvSpPr>
        <p:spPr>
          <a:xfrm>
            <a:off x="2093055" y="1650592"/>
            <a:ext cx="59683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truth shall make you</a:t>
            </a:r>
          </a:p>
        </p:txBody>
      </p:sp>
      <p:sp>
        <p:nvSpPr>
          <p:cNvPr id="5" name="Title 1">
            <a:extLst>
              <a:ext uri="{FF2B5EF4-FFF2-40B4-BE49-F238E27FC236}">
                <a16:creationId xmlns:a16="http://schemas.microsoft.com/office/drawing/2014/main" id="{2E2C0411-5B4D-451A-B897-00BC089FD025}"/>
              </a:ext>
            </a:extLst>
          </p:cNvPr>
          <p:cNvSpPr txBox="1">
            <a:spLocks/>
          </p:cNvSpPr>
          <p:nvPr/>
        </p:nvSpPr>
        <p:spPr>
          <a:xfrm>
            <a:off x="713410" y="2430999"/>
            <a:ext cx="1298501" cy="6995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shall know the truth, and the truth shall make you free." They answered Him, "We are Abraham's descendants, and have never been in bondage to anyone. How can you say, 'You will be made free'?"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8:32-33 </a:t>
            </a:r>
          </a:p>
        </p:txBody>
      </p:sp>
      <p:sp>
        <p:nvSpPr>
          <p:cNvPr id="10" name="Rectangle 2">
            <a:extLst>
              <a:ext uri="{FF2B5EF4-FFF2-40B4-BE49-F238E27FC236}">
                <a16:creationId xmlns:a16="http://schemas.microsoft.com/office/drawing/2014/main" id="{68D0497C-0F1F-4178-898C-C0082141A487}"/>
              </a:ext>
            </a:extLst>
          </p:cNvPr>
          <p:cNvSpPr txBox="1">
            <a:spLocks noChangeArrowheads="1"/>
          </p:cNvSpPr>
          <p:nvPr/>
        </p:nvSpPr>
        <p:spPr bwMode="auto">
          <a:xfrm>
            <a:off x="1884031" y="1756828"/>
            <a:ext cx="6380494"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truth shall make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7351AB0-2FFF-4E25-9EA4-906B6106C0F9}"/>
              </a:ext>
            </a:extLst>
          </p:cNvPr>
          <p:cNvSpPr txBox="1">
            <a:spLocks noChangeArrowheads="1"/>
          </p:cNvSpPr>
          <p:nvPr/>
        </p:nvSpPr>
        <p:spPr bwMode="auto">
          <a:xfrm>
            <a:off x="637181" y="2426849"/>
            <a:ext cx="145092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free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AED86B9-5CE8-47AD-A4E1-C1773739CA5B}"/>
              </a:ext>
            </a:extLst>
          </p:cNvPr>
          <p:cNvSpPr txBox="1">
            <a:spLocks noChangeArrowheads="1"/>
          </p:cNvSpPr>
          <p:nvPr/>
        </p:nvSpPr>
        <p:spPr bwMode="auto">
          <a:xfrm>
            <a:off x="3765041" y="5063344"/>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free</a:t>
            </a:r>
          </a:p>
        </p:txBody>
      </p:sp>
      <p:sp>
        <p:nvSpPr>
          <p:cNvPr id="8" name="Rectangle 2">
            <a:extLst>
              <a:ext uri="{FF2B5EF4-FFF2-40B4-BE49-F238E27FC236}">
                <a16:creationId xmlns:a16="http://schemas.microsoft.com/office/drawing/2014/main" id="{4FEF96C4-B446-4160-8CC5-FA42158750F6}"/>
              </a:ext>
            </a:extLst>
          </p:cNvPr>
          <p:cNvSpPr txBox="1">
            <a:spLocks noChangeArrowheads="1"/>
          </p:cNvSpPr>
          <p:nvPr/>
        </p:nvSpPr>
        <p:spPr bwMode="auto">
          <a:xfrm>
            <a:off x="673818" y="2374496"/>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free</a:t>
            </a:r>
          </a:p>
        </p:txBody>
      </p:sp>
      <p:sp>
        <p:nvSpPr>
          <p:cNvPr id="9" name="Rectangle 12">
            <a:extLst>
              <a:ext uri="{FF2B5EF4-FFF2-40B4-BE49-F238E27FC236}">
                <a16:creationId xmlns:a16="http://schemas.microsoft.com/office/drawing/2014/main" id="{F4F2D962-F71C-40FC-AE9C-4BBCD95032A4}"/>
              </a:ext>
            </a:extLst>
          </p:cNvPr>
          <p:cNvSpPr>
            <a:spLocks noChangeArrowheads="1"/>
          </p:cNvSpPr>
          <p:nvPr/>
        </p:nvSpPr>
        <p:spPr bwMode="auto">
          <a:xfrm>
            <a:off x="2928107" y="1723997"/>
            <a:ext cx="1597445" cy="72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truth</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2" hidden="1">
            <a:extLst>
              <a:ext uri="{FF2B5EF4-FFF2-40B4-BE49-F238E27FC236}">
                <a16:creationId xmlns:a16="http://schemas.microsoft.com/office/drawing/2014/main" id="{FC045D18-B8C3-4397-8E8F-E1C508487EEF}"/>
              </a:ext>
            </a:extLst>
          </p:cNvPr>
          <p:cNvSpPr txBox="1">
            <a:spLocks noChangeArrowheads="1"/>
          </p:cNvSpPr>
          <p:nvPr/>
        </p:nvSpPr>
        <p:spPr bwMode="auto">
          <a:xfrm>
            <a:off x="3684342" y="4725453"/>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free</a:t>
            </a:r>
          </a:p>
        </p:txBody>
      </p:sp>
    </p:spTree>
    <p:extLst>
      <p:ext uri="{BB962C8B-B14F-4D97-AF65-F5344CB8AC3E}">
        <p14:creationId xmlns:p14="http://schemas.microsoft.com/office/powerpoint/2010/main" val="146402297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par>
                                <p:cTn id="22" presetID="18" presetClass="emph" presetSubtype="0" fill="hold" grpId="1" nodeType="withEffect">
                                  <p:stCondLst>
                                    <p:cond delay="0"/>
                                  </p:stCondLst>
                                  <p:childTnLst>
                                    <p:set>
                                      <p:cBhvr override="childStyle">
                                        <p:cTn id="23" dur="75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39" presetClass="entr" presetSubtype="0" ac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childTnLst>
                                </p:cTn>
                              </p:par>
                              <p:par>
                                <p:cTn id="33" presetID="22" presetClass="entr" presetSubtype="8" fill="hold" grpId="0" nodeType="withEffect">
                                  <p:stCondLst>
                                    <p:cond delay="65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650"/>
                                  </p:stCondLst>
                                  <p:childTnLst>
                                    <p:set>
                                      <p:cBhvr override="childStyle">
                                        <p:cTn id="37" dur="500" fill="hold"/>
                                        <p:tgtEl>
                                          <p:spTgt spid="5"/>
                                        </p:tgtEl>
                                        <p:attrNameLst>
                                          <p:attrName>style.textDecorationUnderline</p:attrName>
                                        </p:attrNameLst>
                                      </p:cBhvr>
                                      <p:to>
                                        <p:strVal val="true"/>
                                      </p:to>
                                    </p:set>
                                  </p:childTnLst>
                                </p:cTn>
                              </p:par>
                              <p:par>
                                <p:cTn id="38" presetID="22" presetClass="entr" presetSubtype="8" fill="hold" grpId="0" nodeType="withEffect">
                                  <p:stCondLst>
                                    <p:cond delay="65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50"/>
                                        <p:tgtEl>
                                          <p:spTgt spid="6"/>
                                        </p:tgtEl>
                                      </p:cBhvr>
                                    </p:animEffect>
                                  </p:childTnLst>
                                </p:cTn>
                              </p:par>
                              <p:par>
                                <p:cTn id="49" presetID="42" presetClass="path" presetSubtype="0" accel="50000" decel="50000" fill="hold" grpId="3" nodeType="withEffect">
                                  <p:stCondLst>
                                    <p:cond delay="0"/>
                                  </p:stCondLst>
                                  <p:childTnLst>
                                    <p:animMotion origin="layout" path="M -3.88889E-6 0 L -0.00885 -0.04977 " pathEditMode="relative" rAng="0" ptsTypes="AA">
                                      <p:cBhvr>
                                        <p:cTn id="50" dur="2000" fill="hold"/>
                                        <p:tgtEl>
                                          <p:spTgt spid="6"/>
                                        </p:tgtEl>
                                        <p:attrNameLst>
                                          <p:attrName>ppt_x</p:attrName>
                                          <p:attrName>ppt_y</p:attrName>
                                        </p:attrNameLst>
                                      </p:cBhvr>
                                      <p:rCtr x="-451" y="-2500"/>
                                    </p:animMotion>
                                  </p:childTnLst>
                                </p:cTn>
                              </p:par>
                              <p:par>
                                <p:cTn id="51" presetID="58" presetClass="path" presetSubtype="0" accel="50000" decel="50000" fill="hold" grpId="1" nodeType="withEffect">
                                  <p:stCondLst>
                                    <p:cond delay="0"/>
                                  </p:stCondLst>
                                  <p:childTnLst>
                                    <p:animMotion origin="layout" path="M -3.05556E-6 -3.7037E-7 C 0.00903 -0.01389 0.03386 -0.05833 0.05087 -0.08704 C 0.06789 -0.11551 0.08282 -0.14468 0.10209 -0.17153 C 0.13247 -0.21088 0.14479 -0.22222 0.1717 -0.24907 C 0.19861 -0.27616 0.23056 -0.29606 0.25469 -0.3 C 0.27865 -0.30393 0.30139 -0.29074 0.3158 -0.27315 C 0.33039 -0.25556 0.33039 -0.24306 0.34098 -0.19514 C 0.34497 -0.13449 0.34775 -0.06181 0.34462 0.02315 C 0.3415 0.10857 0.33212 0.28935 0.32917 0.34259 " pathEditMode="relative" rAng="0" ptsTypes="AAAAAAAAA">
                                      <p:cBhvr>
                                        <p:cTn id="52" dur="2000" fill="hold"/>
                                        <p:tgtEl>
                                          <p:spTgt spid="8"/>
                                        </p:tgtEl>
                                        <p:attrNameLst>
                                          <p:attrName>ppt_x</p:attrName>
                                          <p:attrName>ppt_y</p:attrName>
                                        </p:attrNameLst>
                                      </p:cBhvr>
                                      <p:rCtr x="17292" y="2083"/>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750"/>
                                        <p:tgtEl>
                                          <p:spTgt spid="9"/>
                                        </p:tgtEl>
                                      </p:cBhvr>
                                    </p:animEffect>
                                    <p:set>
                                      <p:cBhvr>
                                        <p:cTn id="70" dur="1" fill="hold">
                                          <p:stCondLst>
                                            <p:cond delay="749"/>
                                          </p:stCondLst>
                                        </p:cTn>
                                        <p:tgtEl>
                                          <p:spTgt spid="9"/>
                                        </p:tgtEl>
                                        <p:attrNameLst>
                                          <p:attrName>style.visibility</p:attrName>
                                        </p:attrNameLst>
                                      </p:cBhvr>
                                      <p:to>
                                        <p:strVal val="hidden"/>
                                      </p:to>
                                    </p:set>
                                  </p:childTnLst>
                                </p:cTn>
                              </p:par>
                            </p:childTnLst>
                          </p:cTn>
                        </p:par>
                        <p:par>
                          <p:cTn id="71" fill="hold">
                            <p:stCondLst>
                              <p:cond delay="2000"/>
                            </p:stCondLst>
                            <p:childTnLst>
                              <p:par>
                                <p:cTn id="72" presetID="10" presetClass="exit" presetSubtype="0" fill="hold" grpId="2" nodeType="afterEffect">
                                  <p:stCondLst>
                                    <p:cond delay="0"/>
                                  </p:stCondLst>
                                  <p:childTnLst>
                                    <p:animEffect transition="out" filter="fade">
                                      <p:cBhvr>
                                        <p:cTn id="73" dur="250"/>
                                        <p:tgtEl>
                                          <p:spTgt spid="8"/>
                                        </p:tgtEl>
                                      </p:cBhvr>
                                    </p:animEffect>
                                    <p:set>
                                      <p:cBhvr>
                                        <p:cTn id="74"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10" grpId="0"/>
      <p:bldP spid="10" grpId="1"/>
      <p:bldP spid="11" grpId="0"/>
      <p:bldP spid="11" grpId="1"/>
      <p:bldP spid="6" grpId="1"/>
      <p:bldP spid="6" grpId="2"/>
      <p:bldP spid="6" grpId="3"/>
      <p:bldP spid="8" grpId="0"/>
      <p:bldP spid="8" grpId="1"/>
      <p:bldP spid="8" grpId="2"/>
      <p:bldP spid="9" grpId="0"/>
      <p:bldP spid="9"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B1BC4-CDDE-4203-9ED0-3E083027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Jesus answered them, "Most assuredly, I say to you, whoever commits sin is a slave of sin.     And a slave does not abide in the house forever, but a son abides forever. Therefore if the Son makes you free, you shall be      free indeed."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John 8:34-36 </a:t>
            </a:r>
          </a:p>
        </p:txBody>
      </p:sp>
      <p:sp>
        <p:nvSpPr>
          <p:cNvPr id="4" name="Rectangle 2">
            <a:extLst>
              <a:ext uri="{FF2B5EF4-FFF2-40B4-BE49-F238E27FC236}">
                <a16:creationId xmlns:a16="http://schemas.microsoft.com/office/drawing/2014/main" id="{209F165F-35C7-4FCC-8354-58F8E2108B32}"/>
              </a:ext>
            </a:extLst>
          </p:cNvPr>
          <p:cNvSpPr txBox="1">
            <a:spLocks noChangeArrowheads="1"/>
          </p:cNvSpPr>
          <p:nvPr/>
        </p:nvSpPr>
        <p:spPr bwMode="auto">
          <a:xfrm>
            <a:off x="457200" y="518319"/>
            <a:ext cx="8229600" cy="582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ysClr val="windowText" lastClr="000000"/>
                </a:solidFill>
                <a:effectLst>
                  <a:glow rad="127000">
                    <a:schemeClr val="tx1"/>
                  </a:glow>
                  <a:outerShdw blurRad="50800" algn="tl" rotWithShape="0">
                    <a:srgbClr val="000000"/>
                  </a:outerShdw>
                </a:effectLst>
                <a:latin typeface="Calibri" panose="020F0502020204030204" pitchFamily="34" charset="0"/>
              </a:rPr>
              <a:t>Jesus answered them, "Most assuredly, I say to you, whoever commits sin is a slave of sin.     And a slave does not abide in the house forever, but a son abides forever. Therefore </a:t>
            </a:r>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if the Son makes you free, you shall be      free indeed</a:t>
            </a:r>
            <a:r>
              <a:rPr lang="en-US" altLang="en-US" b="1" kern="0" dirty="0">
                <a:ln w="17780" cmpd="sng">
                  <a:solidFill>
                    <a:srgbClr val="FFFFFF"/>
                  </a:solidFill>
                  <a:prstDash val="solid"/>
                  <a:miter lim="800000"/>
                </a:ln>
                <a:solidFill>
                  <a:sysClr val="windowText" lastClr="000000"/>
                </a:solidFill>
                <a:effectLst>
                  <a:glow rad="1270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ysClr val="windowText" lastClr="000000"/>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ysClr val="windowText" lastClr="000000"/>
                </a:solidFill>
                <a:effectLst>
                  <a:glow rad="127000">
                    <a:schemeClr val="tx1"/>
                  </a:glow>
                  <a:outerShdw blurRad="50800" algn="tl" rotWithShape="0">
                    <a:srgbClr val="000000"/>
                  </a:outerShdw>
                </a:effectLst>
                <a:latin typeface="Calibri" panose="020F0502020204030204" pitchFamily="34" charset="0"/>
              </a:rPr>
              <a:t>John 8:34-36 </a:t>
            </a:r>
          </a:p>
        </p:txBody>
      </p:sp>
      <p:sp>
        <p:nvSpPr>
          <p:cNvPr id="5" name="!!Rectangle 2">
            <a:extLst>
              <a:ext uri="{FF2B5EF4-FFF2-40B4-BE49-F238E27FC236}">
                <a16:creationId xmlns:a16="http://schemas.microsoft.com/office/drawing/2014/main" id="{747A9966-778F-43AA-9CA5-3E9D281130FE}"/>
              </a:ext>
            </a:extLst>
          </p:cNvPr>
          <p:cNvSpPr txBox="1">
            <a:spLocks noChangeArrowheads="1"/>
          </p:cNvSpPr>
          <p:nvPr/>
        </p:nvSpPr>
        <p:spPr bwMode="auto">
          <a:xfrm>
            <a:off x="3684342" y="4725453"/>
            <a:ext cx="1354429"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free</a:t>
            </a:r>
          </a:p>
        </p:txBody>
      </p:sp>
    </p:spTree>
    <p:extLst>
      <p:ext uri="{BB962C8B-B14F-4D97-AF65-F5344CB8AC3E}">
        <p14:creationId xmlns:p14="http://schemas.microsoft.com/office/powerpoint/2010/main" val="303682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3"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accel="50000" decel="50000" fill="hold" grpId="2" nodeType="withEffect">
                                  <p:stCondLst>
                                    <p:cond delay="0"/>
                                  </p:stCondLst>
                                  <p:childTnLst>
                                    <p:animMotion origin="layout" path="M 2.77778E-7 -4.44444E-6 L 0.03073 -0.24143 " pathEditMode="relative" rAng="0" ptsTypes="AA">
                                      <p:cBhvr>
                                        <p:cTn id="23" dur="2000" fill="hold"/>
                                        <p:tgtEl>
                                          <p:spTgt spid="5"/>
                                        </p:tgtEl>
                                        <p:attrNameLst>
                                          <p:attrName>ppt_x</p:attrName>
                                          <p:attrName>ppt_y</p:attrName>
                                        </p:attrNameLst>
                                      </p:cBhvr>
                                      <p:rCtr x="1528" y="-12083"/>
                                    </p:animMotion>
                                  </p:childTnLst>
                                </p:cTn>
                              </p:par>
                              <p:par>
                                <p:cTn id="24" presetID="10" presetClass="exit" presetSubtype="0" fill="hold" grpId="1" nodeType="withEffect">
                                  <p:stCondLst>
                                    <p:cond delay="0"/>
                                  </p:stCondLst>
                                  <p:childTnLst>
                                    <p:animEffect transition="out" filter="fade">
                                      <p:cBhvr>
                                        <p:cTn id="25" dur="750"/>
                                        <p:tgtEl>
                                          <p:spTgt spid="3074"/>
                                        </p:tgtEl>
                                      </p:cBhvr>
                                    </p:animEffect>
                                    <p:set>
                                      <p:cBhvr>
                                        <p:cTn id="26" dur="1" fill="hold">
                                          <p:stCondLst>
                                            <p:cond delay="749"/>
                                          </p:stCondLst>
                                        </p:cTn>
                                        <p:tgtEl>
                                          <p:spTgt spid="307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250"/>
                                        <p:tgtEl>
                                          <p:spTgt spid="4"/>
                                        </p:tgtEl>
                                      </p:cBhvr>
                                    </p:animEffect>
                                    <p:set>
                                      <p:cBhvr>
                                        <p:cTn id="29"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1"/>
      <p:bldP spid="5" grpId="2"/>
      <p:bldP spid="5" grpId="3"/>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B1BC4-CDDE-4203-9ED0-3E083027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Rectangle 2">
            <a:extLst>
              <a:ext uri="{FF2B5EF4-FFF2-40B4-BE49-F238E27FC236}">
                <a16:creationId xmlns:a16="http://schemas.microsoft.com/office/drawing/2014/main" id="{747A9966-778F-43AA-9CA5-3E9D281130FE}"/>
              </a:ext>
            </a:extLst>
          </p:cNvPr>
          <p:cNvSpPr txBox="1">
            <a:spLocks noChangeArrowheads="1"/>
          </p:cNvSpPr>
          <p:nvPr/>
        </p:nvSpPr>
        <p:spPr bwMode="auto">
          <a:xfrm>
            <a:off x="3712051" y="2855089"/>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blind</a:t>
            </a:r>
          </a:p>
        </p:txBody>
      </p:sp>
    </p:spTree>
    <p:extLst>
      <p:ext uri="{BB962C8B-B14F-4D97-AF65-F5344CB8AC3E}">
        <p14:creationId xmlns:p14="http://schemas.microsoft.com/office/powerpoint/2010/main" val="89527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37A26-51A8-4E03-9EB7-4CD5028BC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BC45F3C6-9D8C-4B4E-9BB4-3A56B5CBEA20}"/>
              </a:ext>
            </a:extLst>
          </p:cNvPr>
          <p:cNvSpPr txBox="1">
            <a:spLocks/>
          </p:cNvSpPr>
          <p:nvPr/>
        </p:nvSpPr>
        <p:spPr>
          <a:xfrm>
            <a:off x="816709" y="3355607"/>
            <a:ext cx="64833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oday">
            <a:extLst>
              <a:ext uri="{FF2B5EF4-FFF2-40B4-BE49-F238E27FC236}">
                <a16:creationId xmlns:a16="http://schemas.microsoft.com/office/drawing/2014/main" id="{683D2D6B-67CE-4A16-93C0-600D65007BC0}"/>
              </a:ext>
            </a:extLst>
          </p:cNvPr>
          <p:cNvSpPr txBox="1">
            <a:spLocks noChangeArrowheads="1"/>
          </p:cNvSpPr>
          <p:nvPr/>
        </p:nvSpPr>
        <p:spPr bwMode="auto">
          <a:xfrm>
            <a:off x="1835626" y="4083813"/>
            <a:ext cx="301895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to this day</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their minds were blinded.    For until this day the same veil remains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unlifted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the reading of the Old Testament, because the veil is taken away in Christ. But even to this day, when Moses is read, a veil lies on their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C2E1D292-3731-4565-AD12-6708C466AB8B}"/>
              </a:ext>
            </a:extLst>
          </p:cNvPr>
          <p:cNvSpPr txBox="1">
            <a:spLocks noChangeArrowheads="1"/>
          </p:cNvSpPr>
          <p:nvPr/>
        </p:nvSpPr>
        <p:spPr bwMode="auto">
          <a:xfrm>
            <a:off x="789827" y="3458676"/>
            <a:ext cx="6476028"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veil is taken away in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6">
            <a:extLst>
              <a:ext uri="{FF2B5EF4-FFF2-40B4-BE49-F238E27FC236}">
                <a16:creationId xmlns:a16="http://schemas.microsoft.com/office/drawing/2014/main" id="{3B09B448-AF01-4C65-938B-12578D157F69}"/>
              </a:ext>
            </a:extLst>
          </p:cNvPr>
          <p:cNvSpPr>
            <a:spLocks noChangeArrowheads="1"/>
          </p:cNvSpPr>
          <p:nvPr/>
        </p:nvSpPr>
        <p:spPr bwMode="auto">
          <a:xfrm>
            <a:off x="5018414" y="331980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9">
            <a:extLst>
              <a:ext uri="{FF2B5EF4-FFF2-40B4-BE49-F238E27FC236}">
                <a16:creationId xmlns:a16="http://schemas.microsoft.com/office/drawing/2014/main" id="{47CAD7F3-5404-4199-A323-D446153A8761}"/>
              </a:ext>
            </a:extLst>
          </p:cNvPr>
          <p:cNvSpPr>
            <a:spLocks noChangeArrowheads="1"/>
          </p:cNvSpPr>
          <p:nvPr/>
        </p:nvSpPr>
        <p:spPr bwMode="auto">
          <a:xfrm>
            <a:off x="5592724" y="3441564"/>
            <a:ext cx="167711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E0472D50-F41A-40C9-99D5-46431C058303}"/>
              </a:ext>
            </a:extLst>
          </p:cNvPr>
          <p:cNvSpPr txBox="1">
            <a:spLocks noChangeArrowheads="1"/>
          </p:cNvSpPr>
          <p:nvPr/>
        </p:nvSpPr>
        <p:spPr bwMode="auto">
          <a:xfrm>
            <a:off x="3712051" y="2855089"/>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blind</a:t>
            </a:r>
          </a:p>
        </p:txBody>
      </p:sp>
    </p:spTree>
    <p:extLst>
      <p:ext uri="{BB962C8B-B14F-4D97-AF65-F5344CB8AC3E}">
        <p14:creationId xmlns:p14="http://schemas.microsoft.com/office/powerpoint/2010/main" val="584121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0 2.22222E-6 L 0.24045 -0.30903 " pathEditMode="relative" rAng="0" ptsTypes="AA">
                                      <p:cBhvr>
                                        <p:cTn id="6" dur="2000" fill="hold"/>
                                        <p:tgtEl>
                                          <p:spTgt spid="7"/>
                                        </p:tgtEl>
                                        <p:attrNameLst>
                                          <p:attrName>ppt_x</p:attrName>
                                          <p:attrName>ppt_y</p:attrName>
                                        </p:attrNameLst>
                                      </p:cBhvr>
                                      <p:rCtr x="12014" y="-15463"/>
                                    </p:animMotion>
                                  </p:childTnLst>
                                </p:cTn>
                              </p:par>
                              <p:par>
                                <p:cTn id="7" presetID="15" presetClass="entr" presetSubtype="0" fill="hold" grpId="0" nodeType="withEffect">
                                  <p:stCondLst>
                                    <p:cond delay="1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2250"/>
                            </p:stCondLst>
                            <p:childTnLst>
                              <p:par>
                                <p:cTn id="14" presetID="10" presetClass="exit" presetSubtype="0" fill="hold" grpId="0" nodeType="afterEffect">
                                  <p:stCondLst>
                                    <p:cond delay="0"/>
                                  </p:stCondLst>
                                  <p:childTnLst>
                                    <p:animEffect transition="out" filter="fade">
                                      <p:cBhvr>
                                        <p:cTn id="15" dur="250"/>
                                        <p:tgtEl>
                                          <p:spTgt spid="7"/>
                                        </p:tgtEl>
                                      </p:cBhvr>
                                    </p:animEffect>
                                    <p:set>
                                      <p:cBhvr>
                                        <p:cTn id="16" dur="1" fill="hold">
                                          <p:stCondLst>
                                            <p:cond delay="24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stCondLst>
                                            <p:cond delay="0"/>
                                          </p:stCondLst>
                                        </p:cTn>
                                        <p:tgtEl>
                                          <p:spTgt spid="5"/>
                                        </p:tgtEl>
                                      </p:cBhvr>
                                    </p:animEffect>
                                    <p:anim to="" calcmode="lin" valueType="num">
                                      <p:cBhvr>
                                        <p:cTn id="3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3" fill="hold">
                            <p:stCondLst>
                              <p:cond delay="1000"/>
                            </p:stCondLst>
                            <p:childTnLst>
                              <p:par>
                                <p:cTn id="34" presetID="0" presetClass="entr" presetSubtype="0" fill="hold" grpId="0" nodeType="afterEffect">
                                  <p:stCondLst>
                                    <p:cond delay="0"/>
                                  </p:stCondLst>
                                  <p:iterate type="lt">
                                    <p:tmPct val="10000"/>
                                  </p:iterate>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stCondLst>
                                            <p:cond delay="0"/>
                                          </p:stCondLst>
                                        </p:cTn>
                                        <p:tgtEl>
                                          <p:spTgt spid="6"/>
                                        </p:tgtEl>
                                      </p:cBhvr>
                                    </p:animEffect>
                                    <p:anim to="" calcmode="lin" valueType="num">
                                      <p:cBhvr>
                                        <p:cTn id="3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9" fill="hold">
                            <p:stCondLst>
                              <p:cond delay="175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6"/>
                                        </p:tgtEl>
                                      </p:cBhvr>
                                    </p:animEffect>
                                    <p:animScale>
                                      <p:cBhvr>
                                        <p:cTn id="42" dur="250" autoRev="1" fill="hold"/>
                                        <p:tgtEl>
                                          <p:spTgt spid="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2"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iterate type="lt">
                                    <p:tmPct val="0"/>
                                  </p:iterate>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2"/>
      <p:bldP spid="3074" grpId="0"/>
      <p:bldP spid="3074" grpId="1"/>
      <p:bldP spid="9" grpId="0"/>
      <p:bldP spid="9" grpId="1"/>
      <p:bldP spid="5" grpId="0"/>
      <p:bldP spid="5" grpId="1"/>
      <p:bldP spid="6" grpId="0"/>
      <p:bldP spid="6" grpId="1"/>
      <p:bldP spid="6" grpId="2"/>
      <p:bldP spid="7" grpId="0"/>
      <p:bldP spid="7" grpI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F5BAE-5191-4D56-8FDE-EF6BC48AE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1">
            <a:extLst>
              <a:ext uri="{FF2B5EF4-FFF2-40B4-BE49-F238E27FC236}">
                <a16:creationId xmlns:a16="http://schemas.microsoft.com/office/drawing/2014/main" id="{7D6E1955-10FD-41DF-91F8-B6F72C7E1C41}"/>
              </a:ext>
            </a:extLst>
          </p:cNvPr>
          <p:cNvSpPr txBox="1">
            <a:spLocks noChangeArrowheads="1"/>
          </p:cNvSpPr>
          <p:nvPr/>
        </p:nvSpPr>
        <p:spPr bwMode="auto">
          <a:xfrm>
            <a:off x="2648529" y="2252632"/>
            <a:ext cx="19450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Lord is</a:t>
            </a:r>
          </a:p>
        </p:txBody>
      </p:sp>
      <p:sp>
        <p:nvSpPr>
          <p:cNvPr id="10" name="Freeform: Shape 9">
            <a:extLst>
              <a:ext uri="{FF2B5EF4-FFF2-40B4-BE49-F238E27FC236}">
                <a16:creationId xmlns:a16="http://schemas.microsoft.com/office/drawing/2014/main" id="{01CDF26B-A441-41F3-B6B0-5CD7B7085B92}"/>
              </a:ext>
            </a:extLst>
          </p:cNvPr>
          <p:cNvSpPr/>
          <p:nvPr/>
        </p:nvSpPr>
        <p:spPr>
          <a:xfrm>
            <a:off x="-11084" y="1862051"/>
            <a:ext cx="4526280" cy="2660904"/>
          </a:xfrm>
          <a:custGeom>
            <a:avLst/>
            <a:gdLst>
              <a:gd name="connsiteX0" fmla="*/ 0 w 4527666"/>
              <a:gd name="connsiteY0" fmla="*/ 0 h 2665614"/>
              <a:gd name="connsiteX1" fmla="*/ 3840480 w 4527666"/>
              <a:gd name="connsiteY1" fmla="*/ 0 h 2665614"/>
              <a:gd name="connsiteX2" fmla="*/ 3995651 w 4527666"/>
              <a:gd name="connsiteY2" fmla="*/ 60960 h 2665614"/>
              <a:gd name="connsiteX3" fmla="*/ 4217324 w 4527666"/>
              <a:gd name="connsiteY3" fmla="*/ 171796 h 2665614"/>
              <a:gd name="connsiteX4" fmla="*/ 4339244 w 4527666"/>
              <a:gd name="connsiteY4" fmla="*/ 304800 h 2665614"/>
              <a:gd name="connsiteX5" fmla="*/ 4411288 w 4527666"/>
              <a:gd name="connsiteY5" fmla="*/ 421178 h 2665614"/>
              <a:gd name="connsiteX6" fmla="*/ 4472248 w 4527666"/>
              <a:gd name="connsiteY6" fmla="*/ 570807 h 2665614"/>
              <a:gd name="connsiteX7" fmla="*/ 4516582 w 4527666"/>
              <a:gd name="connsiteY7" fmla="*/ 720436 h 2665614"/>
              <a:gd name="connsiteX8" fmla="*/ 4516582 w 4527666"/>
              <a:gd name="connsiteY8" fmla="*/ 925484 h 2665614"/>
              <a:gd name="connsiteX9" fmla="*/ 4499957 w 4527666"/>
              <a:gd name="connsiteY9" fmla="*/ 1113905 h 2665614"/>
              <a:gd name="connsiteX10" fmla="*/ 4455622 w 4527666"/>
              <a:gd name="connsiteY10" fmla="*/ 1230284 h 2665614"/>
              <a:gd name="connsiteX11" fmla="*/ 4305993 w 4527666"/>
              <a:gd name="connsiteY11" fmla="*/ 1551709 h 2665614"/>
              <a:gd name="connsiteX12" fmla="*/ 4245033 w 4527666"/>
              <a:gd name="connsiteY12" fmla="*/ 1640378 h 2665614"/>
              <a:gd name="connsiteX13" fmla="*/ 4161906 w 4527666"/>
              <a:gd name="connsiteY13" fmla="*/ 1706880 h 2665614"/>
              <a:gd name="connsiteX14" fmla="*/ 4383579 w 4527666"/>
              <a:gd name="connsiteY14" fmla="*/ 1651462 h 2665614"/>
              <a:gd name="connsiteX15" fmla="*/ 4427913 w 4527666"/>
              <a:gd name="connsiteY15" fmla="*/ 1479665 h 2665614"/>
              <a:gd name="connsiteX16" fmla="*/ 4527666 w 4527666"/>
              <a:gd name="connsiteY16" fmla="*/ 1363287 h 2665614"/>
              <a:gd name="connsiteX17" fmla="*/ 4522124 w 4527666"/>
              <a:gd name="connsiteY17" fmla="*/ 2660073 h 2665614"/>
              <a:gd name="connsiteX18" fmla="*/ 5542 w 4527666"/>
              <a:gd name="connsiteY18" fmla="*/ 2665614 h 2665614"/>
              <a:gd name="connsiteX19" fmla="*/ 0 w 4527666"/>
              <a:gd name="connsiteY19" fmla="*/ 0 h 266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27666" h="2665614">
                <a:moveTo>
                  <a:pt x="0" y="0"/>
                </a:moveTo>
                <a:lnTo>
                  <a:pt x="3840480" y="0"/>
                </a:lnTo>
                <a:lnTo>
                  <a:pt x="3995651" y="60960"/>
                </a:lnTo>
                <a:lnTo>
                  <a:pt x="4217324" y="171796"/>
                </a:lnTo>
                <a:lnTo>
                  <a:pt x="4339244" y="304800"/>
                </a:lnTo>
                <a:lnTo>
                  <a:pt x="4411288" y="421178"/>
                </a:lnTo>
                <a:lnTo>
                  <a:pt x="4472248" y="570807"/>
                </a:lnTo>
                <a:lnTo>
                  <a:pt x="4516582" y="720436"/>
                </a:lnTo>
                <a:lnTo>
                  <a:pt x="4516582" y="925484"/>
                </a:lnTo>
                <a:lnTo>
                  <a:pt x="4499957" y="1113905"/>
                </a:lnTo>
                <a:lnTo>
                  <a:pt x="4455622" y="1230284"/>
                </a:lnTo>
                <a:lnTo>
                  <a:pt x="4305993" y="1551709"/>
                </a:lnTo>
                <a:lnTo>
                  <a:pt x="4245033" y="1640378"/>
                </a:lnTo>
                <a:lnTo>
                  <a:pt x="4161906" y="1706880"/>
                </a:lnTo>
                <a:lnTo>
                  <a:pt x="4383579" y="1651462"/>
                </a:lnTo>
                <a:lnTo>
                  <a:pt x="4427913" y="1479665"/>
                </a:lnTo>
                <a:lnTo>
                  <a:pt x="4527666" y="1363287"/>
                </a:lnTo>
                <a:cubicBezTo>
                  <a:pt x="4525819" y="1795549"/>
                  <a:pt x="4523971" y="2227811"/>
                  <a:pt x="4522124" y="2660073"/>
                </a:cubicBezTo>
                <a:lnTo>
                  <a:pt x="5542" y="2665614"/>
                </a:lnTo>
                <a:cubicBezTo>
                  <a:pt x="3695" y="1777076"/>
                  <a:pt x="1847" y="888538"/>
                  <a:pt x="0"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27B621-2353-42A9-9D73-709759EC43FE}"/>
              </a:ext>
            </a:extLst>
          </p:cNvPr>
          <p:cNvSpPr txBox="1">
            <a:spLocks/>
          </p:cNvSpPr>
          <p:nvPr/>
        </p:nvSpPr>
        <p:spPr>
          <a:xfrm>
            <a:off x="1241947" y="1643133"/>
            <a:ext cx="23327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treasure</a:t>
            </a:r>
          </a:p>
        </p:txBody>
      </p:sp>
      <p:sp>
        <p:nvSpPr>
          <p:cNvPr id="5" name="Title 1">
            <a:extLst>
              <a:ext uri="{FF2B5EF4-FFF2-40B4-BE49-F238E27FC236}">
                <a16:creationId xmlns:a16="http://schemas.microsoft.com/office/drawing/2014/main" id="{35882D0F-9949-4312-88BA-04403791CAAA}"/>
              </a:ext>
            </a:extLst>
          </p:cNvPr>
          <p:cNvSpPr txBox="1">
            <a:spLocks/>
          </p:cNvSpPr>
          <p:nvPr/>
        </p:nvSpPr>
        <p:spPr>
          <a:xfrm>
            <a:off x="2402463" y="4329361"/>
            <a:ext cx="58821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835701" y="950535"/>
            <a:ext cx="7472597" cy="49569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good man out of the good treasure of his heart brings forth good; and an evil man out of the evil treasure of his heart brings forth evil. For out of the abundance of the heart his mouth speaks."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6:45 </a:t>
            </a:r>
          </a:p>
        </p:txBody>
      </p:sp>
      <p:sp>
        <p:nvSpPr>
          <p:cNvPr id="6" name="!!Today">
            <a:extLst>
              <a:ext uri="{FF2B5EF4-FFF2-40B4-BE49-F238E27FC236}">
                <a16:creationId xmlns:a16="http://schemas.microsoft.com/office/drawing/2014/main" id="{B837F726-66DA-4B44-A8C4-172D5F910863}"/>
              </a:ext>
            </a:extLst>
          </p:cNvPr>
          <p:cNvSpPr txBox="1">
            <a:spLocks noChangeArrowheads="1"/>
          </p:cNvSpPr>
          <p:nvPr/>
        </p:nvSpPr>
        <p:spPr bwMode="auto">
          <a:xfrm>
            <a:off x="875979" y="3718689"/>
            <a:ext cx="4492150"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heart brings forth</a:t>
            </a:r>
          </a:p>
        </p:txBody>
      </p:sp>
      <p:sp>
        <p:nvSpPr>
          <p:cNvPr id="11" name="Rectangle 2">
            <a:extLst>
              <a:ext uri="{FF2B5EF4-FFF2-40B4-BE49-F238E27FC236}">
                <a16:creationId xmlns:a16="http://schemas.microsoft.com/office/drawing/2014/main" id="{81CD9266-3501-41F7-BAB4-56E9BAC267C1}"/>
              </a:ext>
            </a:extLst>
          </p:cNvPr>
          <p:cNvSpPr txBox="1">
            <a:spLocks noChangeArrowheads="1"/>
          </p:cNvSpPr>
          <p:nvPr/>
        </p:nvSpPr>
        <p:spPr bwMode="auto">
          <a:xfrm>
            <a:off x="1276884" y="1750326"/>
            <a:ext cx="226979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treasure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74EB1FA-6917-4F53-AEC1-E245B1BDF7E6}"/>
              </a:ext>
            </a:extLst>
          </p:cNvPr>
          <p:cNvSpPr txBox="1">
            <a:spLocks noChangeArrowheads="1"/>
          </p:cNvSpPr>
          <p:nvPr/>
        </p:nvSpPr>
        <p:spPr bwMode="auto">
          <a:xfrm>
            <a:off x="2342048" y="4438293"/>
            <a:ext cx="5968336"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abundance of the heart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 hidden="1">
            <a:extLst>
              <a:ext uri="{FF2B5EF4-FFF2-40B4-BE49-F238E27FC236}">
                <a16:creationId xmlns:a16="http://schemas.microsoft.com/office/drawing/2014/main" id="{46954807-4B0A-42D5-A90A-00DF68038445}"/>
              </a:ext>
            </a:extLst>
          </p:cNvPr>
          <p:cNvSpPr txBox="1">
            <a:spLocks noChangeArrowheads="1"/>
          </p:cNvSpPr>
          <p:nvPr/>
        </p:nvSpPr>
        <p:spPr bwMode="auto">
          <a:xfrm>
            <a:off x="3073644" y="2100232"/>
            <a:ext cx="19450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noFill/>
                  <a:prstDash val="solid"/>
                  <a:miter lim="800000"/>
                </a:ln>
                <a:solidFill>
                  <a:srgbClr val="66FF33"/>
                </a:solidFill>
                <a:effectLst>
                  <a:outerShdw blurRad="50800" algn="tl" rotWithShape="0">
                    <a:srgbClr val="000000"/>
                  </a:outerShdw>
                </a:effectLst>
                <a:uLnTx/>
                <a:uFillTx/>
                <a:latin typeface="Calibri" panose="020F0502020204030204" pitchFamily="34" charset="0"/>
                <a:ea typeface="+mj-ea"/>
                <a:cs typeface="+mj-cs"/>
              </a:rPr>
              <a:t>Lord is</a:t>
            </a:r>
          </a:p>
        </p:txBody>
      </p:sp>
    </p:spTree>
    <p:extLst>
      <p:ext uri="{BB962C8B-B14F-4D97-AF65-F5344CB8AC3E}">
        <p14:creationId xmlns:p14="http://schemas.microsoft.com/office/powerpoint/2010/main" val="2614299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par>
                                <p:cTn id="30" presetID="18" presetClass="emph" presetSubtype="0" fill="hold" grpId="1" nodeType="withEffect">
                                  <p:stCondLst>
                                    <p:cond delay="0"/>
                                  </p:stCondLst>
                                  <p:childTnLst>
                                    <p:set>
                                      <p:cBhvr override="childStyle">
                                        <p:cTn id="31" dur="75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7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3074"/>
                                        </p:tgtEl>
                                      </p:cBhvr>
                                    </p:animEffect>
                                    <p:set>
                                      <p:cBhvr>
                                        <p:cTn id="39" dur="1" fill="hold">
                                          <p:stCondLst>
                                            <p:cond delay="99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 presetClass="entr" presetSubtype="0" fill="hold" grpId="3" nodeType="withEffect">
                                  <p:stCondLst>
                                    <p:cond delay="50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xit" presetSubtype="0" fill="hold" grpId="1" nodeType="withEffect">
                                  <p:stCondLst>
                                    <p:cond delay="1500"/>
                                  </p:stCondLst>
                                  <p:childTnLst>
                                    <p:set>
                                      <p:cBhvr>
                                        <p:cTn id="55" dur="1" fill="hold">
                                          <p:stCondLst>
                                            <p:cond delay="0"/>
                                          </p:stCondLst>
                                        </p:cTn>
                                        <p:tgtEl>
                                          <p:spTgt spid="10"/>
                                        </p:tgtEl>
                                        <p:attrNameLst>
                                          <p:attrName>style.visibility</p:attrName>
                                        </p:attrNameLst>
                                      </p:cBhvr>
                                      <p:to>
                                        <p:strVal val="hidden"/>
                                      </p:to>
                                    </p:set>
                                  </p:childTnLst>
                                </p:cTn>
                              </p:par>
                              <p:par>
                                <p:cTn id="56" presetID="37" presetClass="path" presetSubtype="0" accel="50000" decel="50000" fill="hold" grpId="4" nodeType="withEffect">
                                  <p:stCondLst>
                                    <p:cond delay="500"/>
                                  </p:stCondLst>
                                  <p:childTnLst>
                                    <p:animMotion origin="layout" path="M 3.05556E-6 -0.00024 C 0.03698 0.00254 0.08819 0.01296 0.11267 0.01643 C 0.13941 0.02176 0.17257 0.02731 0.20625 0.03264 C 0.23975 0.03819 0.30521 0.04166 0.31319 0.03541 C 0.33576 0.02824 0.34705 0.01643 0.35416 0.00069 C 0.36128 -0.01436 0.37083 -0.04074 0.35625 -0.05718 C 0.35104 -0.07107 0.33923 -0.09213 0.32222 -0.1007 C 0.30503 -0.10973 0.29462 -0.11829 0.25382 -0.10926 C 0.20625 -0.10602 0.08732 -0.04028 0.04618 -0.02199 " pathEditMode="relative" rAng="0" ptsTypes="AAAAAAAAA">
                                      <p:cBhvr>
                                        <p:cTn id="57" dur="2000" fill="hold"/>
                                        <p:tgtEl>
                                          <p:spTgt spid="8"/>
                                        </p:tgtEl>
                                        <p:attrNameLst>
                                          <p:attrName>ppt_x</p:attrName>
                                          <p:attrName>ppt_y</p:attrName>
                                        </p:attrNameLst>
                                      </p:cBhvr>
                                      <p:rCtr x="18194" y="-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3"/>
      <p:bldP spid="8" grpId="4"/>
      <p:bldP spid="10" grpId="1" animBg="1"/>
      <p:bldP spid="4" grpId="0"/>
      <p:bldP spid="4" grpId="1"/>
      <p:bldP spid="4" grpId="2"/>
      <p:bldP spid="5" grpId="0"/>
      <p:bldP spid="5" grpId="1"/>
      <p:bldP spid="5" grpId="2"/>
      <p:bldP spid="3074" grpId="0"/>
      <p:bldP spid="3074" grpId="1"/>
      <p:bldP spid="6" grpId="0"/>
      <p:bldP spid="11" grpId="0"/>
      <p:bldP spid="11" grpId="1"/>
      <p:bldP spid="12" grpId="0"/>
      <p:bldP spid="12"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50897-0374-4943-A36F-9EADE2864039}"/>
              </a:ext>
            </a:extLst>
          </p:cNvPr>
          <p:cNvPicPr>
            <a:picLocks noChangeAspect="1"/>
          </p:cNvPicPr>
          <p:nvPr/>
        </p:nvPicPr>
        <p:blipFill rotWithShape="1">
          <a:blip r:embed="rId3">
            <a:extLst>
              <a:ext uri="{28A0092B-C50C-407E-A947-70E740481C1C}">
                <a14:useLocalDpi xmlns:a14="http://schemas.microsoft.com/office/drawing/2010/main" val="0"/>
              </a:ext>
            </a:extLst>
          </a:blip>
          <a:srcRect t="4194"/>
          <a:stretch/>
        </p:blipFill>
        <p:spPr>
          <a:xfrm>
            <a:off x="0" y="0"/>
            <a:ext cx="9144000" cy="6858000"/>
          </a:xfrm>
          <a:prstGeom prst="rect">
            <a:avLst/>
          </a:prstGeom>
        </p:spPr>
      </p:pic>
      <p:sp>
        <p:nvSpPr>
          <p:cNvPr id="4" name="Title 1">
            <a:extLst>
              <a:ext uri="{FF2B5EF4-FFF2-40B4-BE49-F238E27FC236}">
                <a16:creationId xmlns:a16="http://schemas.microsoft.com/office/drawing/2014/main" id="{E1F0C9AC-993E-4568-A12D-F733F6EE45E7}"/>
              </a:ext>
            </a:extLst>
          </p:cNvPr>
          <p:cNvSpPr txBox="1">
            <a:spLocks/>
          </p:cNvSpPr>
          <p:nvPr/>
        </p:nvSpPr>
        <p:spPr>
          <a:xfrm>
            <a:off x="4408371" y="4031492"/>
            <a:ext cx="3444608" cy="785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transformed</a:t>
            </a:r>
          </a:p>
        </p:txBody>
      </p:sp>
      <p:sp>
        <p:nvSpPr>
          <p:cNvPr id="5" name="Title 1">
            <a:extLst>
              <a:ext uri="{FF2B5EF4-FFF2-40B4-BE49-F238E27FC236}">
                <a16:creationId xmlns:a16="http://schemas.microsoft.com/office/drawing/2014/main" id="{58A9A31F-3032-4057-B589-C7600BBAF1A3}"/>
              </a:ext>
            </a:extLst>
          </p:cNvPr>
          <p:cNvSpPr txBox="1">
            <a:spLocks/>
          </p:cNvSpPr>
          <p:nvPr/>
        </p:nvSpPr>
        <p:spPr>
          <a:xfrm>
            <a:off x="1103871" y="4604057"/>
            <a:ext cx="32272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 image</a:t>
            </a:r>
          </a:p>
        </p:txBody>
      </p:sp>
      <p:sp>
        <p:nvSpPr>
          <p:cNvPr id="6" name="Title 1">
            <a:extLst>
              <a:ext uri="{FF2B5EF4-FFF2-40B4-BE49-F238E27FC236}">
                <a16:creationId xmlns:a16="http://schemas.microsoft.com/office/drawing/2014/main" id="{3A59EF26-F4E1-4ABC-80C3-9E1D115B7789}"/>
              </a:ext>
            </a:extLst>
          </p:cNvPr>
          <p:cNvSpPr txBox="1">
            <a:spLocks/>
          </p:cNvSpPr>
          <p:nvPr/>
        </p:nvSpPr>
        <p:spPr>
          <a:xfrm>
            <a:off x="2229347" y="5243761"/>
            <a:ext cx="59231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the Spirit of the Lord</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when one turns to the Lord, the veil is taken away. Now the Lord is the Spirit; and where the Spirit of the Lord is, there is liberty. But we all, with unveiled face, beholding as in a mirror the glory of the Lord, are being transformed into the same image from glory to glory, just as by the Spirit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3:16-18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Rectangle 2">
            <a:extLst>
              <a:ext uri="{FF2B5EF4-FFF2-40B4-BE49-F238E27FC236}">
                <a16:creationId xmlns:a16="http://schemas.microsoft.com/office/drawing/2014/main" id="{8DA95EF5-2B8A-4994-BBEF-0B8DB2797BD2}"/>
              </a:ext>
            </a:extLst>
          </p:cNvPr>
          <p:cNvSpPr txBox="1">
            <a:spLocks noChangeArrowheads="1"/>
          </p:cNvSpPr>
          <p:nvPr/>
        </p:nvSpPr>
        <p:spPr bwMode="auto">
          <a:xfrm>
            <a:off x="4525832" y="4071155"/>
            <a:ext cx="3227860"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transformed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1DD11308-17C6-4519-917C-898B1F2A09AF}"/>
              </a:ext>
            </a:extLst>
          </p:cNvPr>
          <p:cNvSpPr txBox="1">
            <a:spLocks noChangeArrowheads="1"/>
          </p:cNvSpPr>
          <p:nvPr/>
        </p:nvSpPr>
        <p:spPr bwMode="auto">
          <a:xfrm>
            <a:off x="1166565" y="4714342"/>
            <a:ext cx="3118678"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 image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CEDC5D52-5EA1-446D-94A0-2F4B77765990}"/>
              </a:ext>
            </a:extLst>
          </p:cNvPr>
          <p:cNvSpPr txBox="1">
            <a:spLocks noChangeArrowheads="1"/>
          </p:cNvSpPr>
          <p:nvPr/>
        </p:nvSpPr>
        <p:spPr bwMode="auto">
          <a:xfrm>
            <a:off x="2318236" y="5349922"/>
            <a:ext cx="574997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by the Spirit of the Lord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
            <a:extLst>
              <a:ext uri="{FF2B5EF4-FFF2-40B4-BE49-F238E27FC236}">
                <a16:creationId xmlns:a16="http://schemas.microsoft.com/office/drawing/2014/main" id="{F3E14414-9042-4001-9777-238C3859D46A}"/>
              </a:ext>
            </a:extLst>
          </p:cNvPr>
          <p:cNvSpPr txBox="1">
            <a:spLocks noChangeArrowheads="1"/>
          </p:cNvSpPr>
          <p:nvPr/>
        </p:nvSpPr>
        <p:spPr bwMode="auto">
          <a:xfrm>
            <a:off x="3073644" y="2100232"/>
            <a:ext cx="194505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Lord is</a:t>
            </a:r>
          </a:p>
        </p:txBody>
      </p:sp>
      <p:sp>
        <p:nvSpPr>
          <p:cNvPr id="8" name="Rectangle 2">
            <a:extLst>
              <a:ext uri="{FF2B5EF4-FFF2-40B4-BE49-F238E27FC236}">
                <a16:creationId xmlns:a16="http://schemas.microsoft.com/office/drawing/2014/main" id="{F7F9A485-298B-430C-B3A5-F06DA1391E76}"/>
              </a:ext>
            </a:extLst>
          </p:cNvPr>
          <p:cNvSpPr txBox="1">
            <a:spLocks noChangeArrowheads="1"/>
          </p:cNvSpPr>
          <p:nvPr/>
        </p:nvSpPr>
        <p:spPr bwMode="auto">
          <a:xfrm>
            <a:off x="2934026" y="2714403"/>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9" name="Rectangle 2">
            <a:extLst>
              <a:ext uri="{FF2B5EF4-FFF2-40B4-BE49-F238E27FC236}">
                <a16:creationId xmlns:a16="http://schemas.microsoft.com/office/drawing/2014/main" id="{98BCEED3-2663-4F4C-8949-0272A8A4CAB1}"/>
              </a:ext>
            </a:extLst>
          </p:cNvPr>
          <p:cNvSpPr txBox="1">
            <a:spLocks noChangeArrowheads="1"/>
          </p:cNvSpPr>
          <p:nvPr/>
        </p:nvSpPr>
        <p:spPr bwMode="auto">
          <a:xfrm>
            <a:off x="90597" y="825003"/>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p>
        </p:txBody>
      </p:sp>
      <p:sp>
        <p:nvSpPr>
          <p:cNvPr id="10" name="Rectangle 2">
            <a:extLst>
              <a:ext uri="{FF2B5EF4-FFF2-40B4-BE49-F238E27FC236}">
                <a16:creationId xmlns:a16="http://schemas.microsoft.com/office/drawing/2014/main" id="{4009BFC0-7E39-4D14-89D8-344FAFD38956}"/>
              </a:ext>
            </a:extLst>
          </p:cNvPr>
          <p:cNvSpPr txBox="1">
            <a:spLocks noChangeArrowheads="1"/>
          </p:cNvSpPr>
          <p:nvPr/>
        </p:nvSpPr>
        <p:spPr bwMode="auto">
          <a:xfrm>
            <a:off x="636554" y="1464259"/>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p>
        </p:txBody>
      </p:sp>
      <p:sp>
        <p:nvSpPr>
          <p:cNvPr id="11" name="Rectangle 2">
            <a:extLst>
              <a:ext uri="{FF2B5EF4-FFF2-40B4-BE49-F238E27FC236}">
                <a16:creationId xmlns:a16="http://schemas.microsoft.com/office/drawing/2014/main" id="{26B937EC-8296-4242-8AA1-A61D707644C4}"/>
              </a:ext>
            </a:extLst>
          </p:cNvPr>
          <p:cNvSpPr txBox="1">
            <a:spLocks noChangeArrowheads="1"/>
          </p:cNvSpPr>
          <p:nvPr/>
        </p:nvSpPr>
        <p:spPr bwMode="auto">
          <a:xfrm>
            <a:off x="1009112" y="4021722"/>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p>
        </p:txBody>
      </p:sp>
      <p:sp>
        <p:nvSpPr>
          <p:cNvPr id="12" name="Rectangle 2">
            <a:extLst>
              <a:ext uri="{FF2B5EF4-FFF2-40B4-BE49-F238E27FC236}">
                <a16:creationId xmlns:a16="http://schemas.microsoft.com/office/drawing/2014/main" id="{A06BBD17-52A4-4132-A1E7-AAEAABC83773}"/>
              </a:ext>
            </a:extLst>
          </p:cNvPr>
          <p:cNvSpPr txBox="1">
            <a:spLocks noChangeArrowheads="1"/>
          </p:cNvSpPr>
          <p:nvPr/>
        </p:nvSpPr>
        <p:spPr bwMode="auto">
          <a:xfrm>
            <a:off x="6512829" y="5298722"/>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p>
        </p:txBody>
      </p:sp>
      <p:sp>
        <p:nvSpPr>
          <p:cNvPr id="13" name="Rectangle 2">
            <a:extLst>
              <a:ext uri="{FF2B5EF4-FFF2-40B4-BE49-F238E27FC236}">
                <a16:creationId xmlns:a16="http://schemas.microsoft.com/office/drawing/2014/main" id="{40FD3790-F18E-477F-B3CB-EC98DCCC6A69}"/>
              </a:ext>
            </a:extLst>
          </p:cNvPr>
          <p:cNvSpPr txBox="1">
            <a:spLocks noChangeArrowheads="1"/>
          </p:cNvSpPr>
          <p:nvPr/>
        </p:nvSpPr>
        <p:spPr bwMode="auto">
          <a:xfrm>
            <a:off x="3010876" y="2105465"/>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p>
        </p:txBody>
      </p:sp>
      <p:sp>
        <p:nvSpPr>
          <p:cNvPr id="14" name="Rectangle 2">
            <a:extLst>
              <a:ext uri="{FF2B5EF4-FFF2-40B4-BE49-F238E27FC236}">
                <a16:creationId xmlns:a16="http://schemas.microsoft.com/office/drawing/2014/main" id="{15BDCC01-E043-402C-913A-6F8CD33E2D7F}"/>
              </a:ext>
            </a:extLst>
          </p:cNvPr>
          <p:cNvSpPr txBox="1">
            <a:spLocks noChangeArrowheads="1"/>
          </p:cNvSpPr>
          <p:nvPr/>
        </p:nvSpPr>
        <p:spPr bwMode="auto">
          <a:xfrm>
            <a:off x="375698" y="2100703"/>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Spirit</a:t>
            </a:r>
          </a:p>
        </p:txBody>
      </p:sp>
      <p:sp>
        <p:nvSpPr>
          <p:cNvPr id="15" name="Rectangle 2">
            <a:extLst>
              <a:ext uri="{FF2B5EF4-FFF2-40B4-BE49-F238E27FC236}">
                <a16:creationId xmlns:a16="http://schemas.microsoft.com/office/drawing/2014/main" id="{3630723B-A4FA-4340-B894-19A4893B9F03}"/>
              </a:ext>
            </a:extLst>
          </p:cNvPr>
          <p:cNvSpPr txBox="1">
            <a:spLocks noChangeArrowheads="1"/>
          </p:cNvSpPr>
          <p:nvPr/>
        </p:nvSpPr>
        <p:spPr bwMode="auto">
          <a:xfrm>
            <a:off x="3160462" y="1466208"/>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Spirit</a:t>
            </a:r>
          </a:p>
        </p:txBody>
      </p:sp>
      <p:sp>
        <p:nvSpPr>
          <p:cNvPr id="16" name="Rectangle 2">
            <a:extLst>
              <a:ext uri="{FF2B5EF4-FFF2-40B4-BE49-F238E27FC236}">
                <a16:creationId xmlns:a16="http://schemas.microsoft.com/office/drawing/2014/main" id="{FF095405-EAAA-462F-B7F7-073E76ADC720}"/>
              </a:ext>
            </a:extLst>
          </p:cNvPr>
          <p:cNvSpPr txBox="1">
            <a:spLocks noChangeArrowheads="1"/>
          </p:cNvSpPr>
          <p:nvPr/>
        </p:nvSpPr>
        <p:spPr bwMode="auto">
          <a:xfrm>
            <a:off x="3878950" y="5302618"/>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Spirit</a:t>
            </a:r>
          </a:p>
        </p:txBody>
      </p:sp>
      <p:sp>
        <p:nvSpPr>
          <p:cNvPr id="17" name="Rectangle 2" hidden="1">
            <a:extLst>
              <a:ext uri="{FF2B5EF4-FFF2-40B4-BE49-F238E27FC236}">
                <a16:creationId xmlns:a16="http://schemas.microsoft.com/office/drawing/2014/main" id="{8D852814-8A5D-4686-A65D-9ECE8B1DC4C0}"/>
              </a:ext>
            </a:extLst>
          </p:cNvPr>
          <p:cNvSpPr txBox="1">
            <a:spLocks noChangeArrowheads="1"/>
          </p:cNvSpPr>
          <p:nvPr/>
        </p:nvSpPr>
        <p:spPr bwMode="auto">
          <a:xfrm>
            <a:off x="2932120" y="2721044"/>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p>
        </p:txBody>
      </p:sp>
      <p:sp>
        <p:nvSpPr>
          <p:cNvPr id="18" name="Rectangle 2" hidden="1">
            <a:extLst>
              <a:ext uri="{FF2B5EF4-FFF2-40B4-BE49-F238E27FC236}">
                <a16:creationId xmlns:a16="http://schemas.microsoft.com/office/drawing/2014/main" id="{91E0FBC8-EB45-4731-921F-A26FE6C40F00}"/>
              </a:ext>
            </a:extLst>
          </p:cNvPr>
          <p:cNvSpPr txBox="1">
            <a:spLocks noChangeArrowheads="1"/>
          </p:cNvSpPr>
          <p:nvPr/>
        </p:nvSpPr>
        <p:spPr bwMode="auto">
          <a:xfrm>
            <a:off x="2944025" y="2721044"/>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Spirit</a:t>
            </a:r>
          </a:p>
        </p:txBody>
      </p:sp>
    </p:spTree>
    <p:extLst>
      <p:ext uri="{BB962C8B-B14F-4D97-AF65-F5344CB8AC3E}">
        <p14:creationId xmlns:p14="http://schemas.microsoft.com/office/powerpoint/2010/main" val="67358377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750"/>
                                        <p:tgtEl>
                                          <p:spTgt spid="6"/>
                                        </p:tgtEl>
                                      </p:cBhvr>
                                    </p:animEffect>
                                  </p:childTnLst>
                                </p:cTn>
                              </p:par>
                              <p:par>
                                <p:cTn id="33" presetID="18" presetClass="emph" presetSubtype="0" fill="hold" grpId="1" nodeType="withEffect">
                                  <p:stCondLst>
                                    <p:cond delay="800"/>
                                  </p:stCondLst>
                                  <p:childTnLst>
                                    <p:set>
                                      <p:cBhvr override="childStyle">
                                        <p:cTn id="34" dur="75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75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par>
                                <p:cTn id="61" presetID="10" presetClass="entr" presetSubtype="0" fill="hold" grpId="2"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50"/>
                                        <p:tgtEl>
                                          <p:spTgt spid="16"/>
                                        </p:tgtEl>
                                      </p:cBhvr>
                                    </p:animEffect>
                                  </p:childTnLst>
                                </p:cTn>
                              </p:par>
                              <p:par>
                                <p:cTn id="64" presetID="42" presetClass="path" presetSubtype="0" accel="50000" decel="50000" fill="hold" grpId="1" nodeType="withEffect">
                                  <p:stCondLst>
                                    <p:cond delay="0"/>
                                  </p:stCondLst>
                                  <p:childTnLst>
                                    <p:animMotion origin="layout" path="M -3.05556E-6 -4.44444E-6 L 0.31077 0.27639 " pathEditMode="relative" rAng="0" ptsTypes="AA">
                                      <p:cBhvr>
                                        <p:cTn id="65" dur="2000" fill="hold"/>
                                        <p:tgtEl>
                                          <p:spTgt spid="9"/>
                                        </p:tgtEl>
                                        <p:attrNameLst>
                                          <p:attrName>ppt_x</p:attrName>
                                          <p:attrName>ppt_y</p:attrName>
                                        </p:attrNameLst>
                                      </p:cBhvr>
                                      <p:rCtr x="15538" y="13819"/>
                                    </p:animMotion>
                                  </p:childTnLst>
                                </p:cTn>
                              </p:par>
                              <p:par>
                                <p:cTn id="66" presetID="42" presetClass="path" presetSubtype="0" accel="50000" decel="50000" fill="hold" grpId="1" nodeType="withEffect">
                                  <p:stCondLst>
                                    <p:cond delay="0"/>
                                  </p:stCondLst>
                                  <p:childTnLst>
                                    <p:animMotion origin="layout" path="M 4.72222E-6 0 L 0.25104 0.18403 " pathEditMode="relative" rAng="0" ptsTypes="AA">
                                      <p:cBhvr>
                                        <p:cTn id="67" dur="2000" fill="hold"/>
                                        <p:tgtEl>
                                          <p:spTgt spid="10"/>
                                        </p:tgtEl>
                                        <p:attrNameLst>
                                          <p:attrName>ppt_x</p:attrName>
                                          <p:attrName>ppt_y</p:attrName>
                                        </p:attrNameLst>
                                      </p:cBhvr>
                                      <p:rCtr x="12552" y="9190"/>
                                    </p:animMotion>
                                  </p:childTnLst>
                                </p:cTn>
                              </p:par>
                              <p:par>
                                <p:cTn id="68" presetID="42" presetClass="path" presetSubtype="0" accel="50000" decel="50000" fill="hold" grpId="1" nodeType="withEffect">
                                  <p:stCondLst>
                                    <p:cond delay="0"/>
                                  </p:stCondLst>
                                  <p:childTnLst>
                                    <p:animMotion origin="layout" path="M -3.88889E-6 3.33333E-6 L 0.21025 -0.18936 " pathEditMode="relative" rAng="0" ptsTypes="AA">
                                      <p:cBhvr>
                                        <p:cTn id="69" dur="2000" fill="hold"/>
                                        <p:tgtEl>
                                          <p:spTgt spid="11"/>
                                        </p:tgtEl>
                                        <p:attrNameLst>
                                          <p:attrName>ppt_x</p:attrName>
                                          <p:attrName>ppt_y</p:attrName>
                                        </p:attrNameLst>
                                      </p:cBhvr>
                                      <p:rCtr x="10503" y="-9468"/>
                                    </p:animMotion>
                                  </p:childTnLst>
                                </p:cTn>
                              </p:par>
                              <p:par>
                                <p:cTn id="70" presetID="42" presetClass="path" presetSubtype="0" accel="50000" decel="50000" fill="hold" grpId="1" nodeType="withEffect">
                                  <p:stCondLst>
                                    <p:cond delay="0"/>
                                  </p:stCondLst>
                                  <p:childTnLst>
                                    <p:animMotion origin="layout" path="M -3.61111E-6 7.40741E-7 L -0.39132 -0.3757 " pathEditMode="relative" rAng="0" ptsTypes="AA">
                                      <p:cBhvr>
                                        <p:cTn id="71" dur="2000" fill="hold"/>
                                        <p:tgtEl>
                                          <p:spTgt spid="12"/>
                                        </p:tgtEl>
                                        <p:attrNameLst>
                                          <p:attrName>ppt_x</p:attrName>
                                          <p:attrName>ppt_y</p:attrName>
                                        </p:attrNameLst>
                                      </p:cBhvr>
                                      <p:rCtr x="-19566" y="-18796"/>
                                    </p:animMotion>
                                  </p:childTnLst>
                                </p:cTn>
                              </p:par>
                              <p:par>
                                <p:cTn id="72" presetID="42" presetClass="path" presetSubtype="0" accel="50000" decel="50000" fill="hold" grpId="1" nodeType="withEffect">
                                  <p:stCondLst>
                                    <p:cond delay="0"/>
                                  </p:stCondLst>
                                  <p:childTnLst>
                                    <p:animMotion origin="layout" path="M 2.5E-6 1.48148E-6 L -0.00886 0.08981 " pathEditMode="relative" rAng="0" ptsTypes="AA">
                                      <p:cBhvr>
                                        <p:cTn id="73" dur="2000" fill="hold"/>
                                        <p:tgtEl>
                                          <p:spTgt spid="13"/>
                                        </p:tgtEl>
                                        <p:attrNameLst>
                                          <p:attrName>ppt_x</p:attrName>
                                          <p:attrName>ppt_y</p:attrName>
                                        </p:attrNameLst>
                                      </p:cBhvr>
                                      <p:rCtr x="-451" y="4491"/>
                                    </p:animMotion>
                                  </p:childTnLst>
                                </p:cTn>
                              </p:par>
                              <p:par>
                                <p:cTn id="74" presetID="37" presetClass="path" presetSubtype="0" accel="50000" decel="50000" fill="hold" grpId="3" nodeType="withEffect">
                                  <p:stCondLst>
                                    <p:cond delay="0"/>
                                  </p:stCondLst>
                                  <p:childTnLst>
                                    <p:animMotion origin="layout" path="M -3.05556E-6 -0.00115 C 0.02257 -0.02754 0.10243 -0.09953 0.12518 -0.11851 C 0.15834 -0.13796 0.23733 -0.19953 0.2816 -0.22314 C 0.32518 -0.24699 0.34879 -0.25277 0.38768 -0.26088 C 0.42726 -0.26921 0.46789 -0.27569 0.51736 -0.27222 C 0.54375 -0.27176 0.64375 -0.26041 0.68004 -0.23032 C 0.71667 -0.20069 0.73993 -0.12222 0.7441 -0.08634 C 0.74827 -0.04699 0.73907 0.05 0.7191 0.07362 C 0.70608 0.09699 0.67604 0.11227 0.64497 0.12477 C 0.61389 0.13727 0.57153 0.14561 0.53212 0.14815 C 0.48143 0.15695 0.44219 0.14375 0.40018 0.13426 C 0.35816 0.125 0.30278 0.0963 0.28108 0.09051 " pathEditMode="relative" rAng="0" ptsTypes="AAAAAAAAAAAA">
                                      <p:cBhvr>
                                        <p:cTn id="75" dur="2000" fill="hold"/>
                                        <p:tgtEl>
                                          <p:spTgt spid="14"/>
                                        </p:tgtEl>
                                        <p:attrNameLst>
                                          <p:attrName>ppt_x</p:attrName>
                                          <p:attrName>ppt_y</p:attrName>
                                        </p:attrNameLst>
                                      </p:cBhvr>
                                      <p:rCtr x="37257" y="-5995"/>
                                    </p:animMotion>
                                  </p:childTnLst>
                                </p:cTn>
                              </p:par>
                              <p:par>
                                <p:cTn id="76" presetID="37" presetClass="path" presetSubtype="0" accel="50000" decel="50000" fill="hold" grpId="3" nodeType="withEffect">
                                  <p:stCondLst>
                                    <p:cond delay="0"/>
                                  </p:stCondLst>
                                  <p:childTnLst>
                                    <p:animMotion origin="layout" path="M 2.77778E-7 -4.07407E-6 C 0.04028 0.00278 0.10868 -0.00972 0.15503 -0.00717 C 0.20139 -0.00463 0.24306 -0.00162 0.27691 0.01574 C 0.31094 0.03311 0.3434 0.05533 0.35903 0.09676 C 0.37344 0.13079 0.38559 0.18056 0.38646 0.21621 C 0.38715 0.25162 0.38056 0.30139 0.36701 0.33473 C 0.35747 0.37894 0.31389 0.40371 0.27969 0.41829 C 0.24549 0.43264 0.19826 0.4338 0.16163 0.42176 C 0.12535 0.41019 0.09236 0.38172 0.06233 0.34862 C 0.05122 0.33982 -0.00139 0.2375 -0.02326 0.18334 " pathEditMode="relative" rAng="0" ptsTypes="AAAAAAAAAA">
                                      <p:cBhvr>
                                        <p:cTn id="77" dur="2000" fill="hold"/>
                                        <p:tgtEl>
                                          <p:spTgt spid="15"/>
                                        </p:tgtEl>
                                        <p:attrNameLst>
                                          <p:attrName>ppt_x</p:attrName>
                                          <p:attrName>ppt_y</p:attrName>
                                        </p:attrNameLst>
                                      </p:cBhvr>
                                      <p:rCtr x="18160" y="21134"/>
                                    </p:animMotion>
                                  </p:childTnLst>
                                </p:cTn>
                              </p:par>
                              <p:par>
                                <p:cTn id="78" presetID="37" presetClass="path" presetSubtype="0" accel="50000" decel="50000" fill="hold" grpId="3" nodeType="withEffect">
                                  <p:stCondLst>
                                    <p:cond delay="0"/>
                                  </p:stCondLst>
                                  <p:childTnLst>
                                    <p:animMotion origin="layout" path="M -0.00035 -2.22222E-6 C 0.01302 0.00509 0.0467 0.04121 0.07535 0.05209 C 0.10399 0.06297 0.13802 0.06667 0.17083 0.06551 C 0.21493 0.0669 0.2493 0.04306 0.27865 0.02454 C 0.30781 0.00579 0.32691 -0.01412 0.34566 -0.04583 C 0.36719 -0.07616 0.37587 -0.14282 0.37917 -0.18148 C 0.38212 -0.22106 0.37552 -0.27176 0.37361 -0.29143 C 0.36736 -0.31875 0.35052 -0.35486 0.33715 -0.37824 C 0.32413 -0.40162 0.31615 -0.41574 0.29444 -0.43217 C 0.2724 -0.44838 0.23889 -0.46852 0.20608 -0.47592 C 0.17309 -0.48333 0.14427 -0.49074 0.09653 -0.47639 C 0.0467 -0.46111 -0.03038 -0.42129 -0.10191 -0.37662 " pathEditMode="relative" rAng="0" ptsTypes="AAAAAAAAAAAA">
                                      <p:cBhvr>
                                        <p:cTn id="79" dur="2000" fill="hold"/>
                                        <p:tgtEl>
                                          <p:spTgt spid="16"/>
                                        </p:tgtEl>
                                        <p:attrNameLst>
                                          <p:attrName>ppt_x</p:attrName>
                                          <p:attrName>ppt_y</p:attrName>
                                        </p:attrNameLst>
                                      </p:cBhvr>
                                      <p:rCtr x="13941" y="-20949"/>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childTnLst>
                          </p:cTn>
                        </p:par>
                        <p:par>
                          <p:cTn id="101" fill="hold">
                            <p:stCondLst>
                              <p:cond delay="2000"/>
                            </p:stCondLst>
                            <p:childTnLst>
                              <p:par>
                                <p:cTn id="102" presetID="10" presetClass="entr" presetSubtype="0" fill="hold" grpId="2" nodeType="after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250"/>
                                        <p:tgtEl>
                                          <p:spTgt spid="8"/>
                                        </p:tgtEl>
                                      </p:cBhvr>
                                    </p:animEffect>
                                  </p:childTnLst>
                                </p:cTn>
                              </p:par>
                              <p:par>
                                <p:cTn id="105" presetID="2" presetClass="exit" presetSubtype="2" fill="hold" grpId="0" nodeType="withEffect">
                                  <p:stCondLst>
                                    <p:cond delay="0"/>
                                  </p:stCondLst>
                                  <p:childTnLst>
                                    <p:anim calcmode="lin" valueType="num">
                                      <p:cBhvr additive="base">
                                        <p:cTn id="106" dur="1500"/>
                                        <p:tgtEl>
                                          <p:spTgt spid="9"/>
                                        </p:tgtEl>
                                        <p:attrNameLst>
                                          <p:attrName>ppt_x</p:attrName>
                                        </p:attrNameLst>
                                      </p:cBhvr>
                                      <p:tavLst>
                                        <p:tav tm="0">
                                          <p:val>
                                            <p:strVal val="ppt_x"/>
                                          </p:val>
                                        </p:tav>
                                        <p:tav tm="100000">
                                          <p:val>
                                            <p:strVal val="1+ppt_w/2"/>
                                          </p:val>
                                        </p:tav>
                                      </p:tavLst>
                                    </p:anim>
                                    <p:anim calcmode="lin" valueType="num">
                                      <p:cBhvr additive="base">
                                        <p:cTn id="107" dur="1500"/>
                                        <p:tgtEl>
                                          <p:spTgt spid="9"/>
                                        </p:tgtEl>
                                        <p:attrNameLst>
                                          <p:attrName>ppt_y</p:attrName>
                                        </p:attrNameLst>
                                      </p:cBhvr>
                                      <p:tavLst>
                                        <p:tav tm="0">
                                          <p:val>
                                            <p:strVal val="ppt_y"/>
                                          </p:val>
                                        </p:tav>
                                        <p:tav tm="100000">
                                          <p:val>
                                            <p:strVal val="ppt_y"/>
                                          </p:val>
                                        </p:tav>
                                      </p:tavLst>
                                    </p:anim>
                                    <p:set>
                                      <p:cBhvr>
                                        <p:cTn id="108" dur="1" fill="hold">
                                          <p:stCondLst>
                                            <p:cond delay="1499"/>
                                          </p:stCondLst>
                                        </p:cTn>
                                        <p:tgtEl>
                                          <p:spTgt spid="9"/>
                                        </p:tgtEl>
                                        <p:attrNameLst>
                                          <p:attrName>style.visibility</p:attrName>
                                        </p:attrNameLst>
                                      </p:cBhvr>
                                      <p:to>
                                        <p:strVal val="hidden"/>
                                      </p:to>
                                    </p:set>
                                  </p:childTnLst>
                                </p:cTn>
                              </p:par>
                              <p:par>
                                <p:cTn id="109" presetID="2" presetClass="exit" presetSubtype="3" fill="hold" grpId="0" nodeType="withEffect">
                                  <p:stCondLst>
                                    <p:cond delay="0"/>
                                  </p:stCondLst>
                                  <p:childTnLst>
                                    <p:anim calcmode="lin" valueType="num">
                                      <p:cBhvr additive="base">
                                        <p:cTn id="110" dur="1500"/>
                                        <p:tgtEl>
                                          <p:spTgt spid="10"/>
                                        </p:tgtEl>
                                        <p:attrNameLst>
                                          <p:attrName>ppt_x</p:attrName>
                                        </p:attrNameLst>
                                      </p:cBhvr>
                                      <p:tavLst>
                                        <p:tav tm="0">
                                          <p:val>
                                            <p:strVal val="ppt_x"/>
                                          </p:val>
                                        </p:tav>
                                        <p:tav tm="100000">
                                          <p:val>
                                            <p:strVal val="1+ppt_w/2"/>
                                          </p:val>
                                        </p:tav>
                                      </p:tavLst>
                                    </p:anim>
                                    <p:anim calcmode="lin" valueType="num">
                                      <p:cBhvr additive="base">
                                        <p:cTn id="111" dur="1500"/>
                                        <p:tgtEl>
                                          <p:spTgt spid="10"/>
                                        </p:tgtEl>
                                        <p:attrNameLst>
                                          <p:attrName>ppt_y</p:attrName>
                                        </p:attrNameLst>
                                      </p:cBhvr>
                                      <p:tavLst>
                                        <p:tav tm="0">
                                          <p:val>
                                            <p:strVal val="ppt_y"/>
                                          </p:val>
                                        </p:tav>
                                        <p:tav tm="100000">
                                          <p:val>
                                            <p:strVal val="0-ppt_h/2"/>
                                          </p:val>
                                        </p:tav>
                                      </p:tavLst>
                                    </p:anim>
                                    <p:set>
                                      <p:cBhvr>
                                        <p:cTn id="112" dur="1" fill="hold">
                                          <p:stCondLst>
                                            <p:cond delay="1499"/>
                                          </p:stCondLst>
                                        </p:cTn>
                                        <p:tgtEl>
                                          <p:spTgt spid="10"/>
                                        </p:tgtEl>
                                        <p:attrNameLst>
                                          <p:attrName>style.visibility</p:attrName>
                                        </p:attrNameLst>
                                      </p:cBhvr>
                                      <p:to>
                                        <p:strVal val="hidden"/>
                                      </p:to>
                                    </p:set>
                                  </p:childTnLst>
                                </p:cTn>
                              </p:par>
                              <p:par>
                                <p:cTn id="113" presetID="2" presetClass="exit" presetSubtype="1" fill="hold" grpId="0" nodeType="withEffect">
                                  <p:stCondLst>
                                    <p:cond delay="0"/>
                                  </p:stCondLst>
                                  <p:childTnLst>
                                    <p:anim calcmode="lin" valueType="num">
                                      <p:cBhvr additive="base">
                                        <p:cTn id="114" dur="1500"/>
                                        <p:tgtEl>
                                          <p:spTgt spid="11"/>
                                        </p:tgtEl>
                                        <p:attrNameLst>
                                          <p:attrName>ppt_x</p:attrName>
                                        </p:attrNameLst>
                                      </p:cBhvr>
                                      <p:tavLst>
                                        <p:tav tm="0">
                                          <p:val>
                                            <p:strVal val="ppt_x"/>
                                          </p:val>
                                        </p:tav>
                                        <p:tav tm="100000">
                                          <p:val>
                                            <p:strVal val="ppt_x"/>
                                          </p:val>
                                        </p:tav>
                                      </p:tavLst>
                                    </p:anim>
                                    <p:anim calcmode="lin" valueType="num">
                                      <p:cBhvr additive="base">
                                        <p:cTn id="115" dur="1500"/>
                                        <p:tgtEl>
                                          <p:spTgt spid="11"/>
                                        </p:tgtEl>
                                        <p:attrNameLst>
                                          <p:attrName>ppt_y</p:attrName>
                                        </p:attrNameLst>
                                      </p:cBhvr>
                                      <p:tavLst>
                                        <p:tav tm="0">
                                          <p:val>
                                            <p:strVal val="ppt_y"/>
                                          </p:val>
                                        </p:tav>
                                        <p:tav tm="100000">
                                          <p:val>
                                            <p:strVal val="0-ppt_h/2"/>
                                          </p:val>
                                        </p:tav>
                                      </p:tavLst>
                                    </p:anim>
                                    <p:set>
                                      <p:cBhvr>
                                        <p:cTn id="116" dur="1" fill="hold">
                                          <p:stCondLst>
                                            <p:cond delay="1499"/>
                                          </p:stCondLst>
                                        </p:cTn>
                                        <p:tgtEl>
                                          <p:spTgt spid="11"/>
                                        </p:tgtEl>
                                        <p:attrNameLst>
                                          <p:attrName>style.visibility</p:attrName>
                                        </p:attrNameLst>
                                      </p:cBhvr>
                                      <p:to>
                                        <p:strVal val="hidden"/>
                                      </p:to>
                                    </p:set>
                                  </p:childTnLst>
                                </p:cTn>
                              </p:par>
                              <p:par>
                                <p:cTn id="117" presetID="2" presetClass="exit" presetSubtype="9" fill="hold" grpId="0" nodeType="withEffect">
                                  <p:stCondLst>
                                    <p:cond delay="0"/>
                                  </p:stCondLst>
                                  <p:childTnLst>
                                    <p:anim calcmode="lin" valueType="num">
                                      <p:cBhvr additive="base">
                                        <p:cTn id="118" dur="1500"/>
                                        <p:tgtEl>
                                          <p:spTgt spid="12"/>
                                        </p:tgtEl>
                                        <p:attrNameLst>
                                          <p:attrName>ppt_x</p:attrName>
                                        </p:attrNameLst>
                                      </p:cBhvr>
                                      <p:tavLst>
                                        <p:tav tm="0">
                                          <p:val>
                                            <p:strVal val="ppt_x"/>
                                          </p:val>
                                        </p:tav>
                                        <p:tav tm="100000">
                                          <p:val>
                                            <p:strVal val="0-ppt_w/2"/>
                                          </p:val>
                                        </p:tav>
                                      </p:tavLst>
                                    </p:anim>
                                    <p:anim calcmode="lin" valueType="num">
                                      <p:cBhvr additive="base">
                                        <p:cTn id="119" dur="1500"/>
                                        <p:tgtEl>
                                          <p:spTgt spid="12"/>
                                        </p:tgtEl>
                                        <p:attrNameLst>
                                          <p:attrName>ppt_y</p:attrName>
                                        </p:attrNameLst>
                                      </p:cBhvr>
                                      <p:tavLst>
                                        <p:tav tm="0">
                                          <p:val>
                                            <p:strVal val="ppt_y"/>
                                          </p:val>
                                        </p:tav>
                                        <p:tav tm="100000">
                                          <p:val>
                                            <p:strVal val="0-ppt_h/2"/>
                                          </p:val>
                                        </p:tav>
                                      </p:tavLst>
                                    </p:anim>
                                    <p:set>
                                      <p:cBhvr>
                                        <p:cTn id="120" dur="1" fill="hold">
                                          <p:stCondLst>
                                            <p:cond delay="1499"/>
                                          </p:stCondLst>
                                        </p:cTn>
                                        <p:tgtEl>
                                          <p:spTgt spid="12"/>
                                        </p:tgtEl>
                                        <p:attrNameLst>
                                          <p:attrName>style.visibility</p:attrName>
                                        </p:attrNameLst>
                                      </p:cBhvr>
                                      <p:to>
                                        <p:strVal val="hidden"/>
                                      </p:to>
                                    </p:set>
                                  </p:childTnLst>
                                </p:cTn>
                              </p:par>
                              <p:par>
                                <p:cTn id="121" presetID="2" presetClass="exit" presetSubtype="8" fill="hold" grpId="0" nodeType="withEffect">
                                  <p:stCondLst>
                                    <p:cond delay="0"/>
                                  </p:stCondLst>
                                  <p:childTnLst>
                                    <p:anim calcmode="lin" valueType="num">
                                      <p:cBhvr additive="base">
                                        <p:cTn id="122" dur="1500"/>
                                        <p:tgtEl>
                                          <p:spTgt spid="13"/>
                                        </p:tgtEl>
                                        <p:attrNameLst>
                                          <p:attrName>ppt_x</p:attrName>
                                        </p:attrNameLst>
                                      </p:cBhvr>
                                      <p:tavLst>
                                        <p:tav tm="0">
                                          <p:val>
                                            <p:strVal val="ppt_x"/>
                                          </p:val>
                                        </p:tav>
                                        <p:tav tm="100000">
                                          <p:val>
                                            <p:strVal val="0-ppt_w/2"/>
                                          </p:val>
                                        </p:tav>
                                      </p:tavLst>
                                    </p:anim>
                                    <p:anim calcmode="lin" valueType="num">
                                      <p:cBhvr additive="base">
                                        <p:cTn id="123" dur="1500"/>
                                        <p:tgtEl>
                                          <p:spTgt spid="13"/>
                                        </p:tgtEl>
                                        <p:attrNameLst>
                                          <p:attrName>ppt_y</p:attrName>
                                        </p:attrNameLst>
                                      </p:cBhvr>
                                      <p:tavLst>
                                        <p:tav tm="0">
                                          <p:val>
                                            <p:strVal val="ppt_y"/>
                                          </p:val>
                                        </p:tav>
                                        <p:tav tm="100000">
                                          <p:val>
                                            <p:strVal val="ppt_y"/>
                                          </p:val>
                                        </p:tav>
                                      </p:tavLst>
                                    </p:anim>
                                    <p:set>
                                      <p:cBhvr>
                                        <p:cTn id="124" dur="1" fill="hold">
                                          <p:stCondLst>
                                            <p:cond delay="1499"/>
                                          </p:stCondLst>
                                        </p:cTn>
                                        <p:tgtEl>
                                          <p:spTgt spid="13"/>
                                        </p:tgtEl>
                                        <p:attrNameLst>
                                          <p:attrName>style.visibility</p:attrName>
                                        </p:attrNameLst>
                                      </p:cBhvr>
                                      <p:to>
                                        <p:strVal val="hidden"/>
                                      </p:to>
                                    </p:set>
                                  </p:childTnLst>
                                </p:cTn>
                              </p:par>
                              <p:par>
                                <p:cTn id="125" presetID="2" presetClass="exit" presetSubtype="12" fill="hold" grpId="0" nodeType="withEffect">
                                  <p:stCondLst>
                                    <p:cond delay="0"/>
                                  </p:stCondLst>
                                  <p:childTnLst>
                                    <p:anim calcmode="lin" valueType="num">
                                      <p:cBhvr additive="base">
                                        <p:cTn id="126" dur="1500"/>
                                        <p:tgtEl>
                                          <p:spTgt spid="14"/>
                                        </p:tgtEl>
                                        <p:attrNameLst>
                                          <p:attrName>ppt_x</p:attrName>
                                        </p:attrNameLst>
                                      </p:cBhvr>
                                      <p:tavLst>
                                        <p:tav tm="0">
                                          <p:val>
                                            <p:strVal val="ppt_x"/>
                                          </p:val>
                                        </p:tav>
                                        <p:tav tm="100000">
                                          <p:val>
                                            <p:strVal val="0-ppt_w/2"/>
                                          </p:val>
                                        </p:tav>
                                      </p:tavLst>
                                    </p:anim>
                                    <p:anim calcmode="lin" valueType="num">
                                      <p:cBhvr additive="base">
                                        <p:cTn id="127" dur="1500"/>
                                        <p:tgtEl>
                                          <p:spTgt spid="14"/>
                                        </p:tgtEl>
                                        <p:attrNameLst>
                                          <p:attrName>ppt_y</p:attrName>
                                        </p:attrNameLst>
                                      </p:cBhvr>
                                      <p:tavLst>
                                        <p:tav tm="0">
                                          <p:val>
                                            <p:strVal val="ppt_y"/>
                                          </p:val>
                                        </p:tav>
                                        <p:tav tm="100000">
                                          <p:val>
                                            <p:strVal val="1+ppt_h/2"/>
                                          </p:val>
                                        </p:tav>
                                      </p:tavLst>
                                    </p:anim>
                                    <p:set>
                                      <p:cBhvr>
                                        <p:cTn id="128" dur="1" fill="hold">
                                          <p:stCondLst>
                                            <p:cond delay="1499"/>
                                          </p:stCondLst>
                                        </p:cTn>
                                        <p:tgtEl>
                                          <p:spTgt spid="14"/>
                                        </p:tgtEl>
                                        <p:attrNameLst>
                                          <p:attrName>style.visibility</p:attrName>
                                        </p:attrNameLst>
                                      </p:cBhvr>
                                      <p:to>
                                        <p:strVal val="hidden"/>
                                      </p:to>
                                    </p:set>
                                  </p:childTnLst>
                                </p:cTn>
                              </p:par>
                              <p:par>
                                <p:cTn id="129" presetID="2" presetClass="exit" presetSubtype="4" fill="hold" grpId="0" nodeType="withEffect">
                                  <p:stCondLst>
                                    <p:cond delay="0"/>
                                  </p:stCondLst>
                                  <p:childTnLst>
                                    <p:anim calcmode="lin" valueType="num">
                                      <p:cBhvr additive="base">
                                        <p:cTn id="130" dur="1500"/>
                                        <p:tgtEl>
                                          <p:spTgt spid="15"/>
                                        </p:tgtEl>
                                        <p:attrNameLst>
                                          <p:attrName>ppt_x</p:attrName>
                                        </p:attrNameLst>
                                      </p:cBhvr>
                                      <p:tavLst>
                                        <p:tav tm="0">
                                          <p:val>
                                            <p:strVal val="ppt_x"/>
                                          </p:val>
                                        </p:tav>
                                        <p:tav tm="100000">
                                          <p:val>
                                            <p:strVal val="ppt_x"/>
                                          </p:val>
                                        </p:tav>
                                      </p:tavLst>
                                    </p:anim>
                                    <p:anim calcmode="lin" valueType="num">
                                      <p:cBhvr additive="base">
                                        <p:cTn id="131" dur="1500"/>
                                        <p:tgtEl>
                                          <p:spTgt spid="15"/>
                                        </p:tgtEl>
                                        <p:attrNameLst>
                                          <p:attrName>ppt_y</p:attrName>
                                        </p:attrNameLst>
                                      </p:cBhvr>
                                      <p:tavLst>
                                        <p:tav tm="0">
                                          <p:val>
                                            <p:strVal val="ppt_y"/>
                                          </p:val>
                                        </p:tav>
                                        <p:tav tm="100000">
                                          <p:val>
                                            <p:strVal val="1+ppt_h/2"/>
                                          </p:val>
                                        </p:tav>
                                      </p:tavLst>
                                    </p:anim>
                                    <p:set>
                                      <p:cBhvr>
                                        <p:cTn id="132" dur="1" fill="hold">
                                          <p:stCondLst>
                                            <p:cond delay="1499"/>
                                          </p:stCondLst>
                                        </p:cTn>
                                        <p:tgtEl>
                                          <p:spTgt spid="15"/>
                                        </p:tgtEl>
                                        <p:attrNameLst>
                                          <p:attrName>style.visibility</p:attrName>
                                        </p:attrNameLst>
                                      </p:cBhvr>
                                      <p:to>
                                        <p:strVal val="hidden"/>
                                      </p:to>
                                    </p:set>
                                  </p:childTnLst>
                                </p:cTn>
                              </p:par>
                              <p:par>
                                <p:cTn id="133" presetID="2" presetClass="exit" presetSubtype="6" fill="hold" grpId="0" nodeType="withEffect">
                                  <p:stCondLst>
                                    <p:cond delay="0"/>
                                  </p:stCondLst>
                                  <p:childTnLst>
                                    <p:anim calcmode="lin" valueType="num">
                                      <p:cBhvr additive="base">
                                        <p:cTn id="134" dur="1500"/>
                                        <p:tgtEl>
                                          <p:spTgt spid="16"/>
                                        </p:tgtEl>
                                        <p:attrNameLst>
                                          <p:attrName>ppt_x</p:attrName>
                                        </p:attrNameLst>
                                      </p:cBhvr>
                                      <p:tavLst>
                                        <p:tav tm="0">
                                          <p:val>
                                            <p:strVal val="ppt_x"/>
                                          </p:val>
                                        </p:tav>
                                        <p:tav tm="100000">
                                          <p:val>
                                            <p:strVal val="1+ppt_w/2"/>
                                          </p:val>
                                        </p:tav>
                                      </p:tavLst>
                                    </p:anim>
                                    <p:anim calcmode="lin" valueType="num">
                                      <p:cBhvr additive="base">
                                        <p:cTn id="135" dur="1500"/>
                                        <p:tgtEl>
                                          <p:spTgt spid="16"/>
                                        </p:tgtEl>
                                        <p:attrNameLst>
                                          <p:attrName>ppt_y</p:attrName>
                                        </p:attrNameLst>
                                      </p:cBhvr>
                                      <p:tavLst>
                                        <p:tav tm="0">
                                          <p:val>
                                            <p:strVal val="ppt_y"/>
                                          </p:val>
                                        </p:tav>
                                        <p:tav tm="100000">
                                          <p:val>
                                            <p:strVal val="1+ppt_h/2"/>
                                          </p:val>
                                        </p:tav>
                                      </p:tavLst>
                                    </p:anim>
                                    <p:set>
                                      <p:cBhvr>
                                        <p:cTn id="136"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19" grpId="0"/>
      <p:bldP spid="19" grpId="1"/>
      <p:bldP spid="20" grpId="0"/>
      <p:bldP spid="20" grpId="1"/>
      <p:bldP spid="21" grpId="0"/>
      <p:bldP spid="21" grpId="1"/>
      <p:bldP spid="7" grpId="2"/>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2"/>
      <p:bldP spid="14" grpId="3"/>
      <p:bldP spid="15" grpId="0"/>
      <p:bldP spid="15" grpId="2"/>
      <p:bldP spid="15" grpId="3"/>
      <p:bldP spid="16" grpId="0"/>
      <p:bldP spid="16" grpId="2"/>
      <p:bldP spid="16"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F3E6B-82F3-45C3-8922-A32F7B09A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7"/>
            <a:ext cx="9144001" cy="6858000"/>
          </a:xfrm>
          <a:prstGeom prst="rect">
            <a:avLst/>
          </a:prstGeom>
        </p:spPr>
      </p:pic>
      <p:sp>
        <p:nvSpPr>
          <p:cNvPr id="21" name="Oval 20">
            <a:extLst>
              <a:ext uri="{FF2B5EF4-FFF2-40B4-BE49-F238E27FC236}">
                <a16:creationId xmlns:a16="http://schemas.microsoft.com/office/drawing/2014/main" id="{1A593BF0-8C45-4A82-8B03-744D86DBAE9A}"/>
              </a:ext>
            </a:extLst>
          </p:cNvPr>
          <p:cNvSpPr/>
          <p:nvPr/>
        </p:nvSpPr>
        <p:spPr>
          <a:xfrm>
            <a:off x="950119" y="161925"/>
            <a:ext cx="931069" cy="9620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34A5FF3-1747-48D7-89AA-E3F39B60650B}"/>
              </a:ext>
            </a:extLst>
          </p:cNvPr>
          <p:cNvSpPr/>
          <p:nvPr/>
        </p:nvSpPr>
        <p:spPr>
          <a:xfrm>
            <a:off x="1244600" y="243840"/>
            <a:ext cx="495300" cy="63754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F3B2BC4-1E5A-4B1D-9DA9-5561B5A3052D}"/>
              </a:ext>
            </a:extLst>
          </p:cNvPr>
          <p:cNvSpPr/>
          <p:nvPr/>
        </p:nvSpPr>
        <p:spPr>
          <a:xfrm>
            <a:off x="4733925" y="-19050"/>
            <a:ext cx="4419600" cy="6877050"/>
          </a:xfrm>
          <a:custGeom>
            <a:avLst/>
            <a:gdLst>
              <a:gd name="connsiteX0" fmla="*/ 1047750 w 4343400"/>
              <a:gd name="connsiteY0" fmla="*/ 6877050 h 6877050"/>
              <a:gd name="connsiteX1" fmla="*/ 695325 w 4343400"/>
              <a:gd name="connsiteY1" fmla="*/ 6324600 h 6877050"/>
              <a:gd name="connsiteX2" fmla="*/ 447675 w 4343400"/>
              <a:gd name="connsiteY2" fmla="*/ 5848350 h 6877050"/>
              <a:gd name="connsiteX3" fmla="*/ 400050 w 4343400"/>
              <a:gd name="connsiteY3" fmla="*/ 5495925 h 6877050"/>
              <a:gd name="connsiteX4" fmla="*/ 238125 w 4343400"/>
              <a:gd name="connsiteY4" fmla="*/ 5248275 h 6877050"/>
              <a:gd name="connsiteX5" fmla="*/ 123825 w 4343400"/>
              <a:gd name="connsiteY5" fmla="*/ 5057775 h 6877050"/>
              <a:gd name="connsiteX6" fmla="*/ 247650 w 4343400"/>
              <a:gd name="connsiteY6" fmla="*/ 4838700 h 6877050"/>
              <a:gd name="connsiteX7" fmla="*/ 85725 w 4343400"/>
              <a:gd name="connsiteY7" fmla="*/ 4467225 h 6877050"/>
              <a:gd name="connsiteX8" fmla="*/ 76200 w 4343400"/>
              <a:gd name="connsiteY8" fmla="*/ 4248150 h 6877050"/>
              <a:gd name="connsiteX9" fmla="*/ 0 w 4343400"/>
              <a:gd name="connsiteY9" fmla="*/ 3981450 h 6877050"/>
              <a:gd name="connsiteX10" fmla="*/ 200025 w 4343400"/>
              <a:gd name="connsiteY10" fmla="*/ 3781425 h 6877050"/>
              <a:gd name="connsiteX11" fmla="*/ 209550 w 4343400"/>
              <a:gd name="connsiteY11" fmla="*/ 3200400 h 6877050"/>
              <a:gd name="connsiteX12" fmla="*/ 342900 w 4343400"/>
              <a:gd name="connsiteY12" fmla="*/ 2428875 h 6877050"/>
              <a:gd name="connsiteX13" fmla="*/ 619125 w 4343400"/>
              <a:gd name="connsiteY13" fmla="*/ 1971675 h 6877050"/>
              <a:gd name="connsiteX14" fmla="*/ 1123950 w 4343400"/>
              <a:gd name="connsiteY14" fmla="*/ 1419225 h 6877050"/>
              <a:gd name="connsiteX15" fmla="*/ 1400175 w 4343400"/>
              <a:gd name="connsiteY15" fmla="*/ 1066800 h 6877050"/>
              <a:gd name="connsiteX16" fmla="*/ 1743075 w 4343400"/>
              <a:gd name="connsiteY16" fmla="*/ 685800 h 6877050"/>
              <a:gd name="connsiteX17" fmla="*/ 1828800 w 4343400"/>
              <a:gd name="connsiteY17" fmla="*/ 0 h 6877050"/>
              <a:gd name="connsiteX18" fmla="*/ 4343400 w 4343400"/>
              <a:gd name="connsiteY18" fmla="*/ 9525 h 6877050"/>
              <a:gd name="connsiteX19" fmla="*/ 4324350 w 4343400"/>
              <a:gd name="connsiteY19" fmla="*/ 6877050 h 6877050"/>
              <a:gd name="connsiteX20" fmla="*/ 1047750 w 4343400"/>
              <a:gd name="connsiteY20" fmla="*/ 6877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3400" h="6877050">
                <a:moveTo>
                  <a:pt x="1047750" y="6877050"/>
                </a:moveTo>
                <a:lnTo>
                  <a:pt x="695325" y="6324600"/>
                </a:lnTo>
                <a:lnTo>
                  <a:pt x="447675" y="5848350"/>
                </a:lnTo>
                <a:lnTo>
                  <a:pt x="400050" y="5495925"/>
                </a:lnTo>
                <a:lnTo>
                  <a:pt x="238125" y="5248275"/>
                </a:lnTo>
                <a:lnTo>
                  <a:pt x="123825" y="5057775"/>
                </a:lnTo>
                <a:lnTo>
                  <a:pt x="247650" y="4838700"/>
                </a:lnTo>
                <a:lnTo>
                  <a:pt x="85725" y="4467225"/>
                </a:lnTo>
                <a:lnTo>
                  <a:pt x="76200" y="4248150"/>
                </a:lnTo>
                <a:lnTo>
                  <a:pt x="0" y="3981450"/>
                </a:lnTo>
                <a:lnTo>
                  <a:pt x="200025" y="3781425"/>
                </a:lnTo>
                <a:lnTo>
                  <a:pt x="209550" y="3200400"/>
                </a:lnTo>
                <a:lnTo>
                  <a:pt x="342900" y="2428875"/>
                </a:lnTo>
                <a:lnTo>
                  <a:pt x="619125" y="1971675"/>
                </a:lnTo>
                <a:lnTo>
                  <a:pt x="1123950" y="1419225"/>
                </a:lnTo>
                <a:lnTo>
                  <a:pt x="1400175" y="1066800"/>
                </a:lnTo>
                <a:lnTo>
                  <a:pt x="1743075" y="685800"/>
                </a:lnTo>
                <a:lnTo>
                  <a:pt x="1828800" y="0"/>
                </a:lnTo>
                <a:lnTo>
                  <a:pt x="4343400" y="9525"/>
                </a:lnTo>
                <a:lnTo>
                  <a:pt x="4324350" y="6877050"/>
                </a:lnTo>
                <a:lnTo>
                  <a:pt x="1047750" y="687705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470819"/>
            <a:ext cx="8229600" cy="3916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Surely men of low degree are          a vapor, Men of high degree are    a lie; If they are weighed on the scales, They are altogether lighter than vapor.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62:9 </a:t>
            </a:r>
          </a:p>
        </p:txBody>
      </p:sp>
      <p:sp>
        <p:nvSpPr>
          <p:cNvPr id="4" name="Rectangle 2">
            <a:extLst>
              <a:ext uri="{FF2B5EF4-FFF2-40B4-BE49-F238E27FC236}">
                <a16:creationId xmlns:a16="http://schemas.microsoft.com/office/drawing/2014/main" id="{664499DE-31A4-41C2-8062-EE61CD86B04A}"/>
              </a:ext>
            </a:extLst>
          </p:cNvPr>
          <p:cNvSpPr txBox="1">
            <a:spLocks noChangeArrowheads="1"/>
          </p:cNvSpPr>
          <p:nvPr/>
        </p:nvSpPr>
        <p:spPr bwMode="auto">
          <a:xfrm>
            <a:off x="1015980" y="2973024"/>
            <a:ext cx="1116803"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lie</a:t>
            </a:r>
          </a:p>
        </p:txBody>
      </p:sp>
      <p:sp>
        <p:nvSpPr>
          <p:cNvPr id="8" name="Rectangle 2">
            <a:extLst>
              <a:ext uri="{FF2B5EF4-FFF2-40B4-BE49-F238E27FC236}">
                <a16:creationId xmlns:a16="http://schemas.microsoft.com/office/drawing/2014/main" id="{17C71458-795A-451E-8235-87AC5CD63BB9}"/>
              </a:ext>
            </a:extLst>
          </p:cNvPr>
          <p:cNvSpPr txBox="1">
            <a:spLocks noChangeArrowheads="1"/>
          </p:cNvSpPr>
          <p:nvPr/>
        </p:nvSpPr>
        <p:spPr bwMode="auto">
          <a:xfrm>
            <a:off x="2758127" y="2301860"/>
            <a:ext cx="189820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 of</a:t>
            </a:r>
          </a:p>
        </p:txBody>
      </p:sp>
      <p:sp>
        <p:nvSpPr>
          <p:cNvPr id="9" name="Rectangle 2">
            <a:extLst>
              <a:ext uri="{FF2B5EF4-FFF2-40B4-BE49-F238E27FC236}">
                <a16:creationId xmlns:a16="http://schemas.microsoft.com/office/drawing/2014/main" id="{76C5D36B-D2AD-47D7-BF6C-D9FF4034D574}"/>
              </a:ext>
            </a:extLst>
          </p:cNvPr>
          <p:cNvSpPr txBox="1">
            <a:spLocks noChangeArrowheads="1"/>
          </p:cNvSpPr>
          <p:nvPr/>
        </p:nvSpPr>
        <p:spPr bwMode="auto">
          <a:xfrm>
            <a:off x="4279686" y="1627154"/>
            <a:ext cx="1304693"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low</a:t>
            </a:r>
          </a:p>
        </p:txBody>
      </p:sp>
      <p:sp>
        <p:nvSpPr>
          <p:cNvPr id="10" name="Rectangle 2">
            <a:extLst>
              <a:ext uri="{FF2B5EF4-FFF2-40B4-BE49-F238E27FC236}">
                <a16:creationId xmlns:a16="http://schemas.microsoft.com/office/drawing/2014/main" id="{830FA0D5-1C67-42D7-8113-AECD967245D2}"/>
              </a:ext>
            </a:extLst>
          </p:cNvPr>
          <p:cNvSpPr txBox="1">
            <a:spLocks noChangeArrowheads="1"/>
          </p:cNvSpPr>
          <p:nvPr/>
        </p:nvSpPr>
        <p:spPr bwMode="auto">
          <a:xfrm>
            <a:off x="4470013" y="2301860"/>
            <a:ext cx="141620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a:t>
            </a:r>
          </a:p>
        </p:txBody>
      </p:sp>
      <p:sp>
        <p:nvSpPr>
          <p:cNvPr id="11" name="Rectangle 2">
            <a:extLst>
              <a:ext uri="{FF2B5EF4-FFF2-40B4-BE49-F238E27FC236}">
                <a16:creationId xmlns:a16="http://schemas.microsoft.com/office/drawing/2014/main" id="{66AEB21F-939B-46DC-83F7-4E9810C1671D}"/>
              </a:ext>
            </a:extLst>
          </p:cNvPr>
          <p:cNvSpPr txBox="1">
            <a:spLocks noChangeArrowheads="1"/>
          </p:cNvSpPr>
          <p:nvPr/>
        </p:nvSpPr>
        <p:spPr bwMode="auto">
          <a:xfrm>
            <a:off x="5655932" y="2348899"/>
            <a:ext cx="1898205" cy="8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degree</a:t>
            </a:r>
          </a:p>
        </p:txBody>
      </p:sp>
      <p:sp>
        <p:nvSpPr>
          <p:cNvPr id="6" name="Rectangle 2">
            <a:extLst>
              <a:ext uri="{FF2B5EF4-FFF2-40B4-BE49-F238E27FC236}">
                <a16:creationId xmlns:a16="http://schemas.microsoft.com/office/drawing/2014/main" id="{1C44E3CB-8408-4AC2-90FD-CDF1C9BF4619}"/>
              </a:ext>
            </a:extLst>
          </p:cNvPr>
          <p:cNvSpPr txBox="1">
            <a:spLocks noChangeArrowheads="1"/>
          </p:cNvSpPr>
          <p:nvPr/>
        </p:nvSpPr>
        <p:spPr bwMode="auto">
          <a:xfrm>
            <a:off x="978810" y="2300989"/>
            <a:ext cx="189820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vapor</a:t>
            </a:r>
          </a:p>
        </p:txBody>
      </p:sp>
      <p:sp>
        <p:nvSpPr>
          <p:cNvPr id="7" name="Rectangle 2">
            <a:extLst>
              <a:ext uri="{FF2B5EF4-FFF2-40B4-BE49-F238E27FC236}">
                <a16:creationId xmlns:a16="http://schemas.microsoft.com/office/drawing/2014/main" id="{89A6F465-32C0-4CD1-8D05-C7378CE02976}"/>
              </a:ext>
            </a:extLst>
          </p:cNvPr>
          <p:cNvSpPr txBox="1">
            <a:spLocks noChangeArrowheads="1"/>
          </p:cNvSpPr>
          <p:nvPr/>
        </p:nvSpPr>
        <p:spPr bwMode="auto">
          <a:xfrm>
            <a:off x="2850587" y="4316224"/>
            <a:ext cx="189820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vapor</a:t>
            </a:r>
          </a:p>
        </p:txBody>
      </p:sp>
      <p:sp>
        <p:nvSpPr>
          <p:cNvPr id="12" name="Rectangle 2" hidden="1">
            <a:extLst>
              <a:ext uri="{FF2B5EF4-FFF2-40B4-BE49-F238E27FC236}">
                <a16:creationId xmlns:a16="http://schemas.microsoft.com/office/drawing/2014/main" id="{14636061-BB8C-4640-8D61-5525163DD595}"/>
              </a:ext>
            </a:extLst>
          </p:cNvPr>
          <p:cNvSpPr txBox="1">
            <a:spLocks noChangeArrowheads="1"/>
          </p:cNvSpPr>
          <p:nvPr/>
        </p:nvSpPr>
        <p:spPr bwMode="auto">
          <a:xfrm>
            <a:off x="5047314" y="791570"/>
            <a:ext cx="350747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degree vapor</a:t>
            </a:r>
          </a:p>
        </p:txBody>
      </p:sp>
      <p:sp>
        <p:nvSpPr>
          <p:cNvPr id="13" name="Rectangle 2" hidden="1">
            <a:extLst>
              <a:ext uri="{FF2B5EF4-FFF2-40B4-BE49-F238E27FC236}">
                <a16:creationId xmlns:a16="http://schemas.microsoft.com/office/drawing/2014/main" id="{90D0D090-0531-4BC5-8002-2F7DEDBDAC47}"/>
              </a:ext>
            </a:extLst>
          </p:cNvPr>
          <p:cNvSpPr txBox="1">
            <a:spLocks noChangeArrowheads="1"/>
          </p:cNvSpPr>
          <p:nvPr/>
        </p:nvSpPr>
        <p:spPr bwMode="auto">
          <a:xfrm>
            <a:off x="533400" y="791570"/>
            <a:ext cx="3507475"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vapor Men of</a:t>
            </a:r>
          </a:p>
        </p:txBody>
      </p:sp>
      <p:sp>
        <p:nvSpPr>
          <p:cNvPr id="14" name="Rectangle 2" hidden="1">
            <a:extLst>
              <a:ext uri="{FF2B5EF4-FFF2-40B4-BE49-F238E27FC236}">
                <a16:creationId xmlns:a16="http://schemas.microsoft.com/office/drawing/2014/main" id="{C30A69CA-7729-4520-AF3A-0C49CA8CA278}"/>
              </a:ext>
            </a:extLst>
          </p:cNvPr>
          <p:cNvSpPr txBox="1">
            <a:spLocks noChangeArrowheads="1"/>
          </p:cNvSpPr>
          <p:nvPr/>
        </p:nvSpPr>
        <p:spPr bwMode="auto">
          <a:xfrm>
            <a:off x="3778073" y="423080"/>
            <a:ext cx="1610436"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high</a:t>
            </a:r>
          </a:p>
        </p:txBody>
      </p:sp>
      <p:sp>
        <p:nvSpPr>
          <p:cNvPr id="15" name="Rectangle 2" hidden="1">
            <a:extLst>
              <a:ext uri="{FF2B5EF4-FFF2-40B4-BE49-F238E27FC236}">
                <a16:creationId xmlns:a16="http://schemas.microsoft.com/office/drawing/2014/main" id="{468F9D48-3FD3-4E10-BAE6-0BD21FEF7978}"/>
              </a:ext>
            </a:extLst>
          </p:cNvPr>
          <p:cNvSpPr txBox="1">
            <a:spLocks noChangeArrowheads="1"/>
          </p:cNvSpPr>
          <p:nvPr/>
        </p:nvSpPr>
        <p:spPr bwMode="auto">
          <a:xfrm>
            <a:off x="4010085" y="1105469"/>
            <a:ext cx="1255594"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low</a:t>
            </a:r>
          </a:p>
        </p:txBody>
      </p:sp>
      <p:sp>
        <p:nvSpPr>
          <p:cNvPr id="5" name="Rectangle 2" hidden="1">
            <a:extLst>
              <a:ext uri="{FF2B5EF4-FFF2-40B4-BE49-F238E27FC236}">
                <a16:creationId xmlns:a16="http://schemas.microsoft.com/office/drawing/2014/main" id="{EA075132-588E-4C73-928A-5F44E6328EDB}"/>
              </a:ext>
            </a:extLst>
          </p:cNvPr>
          <p:cNvSpPr txBox="1">
            <a:spLocks noChangeArrowheads="1"/>
          </p:cNvSpPr>
          <p:nvPr/>
        </p:nvSpPr>
        <p:spPr bwMode="auto">
          <a:xfrm>
            <a:off x="3930554" y="5259871"/>
            <a:ext cx="1150193"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lie</a:t>
            </a:r>
          </a:p>
        </p:txBody>
      </p:sp>
    </p:spTree>
    <p:extLst>
      <p:ext uri="{BB962C8B-B14F-4D97-AF65-F5344CB8AC3E}">
        <p14:creationId xmlns:p14="http://schemas.microsoft.com/office/powerpoint/2010/main" val="798445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42" presetClass="path" presetSubtype="0" accel="50000" decel="50000" fill="hold" grpId="0" nodeType="withEffect">
                                  <p:stCondLst>
                                    <p:cond delay="0"/>
                                  </p:stCondLst>
                                  <p:childTnLst>
                                    <p:animMotion origin="layout" path="M -3.88889E-6 -1.85185E-6 L -0.05902 -0.21921 " pathEditMode="relative" rAng="0" ptsTypes="AA">
                                      <p:cBhvr>
                                        <p:cTn id="34" dur="1750" fill="hold"/>
                                        <p:tgtEl>
                                          <p:spTgt spid="6"/>
                                        </p:tgtEl>
                                        <p:attrNameLst>
                                          <p:attrName>ppt_x</p:attrName>
                                          <p:attrName>ppt_y</p:attrName>
                                        </p:attrNameLst>
                                      </p:cBhvr>
                                      <p:rCtr x="-2951" y="-10972"/>
                                    </p:animMotion>
                                  </p:childTnLst>
                                </p:cTn>
                              </p:par>
                              <p:par>
                                <p:cTn id="35" presetID="42" presetClass="path" presetSubtype="0" accel="50000" decel="50000" fill="hold" grpId="0" nodeType="withEffect">
                                  <p:stCondLst>
                                    <p:cond delay="0"/>
                                  </p:stCondLst>
                                  <p:childTnLst>
                                    <p:animMotion origin="layout" path="M -1.38889E-6 -3.33333E-6 L 0.42952 -0.51412 " pathEditMode="relative" rAng="0" ptsTypes="AA">
                                      <p:cBhvr>
                                        <p:cTn id="36" dur="1750" fill="hold"/>
                                        <p:tgtEl>
                                          <p:spTgt spid="7"/>
                                        </p:tgtEl>
                                        <p:attrNameLst>
                                          <p:attrName>ppt_x</p:attrName>
                                          <p:attrName>ppt_y</p:attrName>
                                        </p:attrNameLst>
                                      </p:cBhvr>
                                      <p:rCtr x="21476" y="-25718"/>
                                    </p:animMotion>
                                  </p:childTnLst>
                                </p:cTn>
                              </p:par>
                              <p:par>
                                <p:cTn id="37" presetID="42" presetClass="path" presetSubtype="0" accel="50000" decel="50000" fill="hold" grpId="0" nodeType="withEffect">
                                  <p:stCondLst>
                                    <p:cond delay="0"/>
                                  </p:stCondLst>
                                  <p:childTnLst>
                                    <p:animMotion origin="layout" path="M -1.94444E-6 -3.33333E-6 L -0.07517 -0.22014 " pathEditMode="relative" rAng="0" ptsTypes="AA">
                                      <p:cBhvr>
                                        <p:cTn id="38" dur="1750" fill="hold"/>
                                        <p:tgtEl>
                                          <p:spTgt spid="8"/>
                                        </p:tgtEl>
                                        <p:attrNameLst>
                                          <p:attrName>ppt_x</p:attrName>
                                          <p:attrName>ppt_y</p:attrName>
                                        </p:attrNameLst>
                                      </p:cBhvr>
                                      <p:rCtr x="-3767" y="-11019"/>
                                    </p:animMotion>
                                  </p:childTnLst>
                                </p:cTn>
                              </p:par>
                              <p:par>
                                <p:cTn id="39" presetID="42" presetClass="path" presetSubtype="0" accel="50000" decel="50000" fill="hold" grpId="0" nodeType="withEffect">
                                  <p:stCondLst>
                                    <p:cond delay="0"/>
                                  </p:stCondLst>
                                  <p:childTnLst>
                                    <p:animMotion origin="layout" path="M 2.77778E-7 -3.7037E-6 L -0.03212 -0.07592 " pathEditMode="relative" rAng="0" ptsTypes="AA">
                                      <p:cBhvr>
                                        <p:cTn id="40" dur="1750" fill="hold"/>
                                        <p:tgtEl>
                                          <p:spTgt spid="9"/>
                                        </p:tgtEl>
                                        <p:attrNameLst>
                                          <p:attrName>ppt_x</p:attrName>
                                          <p:attrName>ppt_y</p:attrName>
                                        </p:attrNameLst>
                                      </p:cBhvr>
                                      <p:rCtr x="-1615" y="-3796"/>
                                    </p:animMotion>
                                  </p:childTnLst>
                                </p:cTn>
                              </p:par>
                              <p:par>
                                <p:cTn id="41" presetID="42" presetClass="path" presetSubtype="0" accel="50000" decel="50000" fill="hold" grpId="0" nodeType="withEffect">
                                  <p:stCondLst>
                                    <p:cond delay="0"/>
                                  </p:stCondLst>
                                  <p:childTnLst>
                                    <p:animMotion origin="layout" path="M 5.55556E-7 -3.33333E-6 L -0.05816 -0.27407 " pathEditMode="relative" rAng="0" ptsTypes="AA">
                                      <p:cBhvr>
                                        <p:cTn id="42" dur="1750" fill="hold"/>
                                        <p:tgtEl>
                                          <p:spTgt spid="10"/>
                                        </p:tgtEl>
                                        <p:attrNameLst>
                                          <p:attrName>ppt_x</p:attrName>
                                          <p:attrName>ppt_y</p:attrName>
                                        </p:attrNameLst>
                                      </p:cBhvr>
                                      <p:rCtr x="-2917" y="-13704"/>
                                    </p:animMotion>
                                  </p:childTnLst>
                                </p:cTn>
                              </p:par>
                              <p:par>
                                <p:cTn id="43" presetID="42" presetClass="path" presetSubtype="0" accel="50000" decel="50000" fill="hold" grpId="0" nodeType="withEffect">
                                  <p:stCondLst>
                                    <p:cond delay="0"/>
                                  </p:stCondLst>
                                  <p:childTnLst>
                                    <p:animMotion origin="layout" path="M 4.16667E-6 -1.85185E-6 L -0.05157 -0.21991 " pathEditMode="relative" rAng="0" ptsTypes="AA">
                                      <p:cBhvr>
                                        <p:cTn id="44" dur="1750" fill="hold"/>
                                        <p:tgtEl>
                                          <p:spTgt spid="11"/>
                                        </p:tgtEl>
                                        <p:attrNameLst>
                                          <p:attrName>ppt_x</p:attrName>
                                          <p:attrName>ppt_y</p:attrName>
                                        </p:attrNameLst>
                                      </p:cBhvr>
                                      <p:rCtr x="-2587" y="-10995"/>
                                    </p:animMotion>
                                  </p:childTnLst>
                                </p:cTn>
                              </p:par>
                              <p:par>
                                <p:cTn id="45" presetID="10" presetClass="entr" presetSubtype="0" fill="hold" grpId="1"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42" presetClass="path" presetSubtype="0" accel="50000" decel="50000" fill="hold" grpId="0" nodeType="withEffect">
                                  <p:stCondLst>
                                    <p:cond delay="0"/>
                                  </p:stCondLst>
                                  <p:childTnLst>
                                    <p:animMotion origin="layout" path="M 1.38889E-6 0 L 0.32066 0.33356 " pathEditMode="relative" rAng="0" ptsTypes="AA">
                                      <p:cBhvr>
                                        <p:cTn id="49" dur="1750" fill="hold"/>
                                        <p:tgtEl>
                                          <p:spTgt spid="4"/>
                                        </p:tgtEl>
                                        <p:attrNameLst>
                                          <p:attrName>ppt_x</p:attrName>
                                          <p:attrName>ppt_y</p:attrName>
                                        </p:attrNameLst>
                                      </p:cBhvr>
                                      <p:rCtr x="16024" y="16667"/>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1750"/>
                            </p:stCondLst>
                            <p:childTnLst>
                              <p:par>
                                <p:cTn id="54" presetID="23" presetClass="exit" presetSubtype="32" fill="hold" grpId="1" nodeType="afterEffect">
                                  <p:stCondLst>
                                    <p:cond delay="0"/>
                                  </p:stCondLst>
                                  <p:childTnLst>
                                    <p:anim calcmode="lin" valueType="num">
                                      <p:cBhvr>
                                        <p:cTn id="55" dur="1000"/>
                                        <p:tgtEl>
                                          <p:spTgt spid="2"/>
                                        </p:tgtEl>
                                        <p:attrNameLst>
                                          <p:attrName>ppt_w</p:attrName>
                                        </p:attrNameLst>
                                      </p:cBhvr>
                                      <p:tavLst>
                                        <p:tav tm="0">
                                          <p:val>
                                            <p:strVal val="ppt_w"/>
                                          </p:val>
                                        </p:tav>
                                        <p:tav tm="100000">
                                          <p:val>
                                            <p:fltVal val="0"/>
                                          </p:val>
                                        </p:tav>
                                      </p:tavLst>
                                    </p:anim>
                                    <p:anim calcmode="lin" valueType="num">
                                      <p:cBhvr>
                                        <p:cTn id="56" dur="1000"/>
                                        <p:tgtEl>
                                          <p:spTgt spid="2"/>
                                        </p:tgtEl>
                                        <p:attrNameLst>
                                          <p:attrName>ppt_h</p:attrName>
                                        </p:attrNameLst>
                                      </p:cBhvr>
                                      <p:tavLst>
                                        <p:tav tm="0">
                                          <p:val>
                                            <p:strVal val="ppt_h"/>
                                          </p:val>
                                        </p:tav>
                                        <p:tav tm="100000">
                                          <p:val>
                                            <p:fltVal val="0"/>
                                          </p:val>
                                        </p:tav>
                                      </p:tavLst>
                                    </p:anim>
                                    <p:set>
                                      <p:cBhvr>
                                        <p:cTn id="57" dur="1" fill="hold">
                                          <p:stCondLst>
                                            <p:cond delay="999"/>
                                          </p:stCondLst>
                                        </p:cTn>
                                        <p:tgtEl>
                                          <p:spTgt spid="2"/>
                                        </p:tgtEl>
                                        <p:attrNameLst>
                                          <p:attrName>style.visibility</p:attrName>
                                        </p:attrNameLst>
                                      </p:cBhvr>
                                      <p:to>
                                        <p:strVal val="hidden"/>
                                      </p:to>
                                    </p:set>
                                  </p:childTnLst>
                                </p:cTn>
                              </p:par>
                            </p:childTnLst>
                          </p:cTn>
                        </p:par>
                        <p:par>
                          <p:cTn id="58" fill="hold">
                            <p:stCondLst>
                              <p:cond delay="2750"/>
                            </p:stCondLst>
                            <p:childTnLst>
                              <p:par>
                                <p:cTn id="59" presetID="1"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0" presetClass="exit" presetSubtype="0" fill="hold" grpId="1" nodeType="withEffect">
                                  <p:stCondLst>
                                    <p:cond delay="0"/>
                                  </p:stCondLst>
                                  <p:childTnLst>
                                    <p:set>
                                      <p:cBhvr>
                                        <p:cTn id="62" dur="1" fill="hold">
                                          <p:stCondLst>
                                            <p:cond delay="999"/>
                                          </p:stCondLst>
                                        </p:cTn>
                                        <p:tgtEl>
                                          <p:spTgt spid="20"/>
                                        </p:tgtEl>
                                        <p:attrNameLst>
                                          <p:attrName>style.visibility</p:attrName>
                                        </p:attrNameLst>
                                      </p:cBhvr>
                                      <p:to>
                                        <p:strVal val="hidden"/>
                                      </p:to>
                                    </p:set>
                                    <p:animEffect transition="out" filter="dissolve">
                                      <p:cBhvr>
                                        <p:cTn id="63" dur="1000">
                                          <p:stCondLst>
                                            <p:cond delay="0"/>
                                          </p:stCondLst>
                                        </p:cTn>
                                        <p:tgtEl>
                                          <p:spTgt spid="20"/>
                                        </p:tgtEl>
                                      </p:cBhvr>
                                    </p:animEffect>
                                    <p:anim to="" calcmode="lin" valueType="num">
                                      <p:cBhvr>
                                        <p:cTn id="64" dur="100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20"/>
                                        </p:tgtEl>
                                        <p:attrNameLst>
                                          <p:attrName>ppt_h</p:attrName>
                                        </p:attrNameLst>
                                      </p:cBhvr>
                                      <p:tavLst>
                                        <p:tav tm="0">
                                          <p:val>
                                            <p:strVal val="#ppt_h"/>
                                          </p:val>
                                        </p:tav>
                                        <p:tav tm="100000">
                                          <p:val>
                                            <p:strVal val="#ppt_h*4"/>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2" fill="hold" grpId="2" nodeType="clickEffect">
                                  <p:stCondLst>
                                    <p:cond delay="0"/>
                                  </p:stCondLst>
                                  <p:childTnLst>
                                    <p:anim calcmode="lin" valueType="num">
                                      <p:cBhvr additive="base">
                                        <p:cTn id="69" dur="1250"/>
                                        <p:tgtEl>
                                          <p:spTgt spid="6"/>
                                        </p:tgtEl>
                                        <p:attrNameLst>
                                          <p:attrName>ppt_x</p:attrName>
                                        </p:attrNameLst>
                                      </p:cBhvr>
                                      <p:tavLst>
                                        <p:tav tm="0">
                                          <p:val>
                                            <p:strVal val="ppt_x"/>
                                          </p:val>
                                        </p:tav>
                                        <p:tav tm="100000">
                                          <p:val>
                                            <p:strVal val="1+ppt_w/2"/>
                                          </p:val>
                                        </p:tav>
                                      </p:tavLst>
                                    </p:anim>
                                    <p:anim calcmode="lin" valueType="num">
                                      <p:cBhvr additive="base">
                                        <p:cTn id="70" dur="1250"/>
                                        <p:tgtEl>
                                          <p:spTgt spid="6"/>
                                        </p:tgtEl>
                                        <p:attrNameLst>
                                          <p:attrName>ppt_y</p:attrName>
                                        </p:attrNameLst>
                                      </p:cBhvr>
                                      <p:tavLst>
                                        <p:tav tm="0">
                                          <p:val>
                                            <p:strVal val="ppt_y"/>
                                          </p:val>
                                        </p:tav>
                                        <p:tav tm="100000">
                                          <p:val>
                                            <p:strVal val="ppt_y"/>
                                          </p:val>
                                        </p:tav>
                                      </p:tavLst>
                                    </p:anim>
                                    <p:set>
                                      <p:cBhvr>
                                        <p:cTn id="71" dur="1" fill="hold">
                                          <p:stCondLst>
                                            <p:cond delay="1249"/>
                                          </p:stCondLst>
                                        </p:cTn>
                                        <p:tgtEl>
                                          <p:spTgt spid="6"/>
                                        </p:tgtEl>
                                        <p:attrNameLst>
                                          <p:attrName>style.visibility</p:attrName>
                                        </p:attrNameLst>
                                      </p:cBhvr>
                                      <p:to>
                                        <p:strVal val="hidden"/>
                                      </p:to>
                                    </p:set>
                                  </p:childTnLst>
                                </p:cTn>
                              </p:par>
                              <p:par>
                                <p:cTn id="72" presetID="2" presetClass="exit" presetSubtype="8" fill="hold" grpId="2" nodeType="withEffect">
                                  <p:stCondLst>
                                    <p:cond delay="0"/>
                                  </p:stCondLst>
                                  <p:childTnLst>
                                    <p:anim calcmode="lin" valueType="num">
                                      <p:cBhvr additive="base">
                                        <p:cTn id="73" dur="1250"/>
                                        <p:tgtEl>
                                          <p:spTgt spid="7"/>
                                        </p:tgtEl>
                                        <p:attrNameLst>
                                          <p:attrName>ppt_x</p:attrName>
                                        </p:attrNameLst>
                                      </p:cBhvr>
                                      <p:tavLst>
                                        <p:tav tm="0">
                                          <p:val>
                                            <p:strVal val="ppt_x"/>
                                          </p:val>
                                        </p:tav>
                                        <p:tav tm="100000">
                                          <p:val>
                                            <p:strVal val="0-ppt_w/2"/>
                                          </p:val>
                                        </p:tav>
                                      </p:tavLst>
                                    </p:anim>
                                    <p:anim calcmode="lin" valueType="num">
                                      <p:cBhvr additive="base">
                                        <p:cTn id="74" dur="1250"/>
                                        <p:tgtEl>
                                          <p:spTgt spid="7"/>
                                        </p:tgtEl>
                                        <p:attrNameLst>
                                          <p:attrName>ppt_y</p:attrName>
                                        </p:attrNameLst>
                                      </p:cBhvr>
                                      <p:tavLst>
                                        <p:tav tm="0">
                                          <p:val>
                                            <p:strVal val="ppt_y"/>
                                          </p:val>
                                        </p:tav>
                                        <p:tav tm="100000">
                                          <p:val>
                                            <p:strVal val="ppt_y"/>
                                          </p:val>
                                        </p:tav>
                                      </p:tavLst>
                                    </p:anim>
                                    <p:set>
                                      <p:cBhvr>
                                        <p:cTn id="75" dur="1" fill="hold">
                                          <p:stCondLst>
                                            <p:cond delay="1249"/>
                                          </p:stCondLst>
                                        </p:cTn>
                                        <p:tgtEl>
                                          <p:spTgt spid="7"/>
                                        </p:tgtEl>
                                        <p:attrNameLst>
                                          <p:attrName>style.visibility</p:attrName>
                                        </p:attrNameLst>
                                      </p:cBhvr>
                                      <p:to>
                                        <p:strVal val="hidden"/>
                                      </p:to>
                                    </p:set>
                                  </p:childTnLst>
                                </p:cTn>
                              </p:par>
                              <p:par>
                                <p:cTn id="76" presetID="22" presetClass="exit" presetSubtype="8" fill="hold" grpId="2" nodeType="withEffect">
                                  <p:stCondLst>
                                    <p:cond delay="0"/>
                                  </p:stCondLst>
                                  <p:childTnLst>
                                    <p:animEffect transition="out" filter="wipe(left)">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22" presetClass="exit" presetSubtype="2" fill="hold" grpId="2" nodeType="withEffect">
                                  <p:stCondLst>
                                    <p:cond delay="0"/>
                                  </p:stCondLst>
                                  <p:childTnLst>
                                    <p:animEffect transition="out" filter="wipe(right)">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47" presetClass="exit" presetSubtype="0" fill="hold" grpId="2" nodeType="withEffect">
                                  <p:stCondLst>
                                    <p:cond delay="25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par>
                                <p:cTn id="87" presetID="42" presetClass="exit" presetSubtype="0" fill="hold" grpId="2" nodeType="withEffect">
                                  <p:stCondLst>
                                    <p:cond delay="250"/>
                                  </p:stCondLst>
                                  <p:childTnLst>
                                    <p:animEffect transition="out" filter="fade">
                                      <p:cBhvr>
                                        <p:cTn id="88" dur="1000"/>
                                        <p:tgtEl>
                                          <p:spTgt spid="9"/>
                                        </p:tgtEl>
                                      </p:cBhvr>
                                    </p:animEffect>
                                    <p:anim calcmode="lin" valueType="num">
                                      <p:cBhvr>
                                        <p:cTn id="89" dur="1000"/>
                                        <p:tgtEl>
                                          <p:spTgt spid="9"/>
                                        </p:tgtEl>
                                        <p:attrNameLst>
                                          <p:attrName>ppt_x</p:attrName>
                                        </p:attrNameLst>
                                      </p:cBhvr>
                                      <p:tavLst>
                                        <p:tav tm="0">
                                          <p:val>
                                            <p:strVal val="ppt_x"/>
                                          </p:val>
                                        </p:tav>
                                        <p:tav tm="100000">
                                          <p:val>
                                            <p:strVal val="ppt_x"/>
                                          </p:val>
                                        </p:tav>
                                      </p:tavLst>
                                    </p:anim>
                                    <p:anim calcmode="lin" valueType="num">
                                      <p:cBhvr>
                                        <p:cTn id="90" dur="1000"/>
                                        <p:tgtEl>
                                          <p:spTgt spid="9"/>
                                        </p:tgtEl>
                                        <p:attrNameLst>
                                          <p:attrName>ppt_y</p:attrName>
                                        </p:attrNameLst>
                                      </p:cBhvr>
                                      <p:tavLst>
                                        <p:tav tm="0">
                                          <p:val>
                                            <p:strVal val="ppt_y"/>
                                          </p:val>
                                        </p:tav>
                                        <p:tav tm="100000">
                                          <p:val>
                                            <p:strVal val="ppt_y+.1"/>
                                          </p:val>
                                        </p:tav>
                                      </p:tavLst>
                                    </p:anim>
                                    <p:set>
                                      <p:cBhvr>
                                        <p:cTn id="9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0" grpId="0" animBg="1"/>
      <p:bldP spid="20" grpId="1" animBg="1"/>
      <p:bldP spid="3074" grpId="0"/>
      <p:bldP spid="3074" grpId="1"/>
      <p:bldP spid="4" grpId="0"/>
      <p:bldP spid="4" grpId="1"/>
      <p:bldP spid="8" grpId="0"/>
      <p:bldP spid="8" grpId="1"/>
      <p:bldP spid="8" grpId="2"/>
      <p:bldP spid="9" grpId="0"/>
      <p:bldP spid="9" grpId="1"/>
      <p:bldP spid="9" grpId="2"/>
      <p:bldP spid="10" grpId="0"/>
      <p:bldP spid="10" grpId="1"/>
      <p:bldP spid="10" grpId="2"/>
      <p:bldP spid="11" grpId="0"/>
      <p:bldP spid="11" grpId="1"/>
      <p:bldP spid="11" grpId="2"/>
      <p:bldP spid="6" grpId="0"/>
      <p:bldP spid="6" grpId="1"/>
      <p:bldP spid="6" grpId="2"/>
      <p:bldP spid="7" grpId="0"/>
      <p:bldP spid="7" grpId="1"/>
      <p:bldP spid="7" grpId="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0EF8B-DCF2-4885-B62A-E9726C441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21E47E7-A5DD-45E2-B199-63B80325D96C}"/>
              </a:ext>
            </a:extLst>
          </p:cNvPr>
          <p:cNvSpPr txBox="1">
            <a:spLocks/>
          </p:cNvSpPr>
          <p:nvPr/>
        </p:nvSpPr>
        <p:spPr>
          <a:xfrm>
            <a:off x="603027" y="2655449"/>
            <a:ext cx="42644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riches of Christ</a:t>
            </a:r>
          </a:p>
        </p:txBody>
      </p:sp>
      <p:sp>
        <p:nvSpPr>
          <p:cNvPr id="5" name="Title 1">
            <a:extLst>
              <a:ext uri="{FF2B5EF4-FFF2-40B4-BE49-F238E27FC236}">
                <a16:creationId xmlns:a16="http://schemas.microsoft.com/office/drawing/2014/main" id="{4ACDC0DF-830F-42D5-A7F2-99A3BECE80AF}"/>
              </a:ext>
            </a:extLst>
          </p:cNvPr>
          <p:cNvSpPr txBox="1">
            <a:spLocks/>
          </p:cNvSpPr>
          <p:nvPr/>
        </p:nvSpPr>
        <p:spPr>
          <a:xfrm>
            <a:off x="4138438" y="3369895"/>
            <a:ext cx="2886037" cy="7581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fellowship</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me, who am less than the least of all the saints, this grace was given, that I should preach among the Gentiles the unsearchable riches of Christ, and to make all   see what is the fellowship of the mystery, which from the beginning of the ages has been hidden in God who created all things through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3:8-9 </a:t>
            </a:r>
          </a:p>
        </p:txBody>
      </p:sp>
      <p:sp>
        <p:nvSpPr>
          <p:cNvPr id="11" name="Rectangle 2">
            <a:extLst>
              <a:ext uri="{FF2B5EF4-FFF2-40B4-BE49-F238E27FC236}">
                <a16:creationId xmlns:a16="http://schemas.microsoft.com/office/drawing/2014/main" id="{0D1E41C4-3CE3-44DD-8975-B038F856F235}"/>
              </a:ext>
            </a:extLst>
          </p:cNvPr>
          <p:cNvSpPr txBox="1">
            <a:spLocks noChangeArrowheads="1"/>
          </p:cNvSpPr>
          <p:nvPr/>
        </p:nvSpPr>
        <p:spPr bwMode="auto">
          <a:xfrm>
            <a:off x="896896" y="2757055"/>
            <a:ext cx="367034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riches of Christ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D234A54-4578-4406-8239-92F738B863E1}"/>
              </a:ext>
            </a:extLst>
          </p:cNvPr>
          <p:cNvSpPr txBox="1">
            <a:spLocks noChangeArrowheads="1"/>
          </p:cNvSpPr>
          <p:nvPr/>
        </p:nvSpPr>
        <p:spPr bwMode="auto">
          <a:xfrm>
            <a:off x="4142941" y="3401075"/>
            <a:ext cx="2862059"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fellowship</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67F5CD2-9222-49B6-AE6E-0977139D04E0}"/>
              </a:ext>
            </a:extLst>
          </p:cNvPr>
          <p:cNvSpPr txBox="1">
            <a:spLocks noChangeArrowheads="1"/>
          </p:cNvSpPr>
          <p:nvPr/>
        </p:nvSpPr>
        <p:spPr bwMode="auto">
          <a:xfrm>
            <a:off x="2934026" y="2714403"/>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8" name="Rectangle 2">
            <a:extLst>
              <a:ext uri="{FF2B5EF4-FFF2-40B4-BE49-F238E27FC236}">
                <a16:creationId xmlns:a16="http://schemas.microsoft.com/office/drawing/2014/main" id="{A87AB514-DE3C-4620-BB77-C0C63C35ADED}"/>
              </a:ext>
            </a:extLst>
          </p:cNvPr>
          <p:cNvSpPr txBox="1">
            <a:spLocks noChangeArrowheads="1"/>
          </p:cNvSpPr>
          <p:nvPr/>
        </p:nvSpPr>
        <p:spPr bwMode="auto">
          <a:xfrm>
            <a:off x="1495444" y="5917212"/>
            <a:ext cx="138875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Jesus</a:t>
            </a:r>
          </a:p>
        </p:txBody>
      </p:sp>
      <p:sp>
        <p:nvSpPr>
          <p:cNvPr id="9" name="Rectangle 2">
            <a:extLst>
              <a:ext uri="{FF2B5EF4-FFF2-40B4-BE49-F238E27FC236}">
                <a16:creationId xmlns:a16="http://schemas.microsoft.com/office/drawing/2014/main" id="{D31FC203-4532-4C5D-9BBD-C81A86D5BBF4}"/>
              </a:ext>
            </a:extLst>
          </p:cNvPr>
          <p:cNvSpPr txBox="1">
            <a:spLocks noChangeArrowheads="1"/>
          </p:cNvSpPr>
          <p:nvPr/>
        </p:nvSpPr>
        <p:spPr bwMode="auto">
          <a:xfrm>
            <a:off x="2726576" y="5917212"/>
            <a:ext cx="160809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Christ</a:t>
            </a:r>
          </a:p>
        </p:txBody>
      </p:sp>
      <p:sp>
        <p:nvSpPr>
          <p:cNvPr id="10" name="Rectangle 2" hidden="1">
            <a:extLst>
              <a:ext uri="{FF2B5EF4-FFF2-40B4-BE49-F238E27FC236}">
                <a16:creationId xmlns:a16="http://schemas.microsoft.com/office/drawing/2014/main" id="{C34D0489-322C-4DCE-83DC-C56F60B64A16}"/>
              </a:ext>
            </a:extLst>
          </p:cNvPr>
          <p:cNvSpPr txBox="1">
            <a:spLocks noChangeArrowheads="1"/>
          </p:cNvSpPr>
          <p:nvPr/>
        </p:nvSpPr>
        <p:spPr bwMode="auto">
          <a:xfrm>
            <a:off x="4525571" y="3991510"/>
            <a:ext cx="290558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Christ Jesus</a:t>
            </a:r>
          </a:p>
        </p:txBody>
      </p:sp>
      <p:sp>
        <p:nvSpPr>
          <p:cNvPr id="13" name="Rectangle 9">
            <a:extLst>
              <a:ext uri="{FF2B5EF4-FFF2-40B4-BE49-F238E27FC236}">
                <a16:creationId xmlns:a16="http://schemas.microsoft.com/office/drawing/2014/main" id="{9D7E51F9-154F-4427-ABEF-2895D9DCB641}"/>
              </a:ext>
            </a:extLst>
          </p:cNvPr>
          <p:cNvSpPr>
            <a:spLocks noChangeArrowheads="1"/>
          </p:cNvSpPr>
          <p:nvPr/>
        </p:nvSpPr>
        <p:spPr bwMode="auto">
          <a:xfrm>
            <a:off x="2897207" y="2736210"/>
            <a:ext cx="168114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Christ</a:t>
            </a:r>
            <a:endParaRPr lang="en-US" sz="42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564427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par>
                                <p:cTn id="8" presetID="3" presetClass="emph" presetSubtype="2" fill="hold" nodeType="withEffect">
                                  <p:stCondLst>
                                    <p:cond delay="0"/>
                                  </p:stCondLst>
                                  <p:childTnLst>
                                    <p:animClr clrSpc="rgb" dir="cw">
                                      <p:cBhvr override="childStyle">
                                        <p:cTn id="9" dur="1500" fill="hold"/>
                                        <p:tgtEl>
                                          <p:spTgt spid="7">
                                            <p:txEl>
                                              <p:pRg st="0" end="0"/>
                                            </p:txEl>
                                          </p:spTgt>
                                        </p:tgtEl>
                                        <p:attrNameLst>
                                          <p:attrName>style.color</p:attrName>
                                        </p:attrNameLst>
                                      </p:cBhvr>
                                      <p:to>
                                        <a:srgbClr val="0066FF"/>
                                      </p:to>
                                    </p:animClr>
                                  </p:childTnLst>
                                </p:cTn>
                              </p:par>
                            </p:childTnLst>
                          </p:cTn>
                        </p:par>
                        <p:par>
                          <p:cTn id="10" fill="hold">
                            <p:stCondLst>
                              <p:cond delay="1500"/>
                            </p:stCondLst>
                            <p:childTnLst>
                              <p:par>
                                <p:cTn id="11" presetID="50" presetClass="exit" presetSubtype="0" accel="100000" fill="hold" grpId="0" nodeType="afterEffect">
                                  <p:stCondLst>
                                    <p:cond delay="0"/>
                                  </p:stCondLst>
                                  <p:childTnLst>
                                    <p:anim calcmode="lin" valueType="num">
                                      <p:cBhvr>
                                        <p:cTn id="12" dur="1000"/>
                                        <p:tgtEl>
                                          <p:spTgt spid="7">
                                            <p:txEl>
                                              <p:pRg st="0" end="0"/>
                                            </p:txEl>
                                          </p:spTgt>
                                        </p:tgtEl>
                                        <p:attrNameLst>
                                          <p:attrName>ppt_w</p:attrName>
                                        </p:attrNameLst>
                                      </p:cBhvr>
                                      <p:tavLst>
                                        <p:tav tm="0">
                                          <p:val>
                                            <p:strVal val="ppt_w"/>
                                          </p:val>
                                        </p:tav>
                                        <p:tav tm="100000">
                                          <p:val>
                                            <p:strVal val="ppt_w+.3"/>
                                          </p:val>
                                        </p:tav>
                                      </p:tavLst>
                                    </p:anim>
                                    <p:anim calcmode="lin" valueType="num">
                                      <p:cBhvr>
                                        <p:cTn id="13" dur="1000"/>
                                        <p:tgtEl>
                                          <p:spTgt spid="7">
                                            <p:txEl>
                                              <p:pRg st="0" end="0"/>
                                            </p:txEl>
                                          </p:spTgt>
                                        </p:tgtEl>
                                        <p:attrNameLst>
                                          <p:attrName>ppt_h</p:attrName>
                                        </p:attrNameLst>
                                      </p:cBhvr>
                                      <p:tavLst>
                                        <p:tav tm="0">
                                          <p:val>
                                            <p:strVal val="ppt_h"/>
                                          </p:val>
                                        </p:tav>
                                        <p:tav tm="100000">
                                          <p:val>
                                            <p:strVal val="ppt_h"/>
                                          </p:val>
                                        </p:tav>
                                      </p:tavLst>
                                    </p:anim>
                                    <p:animEffect transition="out" filter="fade">
                                      <p:cBhvr>
                                        <p:cTn id="14" dur="1000"/>
                                        <p:tgtEl>
                                          <p:spTgt spid="7">
                                            <p:txEl>
                                              <p:pRg st="0" end="0"/>
                                            </p:txEl>
                                          </p:spTgt>
                                        </p:tgtEl>
                                      </p:cBhvr>
                                    </p:animEffect>
                                    <p:set>
                                      <p:cBhvr>
                                        <p:cTn id="15" dur="1" fill="hold">
                                          <p:stCondLst>
                                            <p:cond delay="999"/>
                                          </p:stCondLst>
                                        </p:cTn>
                                        <p:tgtEl>
                                          <p:spTgt spid="7">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0" presetClass="entr" presetSubtype="0" fill="hold" grpId="0" nodeType="withEffect">
                                  <p:stCondLst>
                                    <p:cond delay="250"/>
                                  </p:stCondLst>
                                  <p:iterate type="lt">
                                    <p:tmPct val="10000"/>
                                  </p:iterate>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stCondLst>
                                            <p:cond delay="0"/>
                                          </p:stCondLst>
                                        </p:cTn>
                                        <p:tgtEl>
                                          <p:spTgt spid="13"/>
                                        </p:tgtEl>
                                      </p:cBhvr>
                                    </p:animEffect>
                                    <p:anim to="" calcmode="lin" valueType="num">
                                      <p:cBhvr>
                                        <p:cTn id="2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1" fill="hold">
                            <p:stCondLst>
                              <p:cond delay="1000"/>
                            </p:stCondLst>
                            <p:childTnLst>
                              <p:par>
                                <p:cTn id="32" presetID="26" presetClass="emph" presetSubtype="0" fill="hold" grpId="1" nodeType="afterEffect">
                                  <p:stCondLst>
                                    <p:cond delay="250"/>
                                  </p:stCondLst>
                                  <p:iterate type="lt">
                                    <p:tmPct val="0"/>
                                  </p:iterate>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childTnLst>
                                </p:cTn>
                              </p:par>
                              <p:par>
                                <p:cTn id="50" presetID="10" presetClass="entr" presetSubtype="0" fill="hold" grpId="2"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42" presetClass="path" presetSubtype="0" accel="50000" decel="50000" fill="hold" grpId="1" nodeType="withEffect">
                                  <p:stCondLst>
                                    <p:cond delay="0"/>
                                  </p:stCondLst>
                                  <p:childTnLst>
                                    <p:animMotion origin="layout" path="M -1.11111E-6 4.44444E-6 L 0.19809 -0.28102 " pathEditMode="relative" rAng="0" ptsTypes="AA">
                                      <p:cBhvr>
                                        <p:cTn id="54" dur="2000" fill="hold"/>
                                        <p:tgtEl>
                                          <p:spTgt spid="9"/>
                                        </p:tgtEl>
                                        <p:attrNameLst>
                                          <p:attrName>ppt_x</p:attrName>
                                          <p:attrName>ppt_y</p:attrName>
                                        </p:attrNameLst>
                                      </p:cBhvr>
                                      <p:rCtr x="9896" y="-14051"/>
                                    </p:animMotion>
                                  </p:childTnLst>
                                </p:cTn>
                              </p:par>
                              <p:par>
                                <p:cTn id="55" presetID="44" presetClass="path" presetSubtype="0" accel="50000" decel="50000" fill="hold" grpId="3" nodeType="withEffect">
                                  <p:stCondLst>
                                    <p:cond delay="0"/>
                                  </p:stCondLst>
                                  <p:childTnLst>
                                    <p:animMotion origin="layout" path="M -4.44444E-6 4.44444E-6 C 0.00365 -0.03658 -0.00468 -0.16088 0.00417 -0.23241 C 0.00834 -0.29075 0.01285 -0.31389 0.02049 -0.34885 C 0.02796 -0.3838 0.03959 -0.42709 0.04671 -0.44561 C 0.05556 -0.46204 0.06441 -0.49028 0.07466 -0.50926 C 0.0849 -0.52848 0.09445 -0.54213 0.10816 -0.55996 C 0.12188 -0.57848 0.13976 -0.60325 0.15678 -0.61899 C 0.17379 -0.63496 0.18976 -0.6463 0.21025 -0.65463 C 0.23073 -0.66366 0.25782 -0.67084 0.27969 -0.67084 C 0.30244 -0.67084 0.32119 -0.66737 0.34393 -0.6544 C 0.36737 -0.64121 0.39705 -0.62061 0.41789 -0.5919 C 0.43941 -0.5625 0.46198 -0.51644 0.47396 -0.48079 C 0.48542 -0.44399 0.48577 -0.40695 0.48889 -0.37362 C 0.49202 -0.34121 0.4948 -0.3007 0.4948 -0.28357 " pathEditMode="relative" rAng="0" ptsTypes="AAAAAAAAAAAAAA">
                                      <p:cBhvr>
                                        <p:cTn id="56" dur="2500" fill="hold"/>
                                        <p:tgtEl>
                                          <p:spTgt spid="8"/>
                                        </p:tgtEl>
                                        <p:attrNameLst>
                                          <p:attrName>ppt_x</p:attrName>
                                          <p:attrName>ppt_y</p:attrName>
                                        </p:attrNameLst>
                                      </p:cBhvr>
                                      <p:rCtr x="24740" y="-33542"/>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2" nodeType="withEffect">
                                  <p:stCondLst>
                                    <p:cond delay="0"/>
                                  </p:stCondLst>
                                  <p:iterate type="lt">
                                    <p:tmPct val="0"/>
                                  </p:iterate>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11" grpId="0"/>
      <p:bldP spid="11" grpId="1"/>
      <p:bldP spid="12" grpId="0"/>
      <p:bldP spid="12" grpId="1"/>
      <p:bldP spid="7" grpId="0" build="allAtOnce"/>
      <p:bldP spid="8" grpId="2"/>
      <p:bldP spid="8" grpId="3"/>
      <p:bldP spid="9" grpId="1"/>
      <p:bldP spid="9" grpId="2"/>
      <p:bldP spid="13" grpId="0"/>
      <p:bldP spid="13" grpId="1"/>
      <p:bldP spid="13"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5B7B7-2CEC-4549-A516-37D54EA94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71B5F78D-80B3-45FC-B503-F8EBCDD856B9}"/>
              </a:ext>
            </a:extLst>
          </p:cNvPr>
          <p:cNvSpPr txBox="1">
            <a:spLocks/>
          </p:cNvSpPr>
          <p:nvPr/>
        </p:nvSpPr>
        <p:spPr>
          <a:xfrm>
            <a:off x="1307804" y="5218847"/>
            <a:ext cx="30424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access with</a:t>
            </a:r>
          </a:p>
        </p:txBody>
      </p:sp>
      <p:sp>
        <p:nvSpPr>
          <p:cNvPr id="7" name="Title 1">
            <a:extLst>
              <a:ext uri="{FF2B5EF4-FFF2-40B4-BE49-F238E27FC236}">
                <a16:creationId xmlns:a16="http://schemas.microsoft.com/office/drawing/2014/main" id="{2E996C16-0290-4EF4-A118-8773CB6556FB}"/>
              </a:ext>
            </a:extLst>
          </p:cNvPr>
          <p:cNvSpPr txBox="1">
            <a:spLocks/>
          </p:cNvSpPr>
          <p:nvPr/>
        </p:nvSpPr>
        <p:spPr>
          <a:xfrm>
            <a:off x="1211206" y="5858443"/>
            <a:ext cx="29656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in Him</a:t>
            </a:r>
          </a:p>
        </p:txBody>
      </p:sp>
      <p:sp>
        <p:nvSpPr>
          <p:cNvPr id="11" name="Title 1">
            <a:extLst>
              <a:ext uri="{FF2B5EF4-FFF2-40B4-BE49-F238E27FC236}">
                <a16:creationId xmlns:a16="http://schemas.microsoft.com/office/drawing/2014/main" id="{CD817095-A1A8-4D51-B601-C70B4CA98D3F}"/>
              </a:ext>
            </a:extLst>
          </p:cNvPr>
          <p:cNvSpPr txBox="1">
            <a:spLocks/>
          </p:cNvSpPr>
          <p:nvPr/>
        </p:nvSpPr>
        <p:spPr>
          <a:xfrm>
            <a:off x="1017098" y="738563"/>
            <a:ext cx="40961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manifold wisdom</a:t>
            </a:r>
          </a:p>
        </p:txBody>
      </p:sp>
      <p:sp>
        <p:nvSpPr>
          <p:cNvPr id="12" name="Title 1">
            <a:extLst>
              <a:ext uri="{FF2B5EF4-FFF2-40B4-BE49-F238E27FC236}">
                <a16:creationId xmlns:a16="http://schemas.microsoft.com/office/drawing/2014/main" id="{069058D0-02AB-42C8-8C45-16D4EB047A69}"/>
              </a:ext>
            </a:extLst>
          </p:cNvPr>
          <p:cNvSpPr txBox="1">
            <a:spLocks/>
          </p:cNvSpPr>
          <p:nvPr/>
        </p:nvSpPr>
        <p:spPr>
          <a:xfrm>
            <a:off x="1414265" y="1467602"/>
            <a:ext cx="3253988" cy="741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made known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the intent that now the manifold wisdom of God might         be made known by the church to the principalities and powers in     the heavenly places, according to the eternal purpose which He accomplished in Christ Jesus our Lord, in whom we have boldness and access with confidence through faith in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3:10-12</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161F5381-79F4-4C92-ABF1-977BE4A361E7}"/>
              </a:ext>
            </a:extLst>
          </p:cNvPr>
          <p:cNvSpPr txBox="1">
            <a:spLocks noChangeArrowheads="1"/>
          </p:cNvSpPr>
          <p:nvPr/>
        </p:nvSpPr>
        <p:spPr bwMode="auto">
          <a:xfrm>
            <a:off x="5574793" y="789433"/>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7" name="Rectangle 2">
            <a:extLst>
              <a:ext uri="{FF2B5EF4-FFF2-40B4-BE49-F238E27FC236}">
                <a16:creationId xmlns:a16="http://schemas.microsoft.com/office/drawing/2014/main" id="{AD0E6453-E042-4D27-AF3B-A19AB33E57C0}"/>
              </a:ext>
            </a:extLst>
          </p:cNvPr>
          <p:cNvSpPr txBox="1">
            <a:spLocks noChangeArrowheads="1"/>
          </p:cNvSpPr>
          <p:nvPr/>
        </p:nvSpPr>
        <p:spPr bwMode="auto">
          <a:xfrm>
            <a:off x="2011722" y="3374230"/>
            <a:ext cx="3816323" cy="72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eternal purpose</a:t>
            </a:r>
          </a:p>
        </p:txBody>
      </p:sp>
      <p:sp>
        <p:nvSpPr>
          <p:cNvPr id="4" name="Rectangle 2">
            <a:extLst>
              <a:ext uri="{FF2B5EF4-FFF2-40B4-BE49-F238E27FC236}">
                <a16:creationId xmlns:a16="http://schemas.microsoft.com/office/drawing/2014/main" id="{9EE454DB-6745-4AAD-A035-7EBC337B8BFA}"/>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to the intent that now the manifold wisdom of God might         be made known by the church to the principalities and powers in     the heavenly places, according to the eternal purpose which He accomplished in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 Jesus our Lord, in whom we have boldness and access with confidence through faith in Him</a:t>
            </a:r>
            <a:r>
              <a:rPr lang="en-US" altLang="en-US" sz="4200" b="1" kern="0" dirty="0">
                <a:ln w="17780"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Ephesians 3:10-12</a:t>
            </a:r>
            <a:r>
              <a:rPr lang="en-US" altLang="en-US" sz="3200" b="1" kern="0" dirty="0">
                <a:ln w="17780"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p>
        </p:txBody>
      </p:sp>
      <p:sp>
        <p:nvSpPr>
          <p:cNvPr id="13" name="Rectangle 2">
            <a:extLst>
              <a:ext uri="{FF2B5EF4-FFF2-40B4-BE49-F238E27FC236}">
                <a16:creationId xmlns:a16="http://schemas.microsoft.com/office/drawing/2014/main" id="{B112A8BB-6312-4ECB-8874-848F2731D727}"/>
              </a:ext>
            </a:extLst>
          </p:cNvPr>
          <p:cNvSpPr txBox="1">
            <a:spLocks noChangeArrowheads="1"/>
          </p:cNvSpPr>
          <p:nvPr/>
        </p:nvSpPr>
        <p:spPr bwMode="auto">
          <a:xfrm>
            <a:off x="943937" y="837737"/>
            <a:ext cx="4235070"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manifold wisdom</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DDF3E87-9536-47BA-AA38-F54D1883FF31}"/>
              </a:ext>
            </a:extLst>
          </p:cNvPr>
          <p:cNvSpPr txBox="1">
            <a:spLocks noChangeArrowheads="1"/>
          </p:cNvSpPr>
          <p:nvPr/>
        </p:nvSpPr>
        <p:spPr bwMode="auto">
          <a:xfrm>
            <a:off x="1362254" y="1475700"/>
            <a:ext cx="3361613"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made known</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4F60EF1-70A9-4537-8B87-0BDCA8546EF4}"/>
              </a:ext>
            </a:extLst>
          </p:cNvPr>
          <p:cNvSpPr txBox="1">
            <a:spLocks noChangeArrowheads="1"/>
          </p:cNvSpPr>
          <p:nvPr/>
        </p:nvSpPr>
        <p:spPr bwMode="auto">
          <a:xfrm>
            <a:off x="1359373" y="5318326"/>
            <a:ext cx="294125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access with</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9BCB138-82D8-43F0-A535-47F8D3D67A83}"/>
              </a:ext>
            </a:extLst>
          </p:cNvPr>
          <p:cNvSpPr txBox="1">
            <a:spLocks noChangeArrowheads="1"/>
          </p:cNvSpPr>
          <p:nvPr/>
        </p:nvSpPr>
        <p:spPr bwMode="auto">
          <a:xfrm>
            <a:off x="1237184" y="5957567"/>
            <a:ext cx="2913962"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faith in Him</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13D8FE30-3150-4205-9E8D-7867CC8FAC9E}"/>
              </a:ext>
            </a:extLst>
          </p:cNvPr>
          <p:cNvSpPr>
            <a:spLocks noChangeArrowheads="1"/>
          </p:cNvSpPr>
          <p:nvPr/>
        </p:nvSpPr>
        <p:spPr bwMode="auto">
          <a:xfrm>
            <a:off x="2363649" y="581694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8C09AC64-A22D-46C5-90B6-86A8D2620867}"/>
              </a:ext>
            </a:extLst>
          </p:cNvPr>
          <p:cNvSpPr txBox="1">
            <a:spLocks noChangeArrowheads="1"/>
          </p:cNvSpPr>
          <p:nvPr/>
        </p:nvSpPr>
        <p:spPr bwMode="auto">
          <a:xfrm>
            <a:off x="4525571" y="3991510"/>
            <a:ext cx="2905584"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Christ Jesus</a:t>
            </a:r>
          </a:p>
        </p:txBody>
      </p:sp>
      <p:sp>
        <p:nvSpPr>
          <p:cNvPr id="10" name="Rectangle 2" hidden="1">
            <a:extLst>
              <a:ext uri="{FF2B5EF4-FFF2-40B4-BE49-F238E27FC236}">
                <a16:creationId xmlns:a16="http://schemas.microsoft.com/office/drawing/2014/main" id="{40506B53-8CAA-4096-92D4-D6A755510347}"/>
              </a:ext>
            </a:extLst>
          </p:cNvPr>
          <p:cNvSpPr txBox="1">
            <a:spLocks noChangeArrowheads="1"/>
          </p:cNvSpPr>
          <p:nvPr/>
        </p:nvSpPr>
        <p:spPr bwMode="auto">
          <a:xfrm>
            <a:off x="5614407" y="2495491"/>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2090654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8" presetClass="emph" presetSubtype="0" fill="hold" grpId="1" nodeType="withEffect">
                                  <p:stCondLst>
                                    <p:cond delay="0"/>
                                  </p:stCondLst>
                                  <p:childTnLst>
                                    <p:set>
                                      <p:cBhvr override="childStyle">
                                        <p:cTn id="19" dur="500" fill="hold"/>
                                        <p:tgtEl>
                                          <p:spTgt spid="11"/>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8" presetClass="emph" presetSubtype="0" fill="hold" grpId="1" nodeType="withEffect">
                                  <p:stCondLst>
                                    <p:cond delay="400"/>
                                  </p:stCondLst>
                                  <p:childTnLst>
                                    <p:set>
                                      <p:cBhvr override="childStyle">
                                        <p:cTn id="27" dur="500" fill="hold"/>
                                        <p:tgtEl>
                                          <p:spTgt spid="12"/>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18" presetClass="emph" presetSubtype="0" fill="hold" grpId="1" nodeType="withEffect">
                                  <p:stCondLst>
                                    <p:cond delay="0"/>
                                  </p:stCondLst>
                                  <p:childTnLst>
                                    <p:set>
                                      <p:cBhvr override="childStyle">
                                        <p:cTn id="42" dur="500" fill="hold"/>
                                        <p:tgtEl>
                                          <p:spTgt spid="5"/>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18" presetClass="emph" presetSubtype="0" fill="hold" grpId="1" nodeType="withEffect">
                                  <p:stCondLst>
                                    <p:cond delay="400"/>
                                  </p:stCondLst>
                                  <p:childTnLst>
                                    <p:set>
                                      <p:cBhvr override="childStyle">
                                        <p:cTn id="50" dur="500" fill="hold"/>
                                        <p:tgtEl>
                                          <p:spTgt spid="7"/>
                                        </p:tgtEl>
                                        <p:attrNameLst>
                                          <p:attrName>style.textDecorationUnderline</p:attrName>
                                        </p:attrNameLst>
                                      </p:cBhvr>
                                      <p:to>
                                        <p:strVal val="true"/>
                                      </p:to>
                                    </p:set>
                                  </p:childTnLst>
                                </p:cTn>
                              </p:par>
                              <p:par>
                                <p:cTn id="51" presetID="22" presetClass="entr" presetSubtype="8" fill="hold" grpId="0" nodeType="withEffect">
                                  <p:stCondLst>
                                    <p:cond delay="40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900"/>
                            </p:stCondLst>
                            <p:childTnLst>
                              <p:par>
                                <p:cTn id="55" presetID="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500">
                                          <p:stCondLst>
                                            <p:cond delay="0"/>
                                          </p:stCondLst>
                                        </p:cTn>
                                        <p:tgtEl>
                                          <p:spTgt spid="6"/>
                                        </p:tgtEl>
                                      </p:cBhvr>
                                    </p:animEffect>
                                    <p:anim to="" calcmode="lin" valueType="num">
                                      <p:cBhvr>
                                        <p:cTn id="5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60" presetID="10" presetClass="entr" presetSubtype="0" fill="hold" grpId="1"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50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50"/>
                                        <p:tgtEl>
                                          <p:spTgt spid="9"/>
                                        </p:tgtEl>
                                      </p:cBhvr>
                                    </p:animEffect>
                                  </p:childTnLst>
                                </p:cTn>
                              </p:par>
                              <p:par>
                                <p:cTn id="68" presetID="42" presetClass="path" presetSubtype="0" accel="50000" decel="50000" fill="hold" grpId="0" nodeType="withEffect">
                                  <p:stCondLst>
                                    <p:cond delay="500"/>
                                  </p:stCondLst>
                                  <p:childTnLst>
                                    <p:animMotion origin="layout" path="M 1.38889E-6 -3.7037E-7 L 0.00451 0.24884 " pathEditMode="relative" rAng="0" ptsTypes="AA">
                                      <p:cBhvr>
                                        <p:cTn id="69" dur="2000" fill="hold"/>
                                        <p:tgtEl>
                                          <p:spTgt spid="9"/>
                                        </p:tgtEl>
                                        <p:attrNameLst>
                                          <p:attrName>ppt_x</p:attrName>
                                          <p:attrName>ppt_y</p:attrName>
                                        </p:attrNameLst>
                                      </p:cBhvr>
                                      <p:rCtr x="226" y="12431"/>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1" nodeType="withEffect">
                                  <p:stCondLst>
                                    <p:cond delay="500"/>
                                  </p:stCondLst>
                                  <p:childTnLst>
                                    <p:animEffect transition="out" filter="fade">
                                      <p:cBhvr>
                                        <p:cTn id="74" dur="1250"/>
                                        <p:tgtEl>
                                          <p:spTgt spid="4"/>
                                        </p:tgtEl>
                                      </p:cBhvr>
                                    </p:animEffect>
                                    <p:set>
                                      <p:cBhvr>
                                        <p:cTn id="75" dur="1" fill="hold">
                                          <p:stCondLst>
                                            <p:cond delay="1249"/>
                                          </p:stCondLst>
                                        </p:cTn>
                                        <p:tgtEl>
                                          <p:spTgt spid="4"/>
                                        </p:tgtEl>
                                        <p:attrNameLst>
                                          <p:attrName>style.visibility</p:attrName>
                                        </p:attrNameLst>
                                      </p:cBhvr>
                                      <p:to>
                                        <p:strVal val="hidden"/>
                                      </p:to>
                                    </p:set>
                                  </p:childTnLst>
                                </p:cTn>
                              </p:par>
                              <p:par>
                                <p:cTn id="76" presetID="10" presetClass="exit" presetSubtype="0" fill="hold" grpId="2" nodeType="withEffect">
                                  <p:stCondLst>
                                    <p:cond delay="50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50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2" nodeType="withEffect">
                                  <p:stCondLst>
                                    <p:cond delay="50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0" presetClass="exit" presetSubtype="0" fill="hold" grpId="2" nodeType="withEffect">
                                  <p:stCondLst>
                                    <p:cond delay="50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50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childTnLst>
                          </p:cTn>
                        </p:par>
                        <p:par>
                          <p:cTn id="103" fill="hold">
                            <p:stCondLst>
                              <p:cond delay="2500"/>
                            </p:stCondLst>
                            <p:childTnLst>
                              <p:par>
                                <p:cTn id="104" presetID="50" presetClass="exit" presetSubtype="0" accel="100000" fill="hold" grpId="0" nodeType="afterEffect">
                                  <p:stCondLst>
                                    <p:cond delay="0"/>
                                  </p:stCondLst>
                                  <p:childTnLst>
                                    <p:anim calcmode="lin" valueType="num">
                                      <p:cBhvr>
                                        <p:cTn id="105" dur="1000"/>
                                        <p:tgtEl>
                                          <p:spTgt spid="17"/>
                                        </p:tgtEl>
                                        <p:attrNameLst>
                                          <p:attrName>ppt_w</p:attrName>
                                        </p:attrNameLst>
                                      </p:cBhvr>
                                      <p:tavLst>
                                        <p:tav tm="0">
                                          <p:val>
                                            <p:strVal val="ppt_w"/>
                                          </p:val>
                                        </p:tav>
                                        <p:tav tm="100000">
                                          <p:val>
                                            <p:strVal val="ppt_w+.3"/>
                                          </p:val>
                                        </p:tav>
                                      </p:tavLst>
                                    </p:anim>
                                    <p:anim calcmode="lin" valueType="num">
                                      <p:cBhvr>
                                        <p:cTn id="106" dur="1000"/>
                                        <p:tgtEl>
                                          <p:spTgt spid="17"/>
                                        </p:tgtEl>
                                        <p:attrNameLst>
                                          <p:attrName>ppt_h</p:attrName>
                                        </p:attrNameLst>
                                      </p:cBhvr>
                                      <p:tavLst>
                                        <p:tav tm="0">
                                          <p:val>
                                            <p:strVal val="ppt_h"/>
                                          </p:val>
                                        </p:tav>
                                        <p:tav tm="100000">
                                          <p:val>
                                            <p:strVal val="ppt_h"/>
                                          </p:val>
                                        </p:tav>
                                      </p:tavLst>
                                    </p:anim>
                                    <p:animEffect transition="out" filter="fade">
                                      <p:cBhvr>
                                        <p:cTn id="107" dur="1000"/>
                                        <p:tgtEl>
                                          <p:spTgt spid="17"/>
                                        </p:tgtEl>
                                      </p:cBhvr>
                                    </p:animEffect>
                                    <p:set>
                                      <p:cBhvr>
                                        <p:cTn id="10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11" grpId="0"/>
      <p:bldP spid="11" grpId="1"/>
      <p:bldP spid="11" grpId="2"/>
      <p:bldP spid="12" grpId="0"/>
      <p:bldP spid="12" grpId="1"/>
      <p:bldP spid="12" grpId="2"/>
      <p:bldP spid="3074" grpId="0"/>
      <p:bldP spid="3074" grpId="1"/>
      <p:bldP spid="9" grpId="0"/>
      <p:bldP spid="9" grpId="1"/>
      <p:bldP spid="17" grpId="0"/>
      <p:bldP spid="17" grpId="1"/>
      <p:bldP spid="4" grpId="0"/>
      <p:bldP spid="4" grpId="1"/>
      <p:bldP spid="13" grpId="0"/>
      <p:bldP spid="13" grpId="1"/>
      <p:bldP spid="14" grpId="0"/>
      <p:bldP spid="14" grpId="1"/>
      <p:bldP spid="15" grpId="0"/>
      <p:bldP spid="15" grpId="1"/>
      <p:bldP spid="16" grpId="0"/>
      <p:bldP spid="16" grpId="1"/>
      <p:bldP spid="6" grpId="0"/>
      <p:bldP spid="6" grpId="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4EA6C-1C34-40C2-9E7C-8752764B0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0F7CCC1-949E-4551-9048-E9570EB3F405}"/>
              </a:ext>
            </a:extLst>
          </p:cNvPr>
          <p:cNvSpPr txBox="1">
            <a:spLocks/>
          </p:cNvSpPr>
          <p:nvPr/>
        </p:nvSpPr>
        <p:spPr>
          <a:xfrm>
            <a:off x="704971" y="1491397"/>
            <a:ext cx="3444608"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true heart</a:t>
            </a:r>
          </a:p>
        </p:txBody>
      </p:sp>
      <p:sp>
        <p:nvSpPr>
          <p:cNvPr id="6" name="Title 1">
            <a:extLst>
              <a:ext uri="{FF2B5EF4-FFF2-40B4-BE49-F238E27FC236}">
                <a16:creationId xmlns:a16="http://schemas.microsoft.com/office/drawing/2014/main" id="{09C267A4-6FD9-4077-A02D-69F147944EF8}"/>
              </a:ext>
            </a:extLst>
          </p:cNvPr>
          <p:cNvSpPr txBox="1">
            <a:spLocks/>
          </p:cNvSpPr>
          <p:nvPr/>
        </p:nvSpPr>
        <p:spPr>
          <a:xfrm>
            <a:off x="2183642" y="4008958"/>
            <a:ext cx="2253168" cy="815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8" name="Title 1">
            <a:extLst>
              <a:ext uri="{FF2B5EF4-FFF2-40B4-BE49-F238E27FC236}">
                <a16:creationId xmlns:a16="http://schemas.microsoft.com/office/drawing/2014/main" id="{FE0B1754-5C87-4FC3-A91E-5CCD615E147F}"/>
              </a:ext>
            </a:extLst>
          </p:cNvPr>
          <p:cNvSpPr txBox="1">
            <a:spLocks/>
          </p:cNvSpPr>
          <p:nvPr/>
        </p:nvSpPr>
        <p:spPr>
          <a:xfrm>
            <a:off x="926305" y="4701974"/>
            <a:ext cx="2347417" cy="719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hope</a:t>
            </a:r>
          </a:p>
        </p:txBody>
      </p:sp>
      <p:sp>
        <p:nvSpPr>
          <p:cNvPr id="3074" name="Rectangle 2"/>
          <p:cNvSpPr>
            <a:spLocks noGrp="1" noChangeArrowheads="1"/>
          </p:cNvSpPr>
          <p:nvPr>
            <p:ph type="title"/>
          </p:nvPr>
        </p:nvSpPr>
        <p:spPr>
          <a:xfrm>
            <a:off x="419100" y="289719"/>
            <a:ext cx="83058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having a High Priest over the house of God, let us draw near with a true heart in full assurance of faith, having our hearts sprinkled from an evil conscience and our bodies washed with pure water.    Let us hold fast the confession of our hope without wavering, for       He who promised is faithful.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CDF0032B-08D7-4F71-8763-522C91E51045}"/>
              </a:ext>
            </a:extLst>
          </p:cNvPr>
          <p:cNvSpPr txBox="1">
            <a:spLocks noChangeArrowheads="1"/>
          </p:cNvSpPr>
          <p:nvPr/>
        </p:nvSpPr>
        <p:spPr bwMode="auto">
          <a:xfrm>
            <a:off x="857281" y="1509713"/>
            <a:ext cx="3143870"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 true heart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68D7FB4-E590-4D05-96C5-7E386C5762E4}"/>
              </a:ext>
            </a:extLst>
          </p:cNvPr>
          <p:cNvSpPr txBox="1">
            <a:spLocks noChangeArrowheads="1"/>
          </p:cNvSpPr>
          <p:nvPr/>
        </p:nvSpPr>
        <p:spPr bwMode="auto">
          <a:xfrm>
            <a:off x="2067140" y="4071288"/>
            <a:ext cx="2501841"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hold fast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8BE4F10-7893-4730-AD9D-7D665D27D32F}"/>
              </a:ext>
            </a:extLst>
          </p:cNvPr>
          <p:cNvSpPr txBox="1">
            <a:spLocks noChangeArrowheads="1"/>
          </p:cNvSpPr>
          <p:nvPr/>
        </p:nvSpPr>
        <p:spPr bwMode="auto">
          <a:xfrm>
            <a:off x="870671" y="4713360"/>
            <a:ext cx="2460277"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our hope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957F6A4-DB19-4BD3-B565-B093D76C1D97}"/>
              </a:ext>
            </a:extLst>
          </p:cNvPr>
          <p:cNvSpPr txBox="1">
            <a:spLocks noChangeArrowheads="1"/>
          </p:cNvSpPr>
          <p:nvPr/>
        </p:nvSpPr>
        <p:spPr bwMode="auto">
          <a:xfrm>
            <a:off x="5611389" y="2494563"/>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7" name="Rectangle 2" hidden="1">
            <a:extLst>
              <a:ext uri="{FF2B5EF4-FFF2-40B4-BE49-F238E27FC236}">
                <a16:creationId xmlns:a16="http://schemas.microsoft.com/office/drawing/2014/main" id="{1CC565BB-04FD-4199-9D6F-A005F8252E57}"/>
              </a:ext>
            </a:extLst>
          </p:cNvPr>
          <p:cNvSpPr txBox="1">
            <a:spLocks noChangeArrowheads="1"/>
          </p:cNvSpPr>
          <p:nvPr/>
        </p:nvSpPr>
        <p:spPr bwMode="auto">
          <a:xfrm>
            <a:off x="5642116" y="791382"/>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9" name="Rectangle 2" hidden="1">
            <a:extLst>
              <a:ext uri="{FF2B5EF4-FFF2-40B4-BE49-F238E27FC236}">
                <a16:creationId xmlns:a16="http://schemas.microsoft.com/office/drawing/2014/main" id="{FEABA9BB-0225-40D6-82E9-87BAB20B1836}"/>
              </a:ext>
            </a:extLst>
          </p:cNvPr>
          <p:cNvSpPr txBox="1">
            <a:spLocks noChangeArrowheads="1"/>
          </p:cNvSpPr>
          <p:nvPr/>
        </p:nvSpPr>
        <p:spPr bwMode="auto">
          <a:xfrm>
            <a:off x="5614407" y="2495491"/>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11" name="Rectangle 2" hidden="1">
            <a:extLst>
              <a:ext uri="{FF2B5EF4-FFF2-40B4-BE49-F238E27FC236}">
                <a16:creationId xmlns:a16="http://schemas.microsoft.com/office/drawing/2014/main" id="{F7E9AE93-1DED-4334-804D-64076BE6D394}"/>
              </a:ext>
            </a:extLst>
          </p:cNvPr>
          <p:cNvSpPr txBox="1">
            <a:spLocks noChangeArrowheads="1"/>
          </p:cNvSpPr>
          <p:nvPr/>
        </p:nvSpPr>
        <p:spPr bwMode="auto">
          <a:xfrm>
            <a:off x="3992654" y="2865266"/>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41100125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48148E-6 L 0.0033 -0.24792 " pathEditMode="relative" rAng="0" ptsTypes="AA">
                                      <p:cBhvr>
                                        <p:cTn id="6" dur="2000" fill="hold"/>
                                        <p:tgtEl>
                                          <p:spTgt spid="10"/>
                                        </p:tgtEl>
                                        <p:attrNameLst>
                                          <p:attrName>ppt_x</p:attrName>
                                          <p:attrName>ppt_y</p:attrName>
                                        </p:attrNameLst>
                                      </p:cBhvr>
                                      <p:rCtr x="156" y="-12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2" nodeType="clickEffect">
                                  <p:stCondLst>
                                    <p:cond delay="0"/>
                                  </p:stCondLst>
                                  <p:childTnLst>
                                    <p:animMotion origin="layout" path="M 0.0033 -0.24792 L -0.33628 -0.24375 " pathEditMode="relative" rAng="0" ptsTypes="AA">
                                      <p:cBhvr>
                                        <p:cTn id="10" dur="2000" fill="hold"/>
                                        <p:tgtEl>
                                          <p:spTgt spid="10"/>
                                        </p:tgtEl>
                                        <p:attrNameLst>
                                          <p:attrName>ppt_x</p:attrName>
                                          <p:attrName>ppt_y</p:attrName>
                                        </p:attrNameLst>
                                      </p:cBhvr>
                                      <p:rCtr x="-16979" y="208"/>
                                    </p:animMotion>
                                  </p:childTnLst>
                                </p:cTn>
                              </p:par>
                              <p:par>
                                <p:cTn id="11" presetID="17" presetClass="entr" presetSubtype="1" fill="hold" grpId="0" nodeType="withEffect">
                                  <p:stCondLst>
                                    <p:cond delay="1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750" fill="hold"/>
                                        <p:tgtEl>
                                          <p:spTgt spid="3074"/>
                                        </p:tgtEl>
                                        <p:attrNameLst>
                                          <p:attrName>ppt_x</p:attrName>
                                        </p:attrNameLst>
                                      </p:cBhvr>
                                      <p:tavLst>
                                        <p:tav tm="0">
                                          <p:val>
                                            <p:strVal val="#ppt_x"/>
                                          </p:val>
                                        </p:tav>
                                        <p:tav tm="100000">
                                          <p:val>
                                            <p:strVal val="#ppt_x"/>
                                          </p:val>
                                        </p:tav>
                                      </p:tavLst>
                                    </p:anim>
                                    <p:anim calcmode="lin" valueType="num">
                                      <p:cBhvr>
                                        <p:cTn id="14" dur="750" fill="hold"/>
                                        <p:tgtEl>
                                          <p:spTgt spid="3074"/>
                                        </p:tgtEl>
                                        <p:attrNameLst>
                                          <p:attrName>ppt_y</p:attrName>
                                        </p:attrNameLst>
                                      </p:cBhvr>
                                      <p:tavLst>
                                        <p:tav tm="0">
                                          <p:val>
                                            <p:strVal val="#ppt_y-#ppt_h/2"/>
                                          </p:val>
                                        </p:tav>
                                        <p:tav tm="100000">
                                          <p:val>
                                            <p:strVal val="#ppt_y"/>
                                          </p:val>
                                        </p:tav>
                                      </p:tavLst>
                                    </p:anim>
                                    <p:anim calcmode="lin" valueType="num">
                                      <p:cBhvr>
                                        <p:cTn id="15" dur="750" fill="hold"/>
                                        <p:tgtEl>
                                          <p:spTgt spid="3074"/>
                                        </p:tgtEl>
                                        <p:attrNameLst>
                                          <p:attrName>ppt_w</p:attrName>
                                        </p:attrNameLst>
                                      </p:cBhvr>
                                      <p:tavLst>
                                        <p:tav tm="0">
                                          <p:val>
                                            <p:strVal val="#ppt_w"/>
                                          </p:val>
                                        </p:tav>
                                        <p:tav tm="100000">
                                          <p:val>
                                            <p:strVal val="#ppt_w"/>
                                          </p:val>
                                        </p:tav>
                                      </p:tavLst>
                                    </p:anim>
                                    <p:anim calcmode="lin" valueType="num">
                                      <p:cBhvr>
                                        <p:cTn id="16" dur="750" fill="hold"/>
                                        <p:tgtEl>
                                          <p:spTgt spid="3074"/>
                                        </p:tgtEl>
                                        <p:attrNameLst>
                                          <p:attrName>ppt_h</p:attrName>
                                        </p:attrNameLst>
                                      </p:cBhvr>
                                      <p:tavLst>
                                        <p:tav tm="0">
                                          <p:val>
                                            <p:fltVal val="0"/>
                                          </p:val>
                                        </p:tav>
                                        <p:tav tm="100000">
                                          <p:val>
                                            <p:strVal val="#ppt_h"/>
                                          </p:val>
                                        </p:tav>
                                      </p:tavLst>
                                    </p:anim>
                                  </p:childTnLst>
                                </p:cTn>
                              </p:par>
                            </p:childTnLst>
                          </p:cTn>
                        </p:par>
                        <p:par>
                          <p:cTn id="17" fill="hold">
                            <p:stCondLst>
                              <p:cond delay="2250"/>
                            </p:stCondLst>
                            <p:childTnLst>
                              <p:par>
                                <p:cTn id="18" presetID="10" presetClass="exit" presetSubtype="0" fill="hold" grpId="1" nodeType="after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18" presetClass="emph" presetSubtype="0" fill="hold" grpId="1" nodeType="withEffect">
                                  <p:stCondLst>
                                    <p:cond delay="400"/>
                                  </p:stCondLst>
                                  <p:childTnLst>
                                    <p:set>
                                      <p:cBhvr override="childStyle">
                                        <p:cTn id="45" dur="500" fill="hold"/>
                                        <p:tgtEl>
                                          <p:spTgt spid="8"/>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4"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42" presetClass="path" presetSubtype="0" accel="50000" decel="50000" fill="hold" grpId="3" nodeType="withEffect">
                                  <p:stCondLst>
                                    <p:cond delay="0"/>
                                  </p:stCondLst>
                                  <p:childTnLst>
                                    <p:animMotion origin="layout" path="M -0.33628 -0.24375 L -0.17708 0.05394 " pathEditMode="relative" rAng="0" ptsTypes="AA">
                                      <p:cBhvr>
                                        <p:cTn id="55" dur="2000" fill="hold"/>
                                        <p:tgtEl>
                                          <p:spTgt spid="10"/>
                                        </p:tgtEl>
                                        <p:attrNameLst>
                                          <p:attrName>ppt_x</p:attrName>
                                          <p:attrName>ppt_y</p:attrName>
                                        </p:attrNameLst>
                                      </p:cBhvr>
                                      <p:rCtr x="7951" y="1488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6" presetClass="emph" presetSubtype="0" fill="hold" nodeType="withEffect">
                                  <p:stCondLst>
                                    <p:cond delay="0"/>
                                  </p:stCondLst>
                                  <p:childTnLst>
                                    <p:animScale>
                                      <p:cBhvr>
                                        <p:cTn id="78" dur="1750" fill="hold"/>
                                        <p:tgtEl>
                                          <p:spTgt spid="3"/>
                                        </p:tgtEl>
                                      </p:cBhvr>
                                      <p:by x="150000" y="150000"/>
                                    </p:animScale>
                                  </p:childTnLst>
                                </p:cTn>
                              </p:par>
                              <p:par>
                                <p:cTn id="79" presetID="42" presetClass="path" presetSubtype="0" accel="50000" decel="50000" fill="hold" nodeType="withEffect">
                                  <p:stCondLst>
                                    <p:cond delay="0"/>
                                  </p:stCondLst>
                                  <p:childTnLst>
                                    <p:animMotion origin="layout" path="M 0 0 L -0.1526 0.13241 " pathEditMode="relative" rAng="0" ptsTypes="AA">
                                      <p:cBhvr>
                                        <p:cTn id="80" dur="1750" fill="hold"/>
                                        <p:tgtEl>
                                          <p:spTgt spid="3"/>
                                        </p:tgtEl>
                                        <p:attrNameLst>
                                          <p:attrName>ppt_x</p:attrName>
                                          <p:attrName>ppt_y</p:attrName>
                                        </p:attrNameLst>
                                      </p:cBhvr>
                                      <p:rCtr x="-7639" y="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12" grpId="0"/>
      <p:bldP spid="12" grpId="1"/>
      <p:bldP spid="13" grpId="0"/>
      <p:bldP spid="13" grpId="1"/>
      <p:bldP spid="14" grpId="0"/>
      <p:bldP spid="14" grpId="1"/>
      <p:bldP spid="10" grpId="0"/>
      <p:bldP spid="10" grpId="1"/>
      <p:bldP spid="10" grpId="2"/>
      <p:bldP spid="10" grpId="3"/>
      <p:bldP spid="10" grpId="4"/>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F0EEC7-4AB6-48B8-A588-3A928D8F842B}"/>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0" y="0"/>
            <a:ext cx="9144000" cy="6858000"/>
          </a:xfrm>
          <a:prstGeom prst="rect">
            <a:avLst/>
          </a:prstGeom>
        </p:spPr>
      </p:pic>
      <p:pic>
        <p:nvPicPr>
          <p:cNvPr id="3" name="Picture 2">
            <a:extLst>
              <a:ext uri="{FF2B5EF4-FFF2-40B4-BE49-F238E27FC236}">
                <a16:creationId xmlns:a16="http://schemas.microsoft.com/office/drawing/2014/main" id="{529158F5-4A33-48AA-ACE7-40AE6E0C9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EFCE8540-AAF0-4399-A641-444BDD8C5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0" y="0"/>
            <a:ext cx="9108420" cy="6858000"/>
          </a:xfrm>
          <a:prstGeom prst="rect">
            <a:avLst/>
          </a:prstGeom>
        </p:spPr>
      </p:pic>
      <p:pic>
        <p:nvPicPr>
          <p:cNvPr id="5" name="Picture 2">
            <a:extLst>
              <a:ext uri="{FF2B5EF4-FFF2-40B4-BE49-F238E27FC236}">
                <a16:creationId xmlns:a16="http://schemas.microsoft.com/office/drawing/2014/main" id="{5934DE40-2619-4CE9-9F74-F81AC6F9F4F8}"/>
              </a:ext>
            </a:extLst>
          </p:cNvPr>
          <p:cNvPicPr>
            <a:picLocks noChangeAspect="1"/>
          </p:cNvPicPr>
          <p:nvPr/>
        </p:nvPicPr>
        <p:blipFill rotWithShape="1">
          <a:blip r:embed="rId6">
            <a:extLst>
              <a:ext uri="{28A0092B-C50C-407E-A947-70E740481C1C}">
                <a14:useLocalDpi xmlns:a14="http://schemas.microsoft.com/office/drawing/2010/main" val="0"/>
              </a:ext>
            </a:extLst>
          </a:blip>
          <a:srcRect r="5186"/>
          <a:stretch/>
        </p:blipFill>
        <p:spPr>
          <a:xfrm>
            <a:off x="1" y="0"/>
            <a:ext cx="9144000" cy="6858000"/>
          </a:xfrm>
          <a:prstGeom prst="rect">
            <a:avLst/>
          </a:prstGeom>
        </p:spPr>
      </p:pic>
      <p:pic>
        <p:nvPicPr>
          <p:cNvPr id="28" name="Picture 27">
            <a:extLst>
              <a:ext uri="{FF2B5EF4-FFF2-40B4-BE49-F238E27FC236}">
                <a16:creationId xmlns:a16="http://schemas.microsoft.com/office/drawing/2014/main" id="{519F343E-4A4C-4A7A-9AEC-3A97BB7D3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7504CA73-3827-4A5D-ADF6-9D378B939BED}"/>
              </a:ext>
            </a:extLst>
          </p:cNvPr>
          <p:cNvPicPr>
            <a:picLocks noChangeAspect="1"/>
          </p:cNvPicPr>
          <p:nvPr/>
        </p:nvPicPr>
        <p:blipFill rotWithShape="1">
          <a:blip r:embed="rId8">
            <a:extLst>
              <a:ext uri="{28A0092B-C50C-407E-A947-70E740481C1C}">
                <a14:useLocalDpi xmlns:a14="http://schemas.microsoft.com/office/drawing/2010/main" val="0"/>
              </a:ext>
            </a:extLst>
          </a:blip>
          <a:srcRect l="15000"/>
          <a:stretch/>
        </p:blipFill>
        <p:spPr>
          <a:xfrm>
            <a:off x="0" y="0"/>
            <a:ext cx="9144000" cy="6858000"/>
          </a:xfrm>
          <a:prstGeom prst="rect">
            <a:avLst/>
          </a:prstGeom>
        </p:spPr>
      </p:pic>
      <p:pic>
        <p:nvPicPr>
          <p:cNvPr id="7" name="Picture 2">
            <a:extLst>
              <a:ext uri="{FF2B5EF4-FFF2-40B4-BE49-F238E27FC236}">
                <a16:creationId xmlns:a16="http://schemas.microsoft.com/office/drawing/2014/main" id="{8D6389A0-4A47-4387-99C3-ECFF73ED02B3}"/>
              </a:ext>
            </a:extLst>
          </p:cNvPr>
          <p:cNvPicPr>
            <a:picLocks noChangeAspect="1"/>
          </p:cNvPicPr>
          <p:nvPr/>
        </p:nvPicPr>
        <p:blipFill rotWithShape="1">
          <a:blip r:embed="rId9">
            <a:extLst>
              <a:ext uri="{28A0092B-C50C-407E-A947-70E740481C1C}">
                <a14:useLocalDpi xmlns:a14="http://schemas.microsoft.com/office/drawing/2010/main" val="0"/>
              </a:ext>
            </a:extLst>
          </a:blip>
          <a:srcRect r="174"/>
          <a:stretch/>
        </p:blipFill>
        <p:spPr>
          <a:xfrm>
            <a:off x="96253" y="0"/>
            <a:ext cx="9240252" cy="6858000"/>
          </a:xfrm>
          <a:prstGeom prst="rect">
            <a:avLst/>
          </a:prstGeom>
        </p:spPr>
      </p:pic>
      <p:pic>
        <p:nvPicPr>
          <p:cNvPr id="8" name="Picture 2">
            <a:extLst>
              <a:ext uri="{FF2B5EF4-FFF2-40B4-BE49-F238E27FC236}">
                <a16:creationId xmlns:a16="http://schemas.microsoft.com/office/drawing/2014/main" id="{EA35A6E9-9A09-45F0-96BA-F5C9DAA6A9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928A5B5D-6460-451E-9DD1-283E8FE430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90A15AAA-CE0C-49C7-AA4F-919A1E9110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8357" y="0"/>
            <a:ext cx="4556762" cy="6858001"/>
          </a:xfrm>
          <a:prstGeom prst="rect">
            <a:avLst/>
          </a:prstGeom>
        </p:spPr>
      </p:pic>
      <p:pic>
        <p:nvPicPr>
          <p:cNvPr id="11" name="Picture 2">
            <a:extLst>
              <a:ext uri="{FF2B5EF4-FFF2-40B4-BE49-F238E27FC236}">
                <a16:creationId xmlns:a16="http://schemas.microsoft.com/office/drawing/2014/main" id="{EA4DE1D1-5E93-4B9A-B152-73FF4B1E37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7C54481F-54EF-4C73-886F-93A723EF28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FDB119DE-74A2-47D3-9F8E-600D522747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344857A2-BF62-424B-8527-D06F0B314C6B}"/>
              </a:ext>
            </a:extLst>
          </p:cNvPr>
          <p:cNvPicPr>
            <a:picLocks noChangeAspect="1"/>
          </p:cNvPicPr>
          <p:nvPr/>
        </p:nvPicPr>
        <p:blipFill rotWithShape="1">
          <a:blip r:embed="rId16">
            <a:extLst>
              <a:ext uri="{28A0092B-C50C-407E-A947-70E740481C1C}">
                <a14:useLocalDpi xmlns:a14="http://schemas.microsoft.com/office/drawing/2010/main" val="0"/>
              </a:ext>
            </a:extLst>
          </a:blip>
          <a:srcRect l="40000"/>
          <a:stretch/>
        </p:blipFill>
        <p:spPr>
          <a:xfrm>
            <a:off x="0" y="0"/>
            <a:ext cx="9144000" cy="6858000"/>
          </a:xfrm>
          <a:prstGeom prst="rect">
            <a:avLst/>
          </a:prstGeom>
        </p:spPr>
      </p:pic>
      <p:pic>
        <p:nvPicPr>
          <p:cNvPr id="15" name="Picture 2">
            <a:extLst>
              <a:ext uri="{FF2B5EF4-FFF2-40B4-BE49-F238E27FC236}">
                <a16:creationId xmlns:a16="http://schemas.microsoft.com/office/drawing/2014/main" id="{CED61D44-06A3-4153-A619-EB7EA88D62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6" name="Picture 2">
            <a:extLst>
              <a:ext uri="{FF2B5EF4-FFF2-40B4-BE49-F238E27FC236}">
                <a16:creationId xmlns:a16="http://schemas.microsoft.com/office/drawing/2014/main" id="{E859A54A-7078-45CA-ACB7-DEE496E776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7" name="Picture 2">
            <a:extLst>
              <a:ext uri="{FF2B5EF4-FFF2-40B4-BE49-F238E27FC236}">
                <a16:creationId xmlns:a16="http://schemas.microsoft.com/office/drawing/2014/main" id="{68159361-C7BB-48FD-90B2-79E8EBEC51D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E9CCFB94-4831-4B42-94D8-37C13ADB3346}"/>
              </a:ext>
            </a:extLst>
          </p:cNvPr>
          <p:cNvPicPr>
            <a:picLocks noChangeAspect="1"/>
          </p:cNvPicPr>
          <p:nvPr/>
        </p:nvPicPr>
        <p:blipFill rotWithShape="1">
          <a:blip r:embed="rId20">
            <a:extLst>
              <a:ext uri="{28A0092B-C50C-407E-A947-70E740481C1C}">
                <a14:useLocalDpi xmlns:a14="http://schemas.microsoft.com/office/drawing/2010/main" val="0"/>
              </a:ext>
            </a:extLst>
          </a:blip>
          <a:srcRect t="4194"/>
          <a:stretch/>
        </p:blipFill>
        <p:spPr>
          <a:xfrm>
            <a:off x="0" y="0"/>
            <a:ext cx="9144000" cy="6858000"/>
          </a:xfrm>
          <a:prstGeom prst="rect">
            <a:avLst/>
          </a:prstGeom>
        </p:spPr>
      </p:pic>
      <p:pic>
        <p:nvPicPr>
          <p:cNvPr id="19" name="Picture 2">
            <a:extLst>
              <a:ext uri="{FF2B5EF4-FFF2-40B4-BE49-F238E27FC236}">
                <a16:creationId xmlns:a16="http://schemas.microsoft.com/office/drawing/2014/main" id="{37097016-5B49-4B46-A153-CF445CFD69A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1877DE58-48A9-4B47-9A78-A6968DB772A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1" name="Picture 2">
            <a:extLst>
              <a:ext uri="{FF2B5EF4-FFF2-40B4-BE49-F238E27FC236}">
                <a16:creationId xmlns:a16="http://schemas.microsoft.com/office/drawing/2014/main" id="{6A887BB7-5AF5-45DA-99A8-ACCCC5AC690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FC334DB0-272B-4AD7-867E-864725E5C6C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Title 1">
            <a:extLst>
              <a:ext uri="{FF2B5EF4-FFF2-40B4-BE49-F238E27FC236}">
                <a16:creationId xmlns:a16="http://schemas.microsoft.com/office/drawing/2014/main" id="{2D9140B0-3A04-4033-9E0C-A9EC9F39C24A}"/>
              </a:ext>
            </a:extLst>
          </p:cNvPr>
          <p:cNvSpPr txBox="1">
            <a:spLocks/>
          </p:cNvSpPr>
          <p:nvPr/>
        </p:nvSpPr>
        <p:spPr>
          <a:xfrm>
            <a:off x="864514" y="3994032"/>
            <a:ext cx="56924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DFD00B27-DF4D-4D35-B214-27CDBD27922A}"/>
              </a:ext>
            </a:extLst>
          </p:cNvPr>
          <p:cNvSpPr>
            <a:spLocks noGrp="1" noChangeArrowheads="1"/>
          </p:cNvSpPr>
          <p:nvPr>
            <p:ph type="title"/>
          </p:nvPr>
        </p:nvSpPr>
        <p:spPr>
          <a:xfrm>
            <a:off x="495300" y="632619"/>
            <a:ext cx="81534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consider one       another in order to stir up love and good works, not forsaking the assembling of ourselves together, as is the manner of some, but exhorting one another, and so much the more as you see the Day approaching.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10:24-25 </a:t>
            </a:r>
          </a:p>
        </p:txBody>
      </p:sp>
      <p:sp>
        <p:nvSpPr>
          <p:cNvPr id="26" name="Rectangle 2">
            <a:extLst>
              <a:ext uri="{FF2B5EF4-FFF2-40B4-BE49-F238E27FC236}">
                <a16:creationId xmlns:a16="http://schemas.microsoft.com/office/drawing/2014/main" id="{34FDEDB1-3D85-4C85-AD56-F7E4AFEEC0B8}"/>
              </a:ext>
            </a:extLst>
          </p:cNvPr>
          <p:cNvSpPr txBox="1">
            <a:spLocks noChangeArrowheads="1"/>
          </p:cNvSpPr>
          <p:nvPr/>
        </p:nvSpPr>
        <p:spPr bwMode="auto">
          <a:xfrm>
            <a:off x="3992654" y="2865266"/>
            <a:ext cx="1141246" cy="7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27" name="Rectangle 2">
            <a:extLst>
              <a:ext uri="{FF2B5EF4-FFF2-40B4-BE49-F238E27FC236}">
                <a16:creationId xmlns:a16="http://schemas.microsoft.com/office/drawing/2014/main" id="{F8F9FF2F-92F0-4C58-8029-091554537F13}"/>
              </a:ext>
            </a:extLst>
          </p:cNvPr>
          <p:cNvSpPr txBox="1">
            <a:spLocks noChangeArrowheads="1"/>
          </p:cNvSpPr>
          <p:nvPr/>
        </p:nvSpPr>
        <p:spPr bwMode="auto">
          <a:xfrm>
            <a:off x="919818" y="4101265"/>
            <a:ext cx="5507424" cy="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exhorting one another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568710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26"/>
                                        </p:tgtEl>
                                        <p:attrNameLst>
                                          <p:attrName>style.visibility</p:attrName>
                                        </p:attrNameLst>
                                      </p:cBhvr>
                                      <p:to>
                                        <p:strVal val="hidden"/>
                                      </p:to>
                                    </p:set>
                                    <p:animEffect transition="out" filter="dissolve">
                                      <p:cBhvr>
                                        <p:cTn id="7" dur="1000">
                                          <p:stCondLst>
                                            <p:cond delay="0"/>
                                          </p:stCondLst>
                                        </p:cTn>
                                        <p:tgtEl>
                                          <p:spTgt spid="26"/>
                                        </p:tgtEl>
                                      </p:cBhvr>
                                    </p:animEffect>
                                    <p:anim to="" calcmode="lin" valueType="num">
                                      <p:cBhvr>
                                        <p:cTn id="8" dur="1000" fill="hold">
                                          <p:stCondLst>
                                            <p:cond delay="0"/>
                                          </p:stCondLst>
                                        </p:cTn>
                                        <p:tgtEl>
                                          <p:spTgt spid="26"/>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26"/>
                                        </p:tgtEl>
                                        <p:attrNameLst>
                                          <p:attrName>ppt_h</p:attrName>
                                        </p:attrNameLst>
                                      </p:cBhvr>
                                      <p:tavLst>
                                        <p:tav tm="0">
                                          <p:val>
                                            <p:strVal val="#ppt_h"/>
                                          </p:val>
                                        </p:tav>
                                        <p:tav tm="100000">
                                          <p:val>
                                            <p:strVal val="#ppt_h*4"/>
                                          </p:val>
                                        </p:tav>
                                      </p:tavLst>
                                    </p:anim>
                                  </p:childTnLst>
                                </p:cTn>
                              </p:par>
                              <p:par>
                                <p:cTn id="10" presetID="35"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500"/>
                                        <p:tgtEl>
                                          <p:spTgt spid="23"/>
                                        </p:tgtEl>
                                      </p:cBhvr>
                                    </p:animEffect>
                                    <p:anim calcmode="lin" valueType="num">
                                      <p:cBhvr>
                                        <p:cTn id="13" dur="1500" fill="hold"/>
                                        <p:tgtEl>
                                          <p:spTgt spid="23"/>
                                        </p:tgtEl>
                                        <p:attrNameLst>
                                          <p:attrName>style.rotation</p:attrName>
                                        </p:attrNameLst>
                                      </p:cBhvr>
                                      <p:tavLst>
                                        <p:tav tm="0">
                                          <p:val>
                                            <p:fltVal val="720"/>
                                          </p:val>
                                        </p:tav>
                                        <p:tav tm="100000">
                                          <p:val>
                                            <p:fltVal val="0"/>
                                          </p:val>
                                        </p:tav>
                                      </p:tavLst>
                                    </p:anim>
                                    <p:anim calcmode="lin" valueType="num">
                                      <p:cBhvr>
                                        <p:cTn id="14" dur="1500" fill="hold"/>
                                        <p:tgtEl>
                                          <p:spTgt spid="23"/>
                                        </p:tgtEl>
                                        <p:attrNameLst>
                                          <p:attrName>ppt_h</p:attrName>
                                        </p:attrNameLst>
                                      </p:cBhvr>
                                      <p:tavLst>
                                        <p:tav tm="0">
                                          <p:val>
                                            <p:fltVal val="0"/>
                                          </p:val>
                                        </p:tav>
                                        <p:tav tm="100000">
                                          <p:val>
                                            <p:strVal val="#ppt_h"/>
                                          </p:val>
                                        </p:tav>
                                      </p:tavLst>
                                    </p:anim>
                                    <p:anim calcmode="lin" valueType="num">
                                      <p:cBhvr>
                                        <p:cTn id="15" dur="1500" fill="hold"/>
                                        <p:tgtEl>
                                          <p:spTgt spid="23"/>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18" presetClass="emph" presetSubtype="0" fill="hold" grpId="1" nodeType="withEffect">
                                  <p:stCondLst>
                                    <p:cond delay="0"/>
                                  </p:stCondLst>
                                  <p:childTnLst>
                                    <p:set>
                                      <p:cBhvr override="childStyle">
                                        <p:cTn id="22" dur="500" fill="hold"/>
                                        <p:tgtEl>
                                          <p:spTgt spid="2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250"/>
                                        <p:tgtEl>
                                          <p:spTgt spid="23"/>
                                        </p:tgtEl>
                                      </p:cBhvr>
                                    </p:animEffect>
                                    <p:set>
                                      <p:cBhvr>
                                        <p:cTn id="30" dur="1" fill="hold">
                                          <p:stCondLst>
                                            <p:cond delay="1249"/>
                                          </p:stCondLst>
                                        </p:cTn>
                                        <p:tgtEl>
                                          <p:spTgt spid="23"/>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stCondLst>
                                            <p:cond delay="0"/>
                                          </p:stCondLst>
                                        </p:cTn>
                                        <p:tgtEl>
                                          <p:spTgt spid="26"/>
                                        </p:tgtEl>
                                      </p:cBhvr>
                                    </p:animEffect>
                                    <p:anim to="" calcmode="lin" valueType="num">
                                      <p:cBhvr>
                                        <p:cTn id="40"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3" grpId="0"/>
      <p:bldP spid="23" grpId="1"/>
      <p:bldP spid="26" grpId="0"/>
      <p:bldP spid="26" grpId="1"/>
      <p:bldP spid="27" grpId="0"/>
      <p:bldP spid="27"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E9166E-687E-4D1E-A8A4-963413A58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75"/>
          <a:stretch/>
        </p:blipFill>
        <p:spPr>
          <a:xfrm>
            <a:off x="0" y="-1"/>
            <a:ext cx="1796902" cy="1360968"/>
          </a:xfrm>
          <a:prstGeom prst="rect">
            <a:avLst/>
          </a:prstGeom>
        </p:spPr>
      </p:pic>
      <p:pic>
        <p:nvPicPr>
          <p:cNvPr id="3" name="Picture 2">
            <a:extLst>
              <a:ext uri="{FF2B5EF4-FFF2-40B4-BE49-F238E27FC236}">
                <a16:creationId xmlns:a16="http://schemas.microsoft.com/office/drawing/2014/main" id="{9C1B71EA-3A96-45D9-9F8B-5AE673604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794" y="0"/>
            <a:ext cx="1814622" cy="1360967"/>
          </a:xfrm>
          <a:prstGeom prst="rect">
            <a:avLst/>
          </a:prstGeom>
        </p:spPr>
      </p:pic>
      <p:pic>
        <p:nvPicPr>
          <p:cNvPr id="4" name="Picture 2">
            <a:extLst>
              <a:ext uri="{FF2B5EF4-FFF2-40B4-BE49-F238E27FC236}">
                <a16:creationId xmlns:a16="http://schemas.microsoft.com/office/drawing/2014/main" id="{CB2B527A-24B4-45C1-831E-55D49B154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805" y="0"/>
            <a:ext cx="1924493" cy="1360967"/>
          </a:xfrm>
          <a:prstGeom prst="rect">
            <a:avLst/>
          </a:prstGeom>
        </p:spPr>
      </p:pic>
      <p:pic>
        <p:nvPicPr>
          <p:cNvPr id="5" name="Picture 2">
            <a:extLst>
              <a:ext uri="{FF2B5EF4-FFF2-40B4-BE49-F238E27FC236}">
                <a16:creationId xmlns:a16="http://schemas.microsoft.com/office/drawing/2014/main" id="{AFC7BFA6-B696-46E0-95DF-34113F542C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86"/>
          <a:stretch/>
        </p:blipFill>
        <p:spPr>
          <a:xfrm>
            <a:off x="0" y="5590068"/>
            <a:ext cx="1727199" cy="1267932"/>
          </a:xfrm>
          <a:prstGeom prst="rect">
            <a:avLst/>
          </a:prstGeom>
        </p:spPr>
      </p:pic>
      <p:pic>
        <p:nvPicPr>
          <p:cNvPr id="23" name="Picture 3">
            <a:extLst>
              <a:ext uri="{FF2B5EF4-FFF2-40B4-BE49-F238E27FC236}">
                <a16:creationId xmlns:a16="http://schemas.microsoft.com/office/drawing/2014/main" id="{F6D9338B-30A4-40B3-A675-283F8ECC8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0533" y="1362075"/>
            <a:ext cx="2264229" cy="1714954"/>
          </a:xfrm>
          <a:prstGeom prst="rect">
            <a:avLst/>
          </a:prstGeom>
        </p:spPr>
      </p:pic>
      <p:pic>
        <p:nvPicPr>
          <p:cNvPr id="6" name="Picture 2">
            <a:extLst>
              <a:ext uri="{FF2B5EF4-FFF2-40B4-BE49-F238E27FC236}">
                <a16:creationId xmlns:a16="http://schemas.microsoft.com/office/drawing/2014/main" id="{393ECBFB-0E98-4085-BD12-4234716586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000"/>
          <a:stretch/>
        </p:blipFill>
        <p:spPr>
          <a:xfrm>
            <a:off x="6688874" y="5582093"/>
            <a:ext cx="1593890" cy="1275907"/>
          </a:xfrm>
          <a:prstGeom prst="rect">
            <a:avLst/>
          </a:prstGeom>
        </p:spPr>
      </p:pic>
      <p:pic>
        <p:nvPicPr>
          <p:cNvPr id="7" name="Picture 2">
            <a:extLst>
              <a:ext uri="{FF2B5EF4-FFF2-40B4-BE49-F238E27FC236}">
                <a16:creationId xmlns:a16="http://schemas.microsoft.com/office/drawing/2014/main" id="{C45EA7CF-CA6B-4DB5-B82A-A7CC30B9E1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3078" y="1348388"/>
            <a:ext cx="2303651" cy="1723425"/>
          </a:xfrm>
          <a:prstGeom prst="rect">
            <a:avLst/>
          </a:prstGeom>
        </p:spPr>
      </p:pic>
      <p:pic>
        <p:nvPicPr>
          <p:cNvPr id="8" name="Picture 2">
            <a:extLst>
              <a:ext uri="{FF2B5EF4-FFF2-40B4-BE49-F238E27FC236}">
                <a16:creationId xmlns:a16="http://schemas.microsoft.com/office/drawing/2014/main" id="{52A345FD-3B8F-471C-BB5F-BB9748DDB0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9848" y="5569527"/>
            <a:ext cx="1661897" cy="1288473"/>
          </a:xfrm>
          <a:prstGeom prst="rect">
            <a:avLst/>
          </a:prstGeom>
        </p:spPr>
      </p:pic>
      <p:pic>
        <p:nvPicPr>
          <p:cNvPr id="9" name="Picture 2">
            <a:extLst>
              <a:ext uri="{FF2B5EF4-FFF2-40B4-BE49-F238E27FC236}">
                <a16:creationId xmlns:a16="http://schemas.microsoft.com/office/drawing/2014/main" id="{2A217D52-B6CF-47BF-9567-FAD05DD306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3074194"/>
            <a:ext cx="1701210" cy="1242625"/>
          </a:xfrm>
          <a:prstGeom prst="rect">
            <a:avLst/>
          </a:prstGeom>
        </p:spPr>
      </p:pic>
      <p:pic>
        <p:nvPicPr>
          <p:cNvPr id="10" name="Picture 2">
            <a:extLst>
              <a:ext uri="{FF2B5EF4-FFF2-40B4-BE49-F238E27FC236}">
                <a16:creationId xmlns:a16="http://schemas.microsoft.com/office/drawing/2014/main" id="{0CD47A21-EDC1-4810-83AC-BF781B054B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2762" y="5581650"/>
            <a:ext cx="861237" cy="1276350"/>
          </a:xfrm>
          <a:prstGeom prst="rect">
            <a:avLst/>
          </a:prstGeom>
        </p:spPr>
      </p:pic>
      <p:pic>
        <p:nvPicPr>
          <p:cNvPr id="11" name="Picture 2">
            <a:extLst>
              <a:ext uri="{FF2B5EF4-FFF2-40B4-BE49-F238E27FC236}">
                <a16:creationId xmlns:a16="http://schemas.microsoft.com/office/drawing/2014/main" id="{9A78D99C-4B7C-49C6-88B1-2F0FF137B5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9281" y="1361806"/>
            <a:ext cx="1162302" cy="838469"/>
          </a:xfrm>
          <a:prstGeom prst="rect">
            <a:avLst/>
          </a:prstGeom>
        </p:spPr>
      </p:pic>
      <p:pic>
        <p:nvPicPr>
          <p:cNvPr id="12" name="Picture 2">
            <a:extLst>
              <a:ext uri="{FF2B5EF4-FFF2-40B4-BE49-F238E27FC236}">
                <a16:creationId xmlns:a16="http://schemas.microsoft.com/office/drawing/2014/main" id="{450F1985-1231-4373-9499-5002E30CFDF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19237" y="3073088"/>
            <a:ext cx="1424763" cy="1186967"/>
          </a:xfrm>
          <a:prstGeom prst="rect">
            <a:avLst/>
          </a:prstGeom>
        </p:spPr>
      </p:pic>
      <p:pic>
        <p:nvPicPr>
          <p:cNvPr id="13" name="Picture 2">
            <a:extLst>
              <a:ext uri="{FF2B5EF4-FFF2-40B4-BE49-F238E27FC236}">
                <a16:creationId xmlns:a16="http://schemas.microsoft.com/office/drawing/2014/main" id="{1AE621F7-44FD-4051-878A-5D0670A8E8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39526" y="2206170"/>
            <a:ext cx="1199218" cy="899413"/>
          </a:xfrm>
          <a:prstGeom prst="rect">
            <a:avLst/>
          </a:prstGeom>
        </p:spPr>
      </p:pic>
      <p:pic>
        <p:nvPicPr>
          <p:cNvPr id="14" name="Picture 2">
            <a:extLst>
              <a:ext uri="{FF2B5EF4-FFF2-40B4-BE49-F238E27FC236}">
                <a16:creationId xmlns:a16="http://schemas.microsoft.com/office/drawing/2014/main" id="{775966B6-2733-4E61-97BD-79877F8B64A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000"/>
          <a:stretch/>
        </p:blipFill>
        <p:spPr>
          <a:xfrm>
            <a:off x="7712653" y="4258756"/>
            <a:ext cx="1431348" cy="1324625"/>
          </a:xfrm>
          <a:prstGeom prst="rect">
            <a:avLst/>
          </a:prstGeom>
        </p:spPr>
      </p:pic>
      <p:pic>
        <p:nvPicPr>
          <p:cNvPr id="15" name="Picture 2">
            <a:extLst>
              <a:ext uri="{FF2B5EF4-FFF2-40B4-BE49-F238E27FC236}">
                <a16:creationId xmlns:a16="http://schemas.microsoft.com/office/drawing/2014/main" id="{E6459D79-06F0-4418-9744-CB3FABD0151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354931"/>
            <a:ext cx="3419475" cy="1722098"/>
          </a:xfrm>
          <a:prstGeom prst="rect">
            <a:avLst/>
          </a:prstGeom>
        </p:spPr>
      </p:pic>
      <p:pic>
        <p:nvPicPr>
          <p:cNvPr id="16" name="Picture 2">
            <a:extLst>
              <a:ext uri="{FF2B5EF4-FFF2-40B4-BE49-F238E27FC236}">
                <a16:creationId xmlns:a16="http://schemas.microsoft.com/office/drawing/2014/main" id="{3CD39FB5-A1A4-4C89-AA3E-1F4651FF27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22345" y="-1"/>
            <a:ext cx="1821656" cy="1360967"/>
          </a:xfrm>
          <a:prstGeom prst="rect">
            <a:avLst/>
          </a:prstGeom>
        </p:spPr>
      </p:pic>
      <p:pic>
        <p:nvPicPr>
          <p:cNvPr id="17" name="Picture 2">
            <a:extLst>
              <a:ext uri="{FF2B5EF4-FFF2-40B4-BE49-F238E27FC236}">
                <a16:creationId xmlns:a16="http://schemas.microsoft.com/office/drawing/2014/main" id="{9FC7B4A8-067C-44A3-AE32-EC9DA51EF7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1209" y="0"/>
            <a:ext cx="1814623" cy="1360967"/>
          </a:xfrm>
          <a:prstGeom prst="rect">
            <a:avLst/>
          </a:prstGeom>
        </p:spPr>
      </p:pic>
      <p:pic>
        <p:nvPicPr>
          <p:cNvPr id="18" name="Picture 2">
            <a:extLst>
              <a:ext uri="{FF2B5EF4-FFF2-40B4-BE49-F238E27FC236}">
                <a16:creationId xmlns:a16="http://schemas.microsoft.com/office/drawing/2014/main" id="{6243AF89-57CD-4A17-BC95-2D1567805E7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4194"/>
          <a:stretch/>
        </p:blipFill>
        <p:spPr>
          <a:xfrm>
            <a:off x="3369444" y="5588794"/>
            <a:ext cx="1678640" cy="1269206"/>
          </a:xfrm>
          <a:prstGeom prst="rect">
            <a:avLst/>
          </a:prstGeom>
        </p:spPr>
      </p:pic>
      <p:pic>
        <p:nvPicPr>
          <p:cNvPr id="19" name="Picture 2">
            <a:extLst>
              <a:ext uri="{FF2B5EF4-FFF2-40B4-BE49-F238E27FC236}">
                <a16:creationId xmlns:a16="http://schemas.microsoft.com/office/drawing/2014/main" id="{B02A88CD-F3DE-400E-9D19-4AAA23BFB7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91509" y="5588795"/>
            <a:ext cx="1679012" cy="1269206"/>
          </a:xfrm>
          <a:prstGeom prst="rect">
            <a:avLst/>
          </a:prstGeom>
        </p:spPr>
      </p:pic>
      <p:pic>
        <p:nvPicPr>
          <p:cNvPr id="20" name="Picture 2">
            <a:extLst>
              <a:ext uri="{FF2B5EF4-FFF2-40B4-BE49-F238E27FC236}">
                <a16:creationId xmlns:a16="http://schemas.microsoft.com/office/drawing/2014/main" id="{0812924B-2481-4EDE-94E8-7FAA67A7376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4317938"/>
            <a:ext cx="1701210" cy="1274788"/>
          </a:xfrm>
          <a:prstGeom prst="rect">
            <a:avLst/>
          </a:prstGeom>
        </p:spPr>
      </p:pic>
      <p:pic>
        <p:nvPicPr>
          <p:cNvPr id="21" name="Picture 2">
            <a:extLst>
              <a:ext uri="{FF2B5EF4-FFF2-40B4-BE49-F238E27FC236}">
                <a16:creationId xmlns:a16="http://schemas.microsoft.com/office/drawing/2014/main" id="{0E641156-F3F7-4442-B35D-7638C87B9EE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33924" y="3072809"/>
            <a:ext cx="2985313" cy="2517306"/>
          </a:xfrm>
          <a:prstGeom prst="rect">
            <a:avLst/>
          </a:prstGeom>
        </p:spPr>
      </p:pic>
      <p:pic>
        <p:nvPicPr>
          <p:cNvPr id="22" name="Picture 2">
            <a:extLst>
              <a:ext uri="{FF2B5EF4-FFF2-40B4-BE49-F238E27FC236}">
                <a16:creationId xmlns:a16="http://schemas.microsoft.com/office/drawing/2014/main" id="{800C8EDF-C080-4E68-B57C-16AB557986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90578" y="3069431"/>
            <a:ext cx="3051544" cy="2521744"/>
          </a:xfrm>
          <a:prstGeom prst="rect">
            <a:avLst/>
          </a:prstGeom>
        </p:spPr>
      </p:pic>
    </p:spTree>
    <p:extLst>
      <p:ext uri="{BB962C8B-B14F-4D97-AF65-F5344CB8AC3E}">
        <p14:creationId xmlns:p14="http://schemas.microsoft.com/office/powerpoint/2010/main" val="161553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3EB35-9EFC-4D44-8BA8-85F70E58B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Knowledge above all  is a precious jewel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the things one has cannot compare to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is found when you seek her with your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redeemed by the precious blood of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Call to escape lust through His precious promise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needs to put off the flesh perfecting holiness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Obeying God is care over following man’s sinfulness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sets us free when we allow Him to carry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Treasure is found in what comes out of one’s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When we turn to the Lord His freedom brings clarity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Fellowship with God in Christ comes to the humble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eternal purpose gives us access by faith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Assemble and consider with care for one another</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96872">
            <a:off x="200633" y="1109531"/>
            <a:ext cx="9220200" cy="443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Bearing with one another is a privilege of joining together </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44444E-6 3.7037E-6 L -0.20868 0.35972 " pathEditMode="relative" rAng="0" ptsTypes="AA">
                                      <p:cBhvr>
                                        <p:cTn id="189" dur="1750" fill="hold"/>
                                        <p:tgtEl>
                                          <p:spTgt spid="4">
                                            <p:txEl>
                                              <p:pRg st="0" end="0"/>
                                            </p:txEl>
                                          </p:spTgt>
                                        </p:tgtEl>
                                        <p:attrNameLst>
                                          <p:attrName>ppt_x</p:attrName>
                                          <p:attrName>ppt_y</p:attrName>
                                        </p:attrNameLst>
                                      </p:cBhvr>
                                      <p:rCtr x="-10434" y="17986"/>
                                    </p:animMotion>
                                  </p:childTnLst>
                                </p:cTn>
                              </p:par>
                              <p:par>
                                <p:cTn id="190" presetID="0" presetClass="path" presetSubtype="0" accel="50000" decel="50000" fill="hold" nodeType="withEffect">
                                  <p:stCondLst>
                                    <p:cond delay="0"/>
                                  </p:stCondLst>
                                  <p:childTnLst>
                                    <p:animMotion origin="layout" path="M 2.77778E-6 -2.96296E-6 L -0.28854 0.28935 " pathEditMode="relative" rAng="0" ptsTypes="AA">
                                      <p:cBhvr>
                                        <p:cTn id="191" dur="1750" fill="hold"/>
                                        <p:tgtEl>
                                          <p:spTgt spid="4">
                                            <p:txEl>
                                              <p:pRg st="1" end="1"/>
                                            </p:txEl>
                                          </p:spTgt>
                                        </p:tgtEl>
                                        <p:attrNameLst>
                                          <p:attrName>ppt_x</p:attrName>
                                          <p:attrName>ppt_y</p:attrName>
                                        </p:attrNameLst>
                                      </p:cBhvr>
                                      <p:rCtr x="-14427" y="14468"/>
                                    </p:animMotion>
                                  </p:childTnLst>
                                </p:cTn>
                              </p:par>
                              <p:par>
                                <p:cTn id="192" presetID="0" presetClass="path" presetSubtype="0" accel="50000" decel="50000" fill="hold" nodeType="withEffect">
                                  <p:stCondLst>
                                    <p:cond delay="0"/>
                                  </p:stCondLst>
                                  <p:childTnLst>
                                    <p:animMotion origin="layout" path="M 0 0.00023 L -0.28715 0.21459 " pathEditMode="relative" rAng="0" ptsTypes="AA">
                                      <p:cBhvr>
                                        <p:cTn id="193" dur="1750" fill="hold"/>
                                        <p:tgtEl>
                                          <p:spTgt spid="4">
                                            <p:txEl>
                                              <p:pRg st="2" end="2"/>
                                            </p:txEl>
                                          </p:spTgt>
                                        </p:tgtEl>
                                        <p:attrNameLst>
                                          <p:attrName>ppt_x</p:attrName>
                                          <p:attrName>ppt_y</p:attrName>
                                        </p:attrNameLst>
                                      </p:cBhvr>
                                      <p:rCtr x="-14358" y="10718"/>
                                    </p:animMotion>
                                  </p:childTnLst>
                                </p:cTn>
                              </p:par>
                              <p:par>
                                <p:cTn id="194" presetID="0" presetClass="path" presetSubtype="0" accel="50000" decel="50000" fill="hold" nodeType="withEffect">
                                  <p:stCondLst>
                                    <p:cond delay="0"/>
                                  </p:stCondLst>
                                  <p:childTnLst>
                                    <p:animMotion origin="layout" path="M -2.22222E-6 0.00023 L -0.28385 0.14259 " pathEditMode="relative" rAng="0" ptsTypes="AA">
                                      <p:cBhvr>
                                        <p:cTn id="195" dur="1750" fill="hold"/>
                                        <p:tgtEl>
                                          <p:spTgt spid="4">
                                            <p:txEl>
                                              <p:pRg st="3" end="3"/>
                                            </p:txEl>
                                          </p:spTgt>
                                        </p:tgtEl>
                                        <p:attrNameLst>
                                          <p:attrName>ppt_x</p:attrName>
                                          <p:attrName>ppt_y</p:attrName>
                                        </p:attrNameLst>
                                      </p:cBhvr>
                                      <p:rCtr x="-14201" y="7106"/>
                                    </p:animMotion>
                                  </p:childTnLst>
                                </p:cTn>
                              </p:par>
                              <p:par>
                                <p:cTn id="196" presetID="0" presetClass="path" presetSubtype="0" accel="50000" decel="50000" fill="hold" nodeType="withEffect">
                                  <p:stCondLst>
                                    <p:cond delay="0"/>
                                  </p:stCondLst>
                                  <p:childTnLst>
                                    <p:animMotion origin="layout" path="M 1.66667E-6 0.00069 L -0.27726 0.06736 " pathEditMode="relative" rAng="0" ptsTypes="AA">
                                      <p:cBhvr>
                                        <p:cTn id="197" dur="1750" fill="hold"/>
                                        <p:tgtEl>
                                          <p:spTgt spid="4">
                                            <p:txEl>
                                              <p:pRg st="4" end="4"/>
                                            </p:txEl>
                                          </p:spTgt>
                                        </p:tgtEl>
                                        <p:attrNameLst>
                                          <p:attrName>ppt_x</p:attrName>
                                          <p:attrName>ppt_y</p:attrName>
                                        </p:attrNameLst>
                                      </p:cBhvr>
                                      <p:rCtr x="-13872" y="3333"/>
                                    </p:animMotion>
                                  </p:childTnLst>
                                </p:cTn>
                              </p:par>
                              <p:par>
                                <p:cTn id="198" presetID="0" presetClass="path" presetSubtype="0" accel="50000" decel="50000" fill="hold" nodeType="withEffect">
                                  <p:stCondLst>
                                    <p:cond delay="0"/>
                                  </p:stCondLst>
                                  <p:childTnLst>
                                    <p:animMotion origin="layout" path="M 2.5E-6 0.00046 L -0.29184 -0.00463 " pathEditMode="relative" rAng="0" ptsTypes="AA">
                                      <p:cBhvr>
                                        <p:cTn id="199" dur="1750" fill="hold"/>
                                        <p:tgtEl>
                                          <p:spTgt spid="4">
                                            <p:txEl>
                                              <p:pRg st="5" end="5"/>
                                            </p:txEl>
                                          </p:spTgt>
                                        </p:tgtEl>
                                        <p:attrNameLst>
                                          <p:attrName>ppt_x</p:attrName>
                                          <p:attrName>ppt_y</p:attrName>
                                        </p:attrNameLst>
                                      </p:cBhvr>
                                      <p:rCtr x="-14601" y="-255"/>
                                    </p:animMotion>
                                  </p:childTnLst>
                                </p:cTn>
                              </p:par>
                              <p:par>
                                <p:cTn id="200" presetID="0" presetClass="path" presetSubtype="0" accel="50000" decel="50000" fill="hold" nodeType="withEffect">
                                  <p:stCondLst>
                                    <p:cond delay="0"/>
                                  </p:stCondLst>
                                  <p:childTnLst>
                                    <p:animMotion origin="layout" path="M 8.33333E-7 0.00046 L -0.31667 -0.08125 " pathEditMode="relative" rAng="0" ptsTypes="AA">
                                      <p:cBhvr>
                                        <p:cTn id="201" dur="1750" fill="hold"/>
                                        <p:tgtEl>
                                          <p:spTgt spid="4">
                                            <p:txEl>
                                              <p:pRg st="6" end="6"/>
                                            </p:txEl>
                                          </p:spTgt>
                                        </p:tgtEl>
                                        <p:attrNameLst>
                                          <p:attrName>ppt_x</p:attrName>
                                          <p:attrName>ppt_y</p:attrName>
                                        </p:attrNameLst>
                                      </p:cBhvr>
                                      <p:rCtr x="-15833" y="-4097"/>
                                    </p:animMotion>
                                  </p:childTnLst>
                                </p:cTn>
                              </p:par>
                              <p:par>
                                <p:cTn id="202" presetID="0" presetClass="path" presetSubtype="0" accel="50000" decel="50000" fill="hold" nodeType="withEffect">
                                  <p:stCondLst>
                                    <p:cond delay="0"/>
                                  </p:stCondLst>
                                  <p:childTnLst>
                                    <p:animMotion origin="layout" path="M 2.5E-6 0.00023 L -0.27778 -0.15 " pathEditMode="relative" rAng="0" ptsTypes="AA">
                                      <p:cBhvr>
                                        <p:cTn id="203" dur="1750" fill="hold"/>
                                        <p:tgtEl>
                                          <p:spTgt spid="4">
                                            <p:txEl>
                                              <p:pRg st="7" end="7"/>
                                            </p:txEl>
                                          </p:spTgt>
                                        </p:tgtEl>
                                        <p:attrNameLst>
                                          <p:attrName>ppt_x</p:attrName>
                                          <p:attrName>ppt_y</p:attrName>
                                        </p:attrNameLst>
                                      </p:cBhvr>
                                      <p:rCtr x="-13889" y="-7523"/>
                                    </p:animMotion>
                                  </p:childTnLst>
                                </p:cTn>
                              </p:par>
                              <p:par>
                                <p:cTn id="204" presetID="0" presetClass="path" presetSubtype="0" accel="50000" decel="50000" fill="hold" nodeType="withEffect">
                                  <p:stCondLst>
                                    <p:cond delay="0"/>
                                  </p:stCondLst>
                                  <p:childTnLst>
                                    <p:animMotion origin="layout" path="M 4.16667E-6 0.00069 L -0.29705 -0.22477 " pathEditMode="relative" rAng="0" ptsTypes="AA">
                                      <p:cBhvr>
                                        <p:cTn id="205" dur="1750" fill="hold"/>
                                        <p:tgtEl>
                                          <p:spTgt spid="4">
                                            <p:txEl>
                                              <p:pRg st="8" end="8"/>
                                            </p:txEl>
                                          </p:spTgt>
                                        </p:tgtEl>
                                        <p:attrNameLst>
                                          <p:attrName>ppt_x</p:attrName>
                                          <p:attrName>ppt_y</p:attrName>
                                        </p:attrNameLst>
                                      </p:cBhvr>
                                      <p:rCtr x="-14861" y="-11273"/>
                                    </p:animMotion>
                                  </p:childTnLst>
                                </p:cTn>
                              </p:par>
                              <p:par>
                                <p:cTn id="206" presetID="0" presetClass="path" presetSubtype="0" accel="50000" decel="50000" fill="hold" nodeType="withEffect">
                                  <p:stCondLst>
                                    <p:cond delay="0"/>
                                  </p:stCondLst>
                                  <p:childTnLst>
                                    <p:animMotion origin="layout" path="M -3.88889E-6 0.00023 L -0.30763 -0.29931 " pathEditMode="relative" rAng="0" ptsTypes="AA">
                                      <p:cBhvr>
                                        <p:cTn id="207" dur="1750" fill="hold"/>
                                        <p:tgtEl>
                                          <p:spTgt spid="4">
                                            <p:txEl>
                                              <p:pRg st="9" end="9"/>
                                            </p:txEl>
                                          </p:spTgt>
                                        </p:tgtEl>
                                        <p:attrNameLst>
                                          <p:attrName>ppt_x</p:attrName>
                                          <p:attrName>ppt_y</p:attrName>
                                        </p:attrNameLst>
                                      </p:cBhvr>
                                      <p:rCtr x="-15382" y="-14977"/>
                                    </p:animMotion>
                                  </p:childTnLst>
                                </p:cTn>
                              </p:par>
                              <p:par>
                                <p:cTn id="208" presetID="0" presetClass="path" presetSubtype="0" accel="50000" decel="50000" fill="hold" nodeType="withEffect">
                                  <p:stCondLst>
                                    <p:cond delay="0"/>
                                  </p:stCondLst>
                                  <p:childTnLst>
                                    <p:animMotion origin="layout" path="M 1.94444E-6 0.00023 L -0.30417 -0.37338 " pathEditMode="relative" rAng="0" ptsTypes="AA">
                                      <p:cBhvr>
                                        <p:cTn id="209" dur="1750" fill="hold"/>
                                        <p:tgtEl>
                                          <p:spTgt spid="4">
                                            <p:txEl>
                                              <p:pRg st="10" end="10"/>
                                            </p:txEl>
                                          </p:spTgt>
                                        </p:tgtEl>
                                        <p:attrNameLst>
                                          <p:attrName>ppt_x</p:attrName>
                                          <p:attrName>ppt_y</p:attrName>
                                        </p:attrNameLst>
                                      </p:cBhvr>
                                      <p:rCtr x="-15208" y="-18681"/>
                                    </p:animMotion>
                                  </p:childTnLst>
                                </p:cTn>
                              </p:par>
                              <p:par>
                                <p:cTn id="210" presetID="0" presetClass="path" presetSubtype="0" accel="50000" decel="50000" fill="hold" nodeType="withEffect">
                                  <p:stCondLst>
                                    <p:cond delay="0"/>
                                  </p:stCondLst>
                                  <p:childTnLst>
                                    <p:animMotion origin="layout" path="M 4.44444E-6 0.00069 L -0.2948 -0.44537 " pathEditMode="relative" rAng="0" ptsTypes="AA">
                                      <p:cBhvr>
                                        <p:cTn id="211" dur="1750" fill="hold"/>
                                        <p:tgtEl>
                                          <p:spTgt spid="4">
                                            <p:txEl>
                                              <p:pRg st="11" end="11"/>
                                            </p:txEl>
                                          </p:spTgt>
                                        </p:tgtEl>
                                        <p:attrNameLst>
                                          <p:attrName>ppt_x</p:attrName>
                                          <p:attrName>ppt_y</p:attrName>
                                        </p:attrNameLst>
                                      </p:cBhvr>
                                      <p:rCtr x="-14740" y="-22315"/>
                                    </p:animMotion>
                                  </p:childTnLst>
                                </p:cTn>
                              </p:par>
                              <p:par>
                                <p:cTn id="212" presetID="0" presetClass="path" presetSubtype="0" accel="50000" decel="50000" fill="hold" nodeType="withEffect">
                                  <p:stCondLst>
                                    <p:cond delay="0"/>
                                  </p:stCondLst>
                                  <p:childTnLst>
                                    <p:animMotion origin="layout" path="M -2.77778E-7 0.00046 L -0.27847 -0.51737 " pathEditMode="relative" rAng="0" ptsTypes="AA">
                                      <p:cBhvr>
                                        <p:cTn id="213" dur="1750" fill="hold"/>
                                        <p:tgtEl>
                                          <p:spTgt spid="4">
                                            <p:txEl>
                                              <p:pRg st="12" end="12"/>
                                            </p:txEl>
                                          </p:spTgt>
                                        </p:tgtEl>
                                        <p:attrNameLst>
                                          <p:attrName>ppt_x</p:attrName>
                                          <p:attrName>ppt_y</p:attrName>
                                        </p:attrNameLst>
                                      </p:cBhvr>
                                      <p:rCtr x="-13924" y="-2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http://www.RonBert.com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136D3-9FA5-492A-8865-0B5F200B6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04A323FC-7266-4926-864B-C84F2B16BDE1}"/>
              </a:ext>
            </a:extLst>
          </p:cNvPr>
          <p:cNvSpPr txBox="1">
            <a:spLocks/>
          </p:cNvSpPr>
          <p:nvPr/>
        </p:nvSpPr>
        <p:spPr>
          <a:xfrm>
            <a:off x="608787" y="2304222"/>
            <a:ext cx="23355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examine</a:t>
            </a:r>
          </a:p>
        </p:txBody>
      </p:sp>
      <p:sp>
        <p:nvSpPr>
          <p:cNvPr id="5" name="Title 1">
            <a:extLst>
              <a:ext uri="{FF2B5EF4-FFF2-40B4-BE49-F238E27FC236}">
                <a16:creationId xmlns:a16="http://schemas.microsoft.com/office/drawing/2014/main" id="{5BEE9F00-C0FD-4610-870B-C66076F7C417}"/>
              </a:ext>
            </a:extLst>
          </p:cNvPr>
          <p:cNvSpPr txBox="1">
            <a:spLocks/>
          </p:cNvSpPr>
          <p:nvPr/>
        </p:nvSpPr>
        <p:spPr>
          <a:xfrm>
            <a:off x="3421665" y="2307949"/>
            <a:ext cx="28524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2B4D42FA-C551-48DE-9ABD-980778E683DE}"/>
              </a:ext>
            </a:extLst>
          </p:cNvPr>
          <p:cNvSpPr txBox="1">
            <a:spLocks/>
          </p:cNvSpPr>
          <p:nvPr/>
        </p:nvSpPr>
        <p:spPr>
          <a:xfrm>
            <a:off x="3648608" y="4322279"/>
            <a:ext cx="51317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D61FBAA8-FB94-49FE-A78C-FF071F46040B}"/>
              </a:ext>
            </a:extLst>
          </p:cNvPr>
          <p:cNvSpPr txBox="1">
            <a:spLocks/>
          </p:cNvSpPr>
          <p:nvPr/>
        </p:nvSpPr>
        <p:spPr>
          <a:xfrm>
            <a:off x="3620223" y="2983809"/>
            <a:ext cx="297308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22368"/>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anyone thinks himself to be something, when he is nothing, he deceives himself. But let each one examine his own work, and then he will have rejoicing in himself alone, and not in another. For each one shall bear his own load.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5E1A7F64-5E5F-4B03-BB6C-589D89EDA874}"/>
              </a:ext>
            </a:extLst>
          </p:cNvPr>
          <p:cNvSpPr txBox="1">
            <a:spLocks noChangeArrowheads="1"/>
          </p:cNvSpPr>
          <p:nvPr/>
        </p:nvSpPr>
        <p:spPr bwMode="auto">
          <a:xfrm>
            <a:off x="3930554" y="5259871"/>
            <a:ext cx="1150193"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lie</a:t>
            </a:r>
          </a:p>
        </p:txBody>
      </p:sp>
      <p:sp>
        <p:nvSpPr>
          <p:cNvPr id="9" name="!!Rectangle 2">
            <a:extLst>
              <a:ext uri="{FF2B5EF4-FFF2-40B4-BE49-F238E27FC236}">
                <a16:creationId xmlns:a16="http://schemas.microsoft.com/office/drawing/2014/main" id="{7A2F175A-4E7E-4A8D-AC78-63CA59FD4CEE}"/>
              </a:ext>
            </a:extLst>
          </p:cNvPr>
          <p:cNvSpPr txBox="1">
            <a:spLocks noChangeArrowheads="1"/>
          </p:cNvSpPr>
          <p:nvPr/>
        </p:nvSpPr>
        <p:spPr bwMode="auto">
          <a:xfrm>
            <a:off x="6133655" y="1623098"/>
            <a:ext cx="2672862" cy="9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each one</a:t>
            </a:r>
          </a:p>
        </p:txBody>
      </p:sp>
      <p:sp>
        <p:nvSpPr>
          <p:cNvPr id="11" name="Rectangle 2">
            <a:extLst>
              <a:ext uri="{FF2B5EF4-FFF2-40B4-BE49-F238E27FC236}">
                <a16:creationId xmlns:a16="http://schemas.microsoft.com/office/drawing/2014/main" id="{AB45240F-3218-484C-9461-0EBB37AE4499}"/>
              </a:ext>
            </a:extLst>
          </p:cNvPr>
          <p:cNvSpPr txBox="1">
            <a:spLocks noChangeArrowheads="1"/>
          </p:cNvSpPr>
          <p:nvPr/>
        </p:nvSpPr>
        <p:spPr bwMode="auto">
          <a:xfrm>
            <a:off x="573698" y="2367915"/>
            <a:ext cx="23961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examine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37644E7-3835-42D9-99F3-41C1C3F7FB7D}"/>
              </a:ext>
            </a:extLst>
          </p:cNvPr>
          <p:cNvSpPr txBox="1">
            <a:spLocks noChangeArrowheads="1"/>
          </p:cNvSpPr>
          <p:nvPr/>
        </p:nvSpPr>
        <p:spPr bwMode="auto">
          <a:xfrm>
            <a:off x="3419475" y="2372678"/>
            <a:ext cx="28616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own work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DF615C3-1513-4785-984D-F8266B90D830}"/>
              </a:ext>
            </a:extLst>
          </p:cNvPr>
          <p:cNvSpPr txBox="1">
            <a:spLocks noChangeArrowheads="1"/>
          </p:cNvSpPr>
          <p:nvPr/>
        </p:nvSpPr>
        <p:spPr bwMode="auto">
          <a:xfrm>
            <a:off x="3552348" y="3040380"/>
            <a:ext cx="31244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rejoicing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9F985EA5-BDBE-43A4-A4F9-CC378E3617BA}"/>
              </a:ext>
            </a:extLst>
          </p:cNvPr>
          <p:cNvSpPr>
            <a:spLocks noChangeArrowheads="1"/>
          </p:cNvSpPr>
          <p:nvPr/>
        </p:nvSpPr>
        <p:spPr bwMode="auto">
          <a:xfrm>
            <a:off x="5772536" y="29484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FD080359-1E59-4C15-A7BC-B8BAA1A628D0}"/>
              </a:ext>
            </a:extLst>
          </p:cNvPr>
          <p:cNvSpPr txBox="1">
            <a:spLocks noChangeArrowheads="1"/>
          </p:cNvSpPr>
          <p:nvPr/>
        </p:nvSpPr>
        <p:spPr bwMode="auto">
          <a:xfrm>
            <a:off x="3983649" y="4386739"/>
            <a:ext cx="4457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bear his own load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418397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8"/>
                                        </p:tgtEl>
                                        <p:attrNameLst>
                                          <p:attrName>ppt_w</p:attrName>
                                        </p:attrNameLst>
                                      </p:cBhvr>
                                      <p:tavLst>
                                        <p:tav tm="0">
                                          <p:val>
                                            <p:strVal val="ppt_w"/>
                                          </p:val>
                                        </p:tav>
                                        <p:tav tm="100000">
                                          <p:val>
                                            <p:strVal val="ppt_w+.3"/>
                                          </p:val>
                                        </p:tav>
                                      </p:tavLst>
                                    </p:anim>
                                    <p:anim calcmode="lin" valueType="num">
                                      <p:cBhvr>
                                        <p:cTn id="7" dur="1000"/>
                                        <p:tgtEl>
                                          <p:spTgt spid="8"/>
                                        </p:tgtEl>
                                        <p:attrNameLst>
                                          <p:attrName>ppt_h</p:attrName>
                                        </p:attrNameLst>
                                      </p:cBhvr>
                                      <p:tavLst>
                                        <p:tav tm="0">
                                          <p:val>
                                            <p:strVal val="ppt_h"/>
                                          </p:val>
                                        </p:tav>
                                        <p:tav tm="100000">
                                          <p:val>
                                            <p:strVal val="ppt_h"/>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par>
                                <p:cTn id="10" presetID="16" presetClass="entr" presetSubtype="37"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barn(out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500"/>
                            </p:stCondLst>
                            <p:childTnLst>
                              <p:par>
                                <p:cTn id="42" presetID="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stCondLst>
                                            <p:cond delay="0"/>
                                          </p:stCondLst>
                                        </p:cTn>
                                        <p:tgtEl>
                                          <p:spTgt spid="10"/>
                                        </p:tgtEl>
                                      </p:cBhvr>
                                    </p:animEffect>
                                    <p:anim to="" calcmode="lin" valueType="num">
                                      <p:cBhvr>
                                        <p:cTn id="4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4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18" presetClass="emph" presetSubtype="0" fill="hold" grpId="1" nodeType="withEffect">
                                  <p:stCondLst>
                                    <p:cond delay="400"/>
                                  </p:stCondLst>
                                  <p:childTnLst>
                                    <p:set>
                                      <p:cBhvr override="childStyle">
                                        <p:cTn id="53" dur="500" fill="hold"/>
                                        <p:tgtEl>
                                          <p:spTgt spid="7"/>
                                        </p:tgtEl>
                                        <p:attrNameLst>
                                          <p:attrName>style.textDecorationUnderline</p:attrName>
                                        </p:attrNameLst>
                                      </p:cBhvr>
                                      <p:to>
                                        <p:strVal val="true"/>
                                      </p:to>
                                    </p:set>
                                  </p:childTnLst>
                                </p:cTn>
                              </p:par>
                              <p:par>
                                <p:cTn id="54" presetID="22" presetClass="entr" presetSubtype="8" fill="hold" grpId="0" nodeType="withEffect">
                                  <p:stCondLst>
                                    <p:cond delay="40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par>
                                <p:cTn id="57" presetID="16" presetClass="exit" presetSubtype="21" fill="hold" grpId="2" nodeType="withEffect">
                                  <p:stCondLst>
                                    <p:cond delay="0"/>
                                  </p:stCondLst>
                                  <p:childTnLst>
                                    <p:animEffect transition="out" filter="barn(inVertical)">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6" presetClass="exit" presetSubtype="21" fill="hold" grpId="2" nodeType="withEffect">
                                  <p:stCondLst>
                                    <p:cond delay="0"/>
                                  </p:stCondLst>
                                  <p:childTnLst>
                                    <p:animEffect transition="out" filter="barn(inVertical)">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6" presetClass="exit" presetSubtype="21" fill="hold" grpId="2" nodeType="withEffect">
                                  <p:stCondLst>
                                    <p:cond delay="0"/>
                                  </p:stCondLst>
                                  <p:childTnLst>
                                    <p:animEffect transition="out" filter="barn(inVertical)">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7" grpId="2"/>
      <p:bldP spid="6" grpId="0"/>
      <p:bldP spid="6" grpId="1"/>
      <p:bldP spid="6" grpId="2"/>
      <p:bldP spid="3074" grpId="0"/>
      <p:bldP spid="3074" grpId="1"/>
      <p:bldP spid="8" grpId="0"/>
      <p:bldP spid="9" grpId="0"/>
      <p:bldP spid="11" grpId="0"/>
      <p:bldP spid="11" grpId="1"/>
      <p:bldP spid="12" grpId="0"/>
      <p:bldP spid="12" grpId="1"/>
      <p:bldP spid="13" grpId="0"/>
      <p:bldP spid="13" grpId="1"/>
      <p:bldP spid="10" grpId="0"/>
      <p:bldP spid="10"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136D3-9FA5-492A-8865-0B5F200B6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11" name="!!Rectangle 2">
            <a:extLst>
              <a:ext uri="{FF2B5EF4-FFF2-40B4-BE49-F238E27FC236}">
                <a16:creationId xmlns:a16="http://schemas.microsoft.com/office/drawing/2014/main" id="{6DBD90CA-F5C3-4583-AE57-5F339A70D86C}"/>
              </a:ext>
            </a:extLst>
          </p:cNvPr>
          <p:cNvSpPr txBox="1">
            <a:spLocks noChangeArrowheads="1"/>
          </p:cNvSpPr>
          <p:nvPr/>
        </p:nvSpPr>
        <p:spPr bwMode="auto">
          <a:xfrm>
            <a:off x="5015461" y="3685626"/>
            <a:ext cx="1383323" cy="73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p>
        </p:txBody>
      </p:sp>
    </p:spTree>
    <p:extLst>
      <p:ext uri="{BB962C8B-B14F-4D97-AF65-F5344CB8AC3E}">
        <p14:creationId xmlns:p14="http://schemas.microsoft.com/office/powerpoint/2010/main" val="147025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6553</TotalTime>
  <Words>6199</Words>
  <Application>Microsoft Office PowerPoint</Application>
  <PresentationFormat>On-screen Show (4:3)</PresentationFormat>
  <Paragraphs>815</Paragraphs>
  <Slides>77</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BlackChancery</vt:lpstr>
      <vt:lpstr>Wide Latin</vt:lpstr>
      <vt:lpstr>Calibri</vt:lpstr>
      <vt:lpstr>Char BB</vt:lpstr>
      <vt:lpstr>Copperplate Gothic Bold</vt:lpstr>
      <vt:lpstr>Arial</vt:lpstr>
      <vt:lpstr>Default Design</vt:lpstr>
      <vt:lpstr>PowerPoint Presentation</vt:lpstr>
      <vt:lpstr>PowerPoint Presentation</vt:lpstr>
      <vt:lpstr>Behold, the nations are as a    drop in a bucket, And are counted as the small dust on the scales; Look, He lifts up the isles as a    very little thing. — Isaiah 40:15 </vt:lpstr>
      <vt:lpstr>All nations before Him are as nothing, And they are counted      by Him less than nothing and worthless. To whom then will you liken God? Or what likeness will you compare to Him? — Isaiah 40:17-18 </vt:lpstr>
      <vt:lpstr>All the inhabitants of the earth   are reputed as nothing; He does according to His will in the army of heaven And among the inhabitants of the earth. No one can restrain His hand Or say to Him, "What have You done?" — Daniel 4:35 </vt:lpstr>
      <vt:lpstr>But our God is in heaven; He does whatever He pleases. — Psalms 115:3 </vt:lpstr>
      <vt:lpstr>Surely men of low degree are          a vapor, Men of high degree are    a lie; If they are weighed on the scales, They are altogether lighter than vapor. — Psalms 62:9 </vt:lpstr>
      <vt:lpstr>For if anyone thinks himself to be something, when he is nothing, he deceives himself. But let each one examine his own work, and then he will have rejoicing in himself alone, and not in another. For each one shall bear his own load. — Galatians 6:3-5  </vt:lpstr>
      <vt:lpstr>PowerPoint Presentation</vt:lpstr>
      <vt:lpstr>Those who trust in their wealth  And boast in the multitude of their riches, None of them can by any means redeem his brother, Nor give to God a ransom for him - For the redemption of their souls is costly, And it shall cease forever - That he should continue to live eternally, And not see the Pit. — Psalms 49:6-9 </vt:lpstr>
      <vt:lpstr>How much better to get      wisdom than gold! And to get understanding is to be chosen rather than silver. The highway of the upright is to depart from evil; He who keeps his way preserves his soul. Pride goes before destruction, And a haughty spirit before a fall. — Proverbs 16:16-18 </vt:lpstr>
      <vt:lpstr>"But where can wisdom be found? And where is the place of understanding? Man does not know its value, Nor is it found in the land of the living. The deep says, 'It is not in me'; And the sea says, 'It is not with me.' It cannot be purchased for gold, Nor can silver be weighed for its price." — Job 28:12-15 </vt:lpstr>
      <vt:lpstr>God understands its way, And He knows its place. For He looks to the ends of the earth, And sees under the whole heavens, To establish a weight for the wind, And apportion the waters by measure. When He made a law for the rain, And a path for the thunderbolt, Then He saw wisdom and declared it; He prepared it, indeed, He searched it out. And to man He said, 'Behold, the fear of the Lord, that is wisdom, And to depart from evil is understanding.'" — Job 28:23-28 </vt:lpstr>
      <vt:lpstr>Receive my instruction, and not silver, And knowledge rather than choice gold; For wisdom is better than rubies, And all the things one may desire cannot be compared with her. — Proverbs 8:10-11</vt:lpstr>
      <vt:lpstr>"Riches and honor are with me, Enduring riches and righteousness. My fruit is better than gold, yes, than fine gold, And my revenue than choice silver. I traverse the way of righteousness, In the midst of the paths of justice, That I may cause those who love me to inherit wealth, That I may fill their treasuries. The LORD possessed me at the beginning of His way, Before His works of old." — Proverbs 8:18-22</vt:lpstr>
      <vt:lpstr>"God, who made the world and everything in it, since He is Lord of heaven and earth, does not dwell in temples made with hands. Nor is He worshiped with men's hands, as though He needed anything, since He gives to all life, breath, and all things." — Acts 17:24-25 </vt:lpstr>
      <vt:lpstr>"And He has made from one blood every nation of men to dwell on all the face of the earth, and has determined their preappointed times and the boundaries of their dwellings, so that they should seek the Lord, in the hope that they might grope for Him and find Him, though He is not far from each one of us;"     — Acts 17:26-27 </vt:lpstr>
      <vt:lpstr>"…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 Acts 17:28-29 </vt:lpstr>
      <vt:lpstr>"Truly, these times of ignorance God overlooked, but now commands all men everywhere to repent, because He has appointed a day on which He will judge the world in righteousness by the Man whom He has ordained. He has given assurance of this to all by raising Him from the dead."           — Acts 17:30-31  </vt:lpstr>
      <vt:lpstr>"'Now therefore, if you will indeed obey My voice and keep My covenant, then you shall be a special treasure to Me above all people; for all the earth is Mine.'" — Exodus 19:5  </vt:lpstr>
      <vt:lpstr>PowerPoint Presentation</vt:lpstr>
      <vt:lpstr>Yes, the Almighty will be your gold And your precious silver; For then you will have your delight in the Almighty, And lift up your face    to God. — Job 22:25-26 </vt:lpstr>
      <vt:lpstr>PowerPoint Presentation</vt:lpstr>
      <vt:lpstr>PowerPoint Presentation</vt:lpstr>
      <vt:lpstr>PowerPoint Presentation</vt:lpstr>
      <vt:lpstr>PowerPoint Presentation</vt:lpstr>
      <vt:lpstr>"For what profit is it to a man if he gains the whole world, and loses his own soul? Or what will a man give in exchange for his soul?"       — Matthew 16:26  </vt:lpstr>
      <vt:lpstr>But what things were gain to me, these I have counted loss for Christ. Yet indeed I also count all things loss for the excellence of the knowledge of Christ Jesus my Lord, for whom I have suffered the loss of all things, and count them as rubbish, that I may gain Christ … — Philippians 3:7-8 </vt:lpstr>
      <vt:lpstr>… and be found in Him, not having my own righteousness, which is from the law, but that which is through faith in Christ, the righteousness which is from God by faith; that I may know Him and the power of His resurrection, and the fellowship of His sufferings, being conformed to His death, if, by any means, I may attain to the resurrection from the dead. — Philippians 3:9-11 </vt:lpstr>
      <vt:lpstr>And do not be conformed to this world, but be transformed by the renewing of your mind, that you may prove what is that good and acceptable and perfect will of God. For I say, through the grace given to me, to everyone who is among you, not to think of himself more highly than he ought to think, but to think soberly, as God has dealt to each one    a measure of faith. — Romans 12:2-3</vt:lpstr>
      <vt:lpstr>Let nothing be done through selfish ambition or conceit, but in lowliness of mind let each esteem others better than himself. Let each of you look out not only for his own interests, but also for the interests of others. Let this mind be in you which was also in       Christ Jesus, … — Philippians 2:3-5 </vt:lpstr>
      <vt:lpstr>PowerPoint Presentation</vt:lpstr>
      <vt:lpstr>For scarcely for a righteous man will one die; yet perhaps for a good man someone would even dare     to die. But God demonstrates        His own love toward us, in that while we were still sinners,                  Christ died for us. — Romans 5:7-8 </vt:lpstr>
      <vt:lpstr>… who desires all men to be saved and to come to the knowledge of the truth. — 1st Timothy 2:4 </vt:lpstr>
      <vt:lpstr>"Are not two sparrows sold for      a copper coin? And not one of them falls to the ground apart from your Father's will. But the very hairs of your head are all numbered. Do not fear therefore; you are of more value than many sparrows." — Matthew 10:29-31 </vt:lpstr>
      <vt:lpstr>Many, O LORD my God, are      Your wonderful works Which You have done; And Your thoughts toward us Cannot be recounted  to You in order; If I would declare and speak of them, They are more than can be numbered. — Psalms 40:5 </vt:lpstr>
      <vt:lpstr>"Therefore I say to you, do not worry about your life, what you will eat or what you will drink; nor about your body, what you will put on. Is not life more than food and the body more than clothing? Look at the birds of the air, for they neither sow nor reap nor gather into barns; yet your heavenly Father feeds them. Are you not of more value than they?" — Matthew 6:25-26 </vt:lpstr>
      <vt:lpstr>Now godliness with contentment is great gain. For we brought nothing into this world, and it is certain we can carry nothing out. And having food and clothing, with these we shall be content.    — 1st Timothy 6:6-8  </vt:lpstr>
      <vt:lpstr>For bodily exercise profits a little, but godliness is profitable for all things, having promise of the life that now is and of that which is   to come. — 1st Timothy 4:8 </vt:lpstr>
      <vt:lpstr>Let your conduct be without covetousness; be content with such things as you have. For He Himself has said, "I will never leave you nor forsake you." So we may boldly say: "The LORD is my helper; I will not fear. What can man do to me?" — Hebrews 13:5-6</vt:lpstr>
      <vt:lpstr>Now Jesus sat opposite the treasury and saw how the people put money into the treasury. And many who were rich put in much. Then one poor widow came and threw in two mites, which make a quadrans. So He called His disciples to Himself and said to them, "Assuredly, I say to you that this poor widow has put in more than all those who have given to the treasury; for they       all put in out of their abundance, but she   out of her poverty put in all that she had,             her whole livelihood." — Mark 12:41-44 </vt:lpstr>
      <vt:lpstr>"'And you shall love the LORD your God with all your heart, with all your soul, with all your mind, and with all your strength.' This is the first commandment." — Mark 12:30 </vt:lpstr>
      <vt:lpstr>"Again, the kingdom of heaven is like treasure hidden in a field, which a man found and hid; and for joy over it he goes and sells all that he has and buys that field.     — Matthew 13:44 </vt:lpstr>
      <vt:lpstr>"Again, the kingdom of heaven is like a merchant seeking beautiful pearls, who, when he had found one pearl of great price, went   and sold all that he had and bought it." — Matthew 13:45-46 </vt:lpstr>
      <vt:lpstr>I rejoice at Your word As one who finds great treasure.              — Psalms 119:162  </vt:lpstr>
      <vt:lpstr>"Do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 — Matthew 6:19-21 </vt:lpstr>
      <vt:lpstr>PowerPoint Presentation</vt:lpstr>
      <vt:lpstr>PowerPoint Presentation</vt:lpstr>
      <vt:lpstr>PowerPoint Presentation</vt:lpstr>
      <vt:lpstr>PowerPoint Presentation</vt:lpstr>
      <vt:lpstr>PowerPoint Presentation</vt:lpstr>
      <vt:lpstr>There is gold and a multitude of rubies, But the lips of knowledge are a precious jewel. — Proverbs 20:15 </vt:lpstr>
      <vt:lpstr>For wisdom is better than rubies, And all the things one may desire cannot be compared with her.      — Proverbs 8:11 </vt:lpstr>
      <vt:lpstr>If any of you lacks wisdom, let  him ask of God, who gives to all liberally and without reproach, and it will be given to him.            — James 1:5 </vt:lpstr>
      <vt:lpstr>And you will seek Me and find Me, when you search for Me with all your heart. — Jeremiah 29:13 </vt:lpstr>
      <vt:lpstr>PowerPoint Presentation</vt:lpstr>
      <vt:lpstr>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 1st Peter 1:17-19 </vt:lpstr>
      <vt:lpstr>… as His divine power has given to us all things that pertain to life and godliness, through the knowledge of Him who called us by glory and virtue, by which have been given to us exceedingly great and precious promises, that through these you may be partakers of the divine nature, having escaped the corruption that is in the world    through lust. — 2nd Peter 1:3-4 </vt:lpstr>
      <vt:lpstr>Therefore, having these promises, beloved, let us cleanse ourselves from all filthiness of the flesh and spirit, perfecting holiness in the fear of God. — 2nd Corinthians 7:1 </vt:lpstr>
      <vt:lpstr>Or do you not know that your body is the temple of the Holy Spirit who is in you, whom you have from God, and you are not your own? For you were bought   at a price; therefore glorify God     in your body and in your spirit, which are God's. — 1st Cor. 6:19-20 </vt:lpstr>
      <vt:lpstr>You were bought at a price; do not become slaves of men. — 1st Corinthians 7:23  </vt:lpstr>
      <vt:lpstr>But Peter and the other apostles answered and said: "We ought to obey God rather than men."  — Acts 5:29  </vt:lpstr>
      <vt:lpstr>Stand fast therefore in the liberty by which Christ has made us free, and do not be entangled again with a yoke of bondage.                 — Galatians 5:1  </vt:lpstr>
      <vt:lpstr>"And you shall know the truth, and the truth shall make you free." They answered Him, "We are Abraham's descendants, and have never been in bondage to anyone. How can you say, 'You will be made free'?" — John 8:32-33 </vt:lpstr>
      <vt:lpstr>Jesus answered them, "Most assuredly, I say to you, whoever commits sin is a slave of sin.     And a slave does not abide in the house forever, but a son abides forever. Therefore if the Son makes you free, you shall be      free indeed." — John 8:34-36 </vt:lpstr>
      <vt:lpstr>PowerPoint Presentation</vt:lpstr>
      <vt:lpstr>But their minds were blinded.    For until this day the same veil remains unlifted in the reading of the Old Testament, because the veil is taken away in Christ. But even to this day, when Moses is read, a veil lies on their heart.        — 2nd Corinthians 3:14-15  </vt:lpstr>
      <vt:lpstr>"A good man out of the good treasure of his heart brings forth good; and an evil man out of the evil treasure of his heart brings forth evil. For out of the abundance of the heart his mouth speaks." — Luke 6:45 </vt:lpstr>
      <vt:lpstr>Nevertheless when one turns to the Lord, the veil is taken away. Now the Lord is the Spirit; and where the Spirit of the Lord is, there is liberty. But we all, with unveiled face, beholding as in a mirror the glory of the Lord, are being transformed into the same image from glory to glory, just as by the Spirit of the Lord.         — 2nd Corinthians 3:16-18  </vt:lpstr>
      <vt:lpstr>To me, who am less than the least of all the saints, this grace was given, that I should preach among the Gentiles the unsearchable riches of Christ, and to make all   see what is the fellowship of the mystery, which from the beginning of the ages has been hidden in God who created all things through Jesus Christ; — Ephesians 3:8-9 </vt:lpstr>
      <vt:lpstr>… to the intent that now the manifold wisdom of God might         be made known by the church to the principalities and powers in     the heavenly places, according to the eternal purpose which He accomplished in Christ Jesus our Lord, in whom we have boldness and access with confidence through faith in Him. — Ephesians 3:10-12 </vt:lpstr>
      <vt:lpstr>… and having a High Priest over the house of God, let us draw near with a true heart in full assurance of faith, having our hearts sprinkled from an evil conscience and our bodies washed with pure water.    Let us hold fast the confession of our hope without wavering, for       He who promised is faithful.                — Hebrews 10:21-23  </vt:lpstr>
      <vt:lpstr>And let us consider one       another in order to stir up love and good works, not forsaking the assembling of ourselves together, as is the manner of some, but exhorting one another, and so much the more as you see the Day approaching. — Hebrews 10:24-25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643</cp:revision>
  <dcterms:created xsi:type="dcterms:W3CDTF">2014-04-12T23:55:49Z</dcterms:created>
  <dcterms:modified xsi:type="dcterms:W3CDTF">2020-05-18T03:00:39Z</dcterms:modified>
</cp:coreProperties>
</file>