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346" r:id="rId3"/>
    <p:sldId id="359" r:id="rId4"/>
    <p:sldId id="759" r:id="rId5"/>
    <p:sldId id="652" r:id="rId6"/>
    <p:sldId id="653" r:id="rId7"/>
    <p:sldId id="654" r:id="rId8"/>
    <p:sldId id="655" r:id="rId9"/>
    <p:sldId id="656" r:id="rId10"/>
    <p:sldId id="657" r:id="rId11"/>
    <p:sldId id="658" r:id="rId12"/>
    <p:sldId id="659" r:id="rId13"/>
    <p:sldId id="762" r:id="rId14"/>
    <p:sldId id="763" r:id="rId15"/>
    <p:sldId id="673" r:id="rId16"/>
    <p:sldId id="674" r:id="rId17"/>
    <p:sldId id="675" r:id="rId18"/>
    <p:sldId id="676" r:id="rId19"/>
    <p:sldId id="677" r:id="rId20"/>
    <p:sldId id="660" r:id="rId21"/>
    <p:sldId id="661" r:id="rId22"/>
    <p:sldId id="662" r:id="rId23"/>
    <p:sldId id="758" r:id="rId24"/>
    <p:sldId id="764" r:id="rId25"/>
    <p:sldId id="757" r:id="rId26"/>
    <p:sldId id="663" r:id="rId27"/>
    <p:sldId id="664" r:id="rId28"/>
    <p:sldId id="665" r:id="rId29"/>
    <p:sldId id="749" r:id="rId30"/>
    <p:sldId id="750" r:id="rId31"/>
    <p:sldId id="350" r:id="rId32"/>
    <p:sldId id="640" r:id="rId33"/>
    <p:sldId id="641" r:id="rId34"/>
    <p:sldId id="642" r:id="rId35"/>
    <p:sldId id="678" r:id="rId36"/>
    <p:sldId id="679" r:id="rId37"/>
    <p:sldId id="680" r:id="rId38"/>
    <p:sldId id="681" r:id="rId39"/>
    <p:sldId id="682" r:id="rId40"/>
    <p:sldId id="683" r:id="rId41"/>
    <p:sldId id="684" r:id="rId42"/>
    <p:sldId id="685" r:id="rId43"/>
    <p:sldId id="686" r:id="rId44"/>
    <p:sldId id="687" r:id="rId45"/>
    <p:sldId id="688" r:id="rId46"/>
    <p:sldId id="689" r:id="rId47"/>
    <p:sldId id="690" r:id="rId48"/>
    <p:sldId id="691" r:id="rId49"/>
    <p:sldId id="692" r:id="rId50"/>
    <p:sldId id="693" r:id="rId51"/>
    <p:sldId id="694" r:id="rId52"/>
    <p:sldId id="695" r:id="rId53"/>
    <p:sldId id="752" r:id="rId54"/>
    <p:sldId id="751" r:id="rId55"/>
    <p:sldId id="643" r:id="rId56"/>
    <p:sldId id="644" r:id="rId57"/>
    <p:sldId id="645" r:id="rId58"/>
    <p:sldId id="646" r:id="rId59"/>
    <p:sldId id="698" r:id="rId60"/>
    <p:sldId id="699" r:id="rId61"/>
    <p:sldId id="700" r:id="rId62"/>
    <p:sldId id="701" r:id="rId63"/>
    <p:sldId id="702" r:id="rId64"/>
    <p:sldId id="703" r:id="rId65"/>
    <p:sldId id="704" r:id="rId66"/>
    <p:sldId id="705" r:id="rId67"/>
    <p:sldId id="706" r:id="rId68"/>
    <p:sldId id="707" r:id="rId69"/>
    <p:sldId id="708" r:id="rId70"/>
    <p:sldId id="709" r:id="rId71"/>
    <p:sldId id="710" r:id="rId72"/>
    <p:sldId id="711" r:id="rId73"/>
    <p:sldId id="712" r:id="rId74"/>
    <p:sldId id="713" r:id="rId75"/>
    <p:sldId id="714" r:id="rId76"/>
    <p:sldId id="754" r:id="rId77"/>
    <p:sldId id="753" r:id="rId78"/>
    <p:sldId id="647" r:id="rId79"/>
    <p:sldId id="648" r:id="rId80"/>
    <p:sldId id="649" r:id="rId81"/>
    <p:sldId id="650" r:id="rId82"/>
    <p:sldId id="728" r:id="rId83"/>
    <p:sldId id="729" r:id="rId84"/>
    <p:sldId id="730" r:id="rId85"/>
    <p:sldId id="765" r:id="rId86"/>
    <p:sldId id="731" r:id="rId87"/>
    <p:sldId id="732" r:id="rId88"/>
    <p:sldId id="733" r:id="rId89"/>
    <p:sldId id="734" r:id="rId90"/>
    <p:sldId id="735" r:id="rId91"/>
    <p:sldId id="736" r:id="rId92"/>
    <p:sldId id="737" r:id="rId93"/>
    <p:sldId id="738" r:id="rId94"/>
    <p:sldId id="766" r:id="rId95"/>
    <p:sldId id="739" r:id="rId96"/>
    <p:sldId id="740" r:id="rId97"/>
    <p:sldId id="741" r:id="rId98"/>
    <p:sldId id="742" r:id="rId99"/>
    <p:sldId id="743" r:id="rId100"/>
    <p:sldId id="767" r:id="rId101"/>
    <p:sldId id="744" r:id="rId102"/>
    <p:sldId id="745" r:id="rId103"/>
    <p:sldId id="756" r:id="rId104"/>
    <p:sldId id="755" r:id="rId105"/>
    <p:sldId id="651" r:id="rId106"/>
    <p:sldId id="283" r:id="rId107"/>
    <p:sldId id="382"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9900"/>
    <a:srgbClr val="FFCC66"/>
    <a:srgbClr val="F6B600"/>
    <a:srgbClr val="CFD3D6"/>
    <a:srgbClr val="D4E0E0"/>
    <a:srgbClr val="DDDEE2"/>
    <a:srgbClr val="0066FF"/>
    <a:srgbClr val="00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01" autoAdjust="0"/>
    <p:restoredTop sz="66852" autoAdjust="0"/>
  </p:normalViewPr>
  <p:slideViewPr>
    <p:cSldViewPr snapToGrid="0">
      <p:cViewPr varScale="1">
        <p:scale>
          <a:sx n="32" d="100"/>
          <a:sy n="32" d="100"/>
        </p:scale>
        <p:origin x="1002" y="48"/>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4/20/2021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once life becomes a shadow of emotions untold.</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hide behind the guilt of their lies. The stem of sin is the lies one perpetuates upon deceiving others. Honesty is where love begins.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52253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is on all of our body tags. Without Christ to bear our guilt, salvation melts to the darkness of death.</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17018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215589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817724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is always a shock that stings all caring hearts involved. Sin’s most atrocious acts are actually condoned by mankind’s legal follies to pursue his desires over God’s. Having laws supporting sin bolsters it’s lawlessness as acceptable. Legalizing abortion gives strength to sin through the weakness of man. The injustice man inflicts will be sheared away by God’s light.</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84707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75088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76219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485848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Prejudice has no walls to stop the focus of its’ hate, other than God’s word declaring it as a sin of choice. Prejudice is an act that violates the word of God. Who would hate a child of any race or color but the most despicable of humans. Hate’s upward escalation, including all the other advancing carnal sins, is the root of all divisions among souls.</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14567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has not struggles or battles in finding the spirit of truth. To get back to the sanctuary of true peace, it has to be made through God in His vision of faith.</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59849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Righteousness is found in acts of pursuing goodness and general improvement. </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824445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56874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 who loves us beyond the measure of our sin</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6725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69498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Christ our divine savior from the heart, He recognizes this worship and extends the promise of His protective powers in to eternal life. God puts value on hearts that hold external love for Him, rather than exclusively self-centered focus on the self. It regards thankfulness over selfishness.</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32600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explanation of God’s promise and plan are clear for all to understand.</a:t>
            </a:r>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78148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Spirit that instructs us to become larger than just ourselves. To embrace the Creator who offers Grace, in a miraculous immeasurable way, delivers a higher peace that cannot be found alone.</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771402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allows our sins to be expunged by bearing them upon His forgiving heart.</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93223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13063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Christ gave His life for ours, in turn, we must turn to love Him as He loved us with no end. Eternity is truly an expression of His absolute love.</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417032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913909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1940091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Scripture has been given that we may know His word transcends time, where He tests our character as to if we care to know and practice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2143069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receive the blessings of the Holy Spirit, the truth of His promise must be accepted.</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830923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rise to the promise of salvation, we have to respond to the call of Jesus.</a:t>
            </a:r>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488651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551798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806137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3937667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plan of God presented to man for the salvation of the soul. As many will argue to multiple co-existing avenues, His declaration and answer calls to One Way. We should not remain in the convolutions of man where fantasy and tolerance embrace the sinfulness that follows all false doctrines. </a:t>
            </a:r>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1389803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2488043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2290548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966052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way to cover the sins of a soul, and that is to give them to Christ so He may carry them over to forgotten.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2867310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love is defined by honesty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01213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155041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have the Spirit of God, and establishing the church with believing seeking holy members, is to find that forgiveness from the thorns of sin. For those that do not comply with the will of God will keep to the sin they are mired in. Denial will not excuse God’s convictions.</a:t>
            </a:r>
          </a:p>
          <a:p>
            <a:endParaRPr lang="en-US" dirty="0"/>
          </a:p>
          <a:p>
            <a:r>
              <a:rPr lang="en-US" dirty="0"/>
              <a:t>Luke 23:34 Then Jesus said, "Father, forgive them, for they do not know what they do." And they divided His garments and cast lots.</a:t>
            </a:r>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3936892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340443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1410608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1527884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3552779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1927196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Restraint against previous habitual sin is the battle for each true believer. To be born of God is to live under His Grace where Jesus bears the load of unforgivable sins. Through faith in Jesus we are made clean, as one chases after Him turning crimson into white as snow.</a:t>
            </a:r>
          </a:p>
        </p:txBody>
      </p:sp>
      <p:sp>
        <p:nvSpPr>
          <p:cNvPr id="4" name="Slide Number Placeholder 3"/>
          <p:cNvSpPr>
            <a:spLocks noGrp="1"/>
          </p:cNvSpPr>
          <p:nvPr>
            <p:ph type="sldNum" sz="quarter" idx="5"/>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220621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arises when we do not acknowledge the sins we bear. Knowledge involves self awareness to the truth of who we are and how we treat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571094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71355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1193141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believing trust aids the soul in overcoming previous and current sins; accepting the Grace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69</a:t>
            </a:fld>
            <a:endParaRPr lang="en-US"/>
          </a:p>
        </p:txBody>
      </p:sp>
    </p:spTree>
    <p:extLst>
      <p:ext uri="{BB962C8B-B14F-4D97-AF65-F5344CB8AC3E}">
        <p14:creationId xmlns:p14="http://schemas.microsoft.com/office/powerpoint/2010/main" val="18396699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an honest heart can find the humble truth of falling short. We all reach forward hoping for better conditions, and those in denial exemplify arrogance. To receive the implanted word benefits all who are able to find these God given truths.</a:t>
            </a:r>
          </a:p>
        </p:txBody>
      </p:sp>
      <p:sp>
        <p:nvSpPr>
          <p:cNvPr id="4" name="Slide Number Placeholder 3"/>
          <p:cNvSpPr>
            <a:spLocks noGrp="1"/>
          </p:cNvSpPr>
          <p:nvPr>
            <p:ph type="sldNum" sz="quarter" idx="5"/>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1496925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2352041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2926463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desires we care for others more than just exclusively seeking those things for the self.</a:t>
            </a:r>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3914021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love sets the heart free from unjustified opinions that fog the mind.</a:t>
            </a:r>
          </a:p>
        </p:txBody>
      </p:sp>
      <p:sp>
        <p:nvSpPr>
          <p:cNvPr id="4" name="Slide Number Placeholder 3"/>
          <p:cNvSpPr>
            <a:spLocks noGrp="1"/>
          </p:cNvSpPr>
          <p:nvPr>
            <p:ph type="sldNum" sz="quarter" idx="5"/>
          </p:nvPr>
        </p:nvSpPr>
        <p:spPr/>
        <p:txBody>
          <a:bodyPr/>
          <a:lstStyle/>
          <a:p>
            <a:fld id="{9C51D9B6-958F-4022-8446-FFC7E7C9F731}" type="slidenum">
              <a:rPr lang="en-US" smtClean="0"/>
              <a:t>75</a:t>
            </a:fld>
            <a:endParaRPr lang="en-US"/>
          </a:p>
        </p:txBody>
      </p:sp>
    </p:spTree>
    <p:extLst>
      <p:ext uri="{BB962C8B-B14F-4D97-AF65-F5344CB8AC3E}">
        <p14:creationId xmlns:p14="http://schemas.microsoft.com/office/powerpoint/2010/main" val="818287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3706394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have God one must submit to His will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506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6568723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3867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1441089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want wrath to overtake our lives where festering brings only the hollow darkness sin delivers. Our anger should be for the sin that divides us.</a:t>
            </a:r>
          </a:p>
        </p:txBody>
      </p:sp>
      <p:sp>
        <p:nvSpPr>
          <p:cNvPr id="4" name="Slide Number Placeholder 3"/>
          <p:cNvSpPr>
            <a:spLocks noGrp="1"/>
          </p:cNvSpPr>
          <p:nvPr>
            <p:ph type="sldNum" sz="quarter" idx="5"/>
          </p:nvPr>
        </p:nvSpPr>
        <p:spPr/>
        <p:txBody>
          <a:bodyPr/>
          <a:lstStyle/>
          <a:p>
            <a:fld id="{9C51D9B6-958F-4022-8446-FFC7E7C9F731}" type="slidenum">
              <a:rPr lang="en-US" smtClean="0"/>
              <a:t>82</a:t>
            </a:fld>
            <a:endParaRPr lang="en-US"/>
          </a:p>
        </p:txBody>
      </p:sp>
    </p:spTree>
    <p:extLst>
      <p:ext uri="{BB962C8B-B14F-4D97-AF65-F5344CB8AC3E}">
        <p14:creationId xmlns:p14="http://schemas.microsoft.com/office/powerpoint/2010/main" val="4586109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3773678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Guilt is the voice of conscience, and if responded to with a heart of regret, one may lift in spirit to find the free confidence found in the forgiveness of God’s own promise.</a:t>
            </a:r>
          </a:p>
        </p:txBody>
      </p:sp>
      <p:sp>
        <p:nvSpPr>
          <p:cNvPr id="4" name="Slide Number Placeholder 3"/>
          <p:cNvSpPr>
            <a:spLocks noGrp="1"/>
          </p:cNvSpPr>
          <p:nvPr>
            <p:ph type="sldNum" sz="quarter" idx="5"/>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11561910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God forgives us delivers blessings for the mature Christian when responded to by actions of spirit; to do His will. This comes by receiving that most simplest of all possession’s, one above all value; peace. God wills we live lives of decency, and this is the action He calls for, that sets a soul free. Peace comes by the love we give, and are able to receive. </a:t>
            </a:r>
          </a:p>
        </p:txBody>
      </p:sp>
      <p:sp>
        <p:nvSpPr>
          <p:cNvPr id="4" name="Slide Number Placeholder 3"/>
          <p:cNvSpPr>
            <a:spLocks noGrp="1"/>
          </p:cNvSpPr>
          <p:nvPr>
            <p:ph type="sldNum" sz="quarter" idx="5"/>
          </p:nvPr>
        </p:nvSpPr>
        <p:spPr/>
        <p:txBody>
          <a:bodyPr/>
          <a:lstStyle/>
          <a:p>
            <a:fld id="{9C51D9B6-958F-4022-8446-FFC7E7C9F731}" type="slidenum">
              <a:rPr lang="en-US" smtClean="0"/>
              <a:t>85</a:t>
            </a:fld>
            <a:endParaRPr lang="en-US"/>
          </a:p>
        </p:txBody>
      </p:sp>
    </p:spTree>
    <p:extLst>
      <p:ext uri="{BB962C8B-B14F-4D97-AF65-F5344CB8AC3E}">
        <p14:creationId xmlns:p14="http://schemas.microsoft.com/office/powerpoint/2010/main" val="31532131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12951069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29915959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Adultery or sexual immorality is of the most heinous of sins. It is an act of betrayal and sheer lack of any kind of honest loyalty. Does one just live to lust or love?</a:t>
            </a:r>
          </a:p>
        </p:txBody>
      </p:sp>
      <p:sp>
        <p:nvSpPr>
          <p:cNvPr id="4" name="Slide Number Placeholder 3"/>
          <p:cNvSpPr>
            <a:spLocks noGrp="1"/>
          </p:cNvSpPr>
          <p:nvPr>
            <p:ph type="sldNum" sz="quarter" idx="5"/>
          </p:nvPr>
        </p:nvSpPr>
        <p:spPr/>
        <p:txBody>
          <a:bodyPr/>
          <a:lstStyle/>
          <a:p>
            <a:fld id="{9C51D9B6-958F-4022-8446-FFC7E7C9F731}" type="slidenum">
              <a:rPr lang="en-US" smtClean="0"/>
              <a:t>89</a:t>
            </a:fld>
            <a:endParaRPr lang="en-US"/>
          </a:p>
        </p:txBody>
      </p:sp>
    </p:spTree>
    <p:extLst>
      <p:ext uri="{BB962C8B-B14F-4D97-AF65-F5344CB8AC3E}">
        <p14:creationId xmlns:p14="http://schemas.microsoft.com/office/powerpoint/2010/main" val="39470548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92D050"/>
                </a:solidFill>
                <a:effectLst/>
                <a:latin typeface="Times New Roman" panose="02020603050405020304" pitchFamily="18" charset="0"/>
                <a:ea typeface="Times New Roman" panose="02020603050405020304" pitchFamily="18" charset="0"/>
              </a:rPr>
              <a:t>God has an outstanding call for sympathy; an intercessionary force of understanding and forgiveness for ignorance or mild stumbling’s; accidents, vs. heinous acts of incest, greed, or murder --- pardon to those who regret vs. no pardon to the unrepentful. Praying for a reversal of a just conviction is useless and goes against righteous judgment. One does not pray for Satan to be forgiven. Let justice be served. God will choose penitent </a:t>
            </a:r>
            <a:r>
              <a:rPr lang="en-US" sz="1800" dirty="0" err="1">
                <a:solidFill>
                  <a:srgbClr val="92D050"/>
                </a:solidFill>
                <a:effectLst/>
                <a:latin typeface="Times New Roman" panose="02020603050405020304" pitchFamily="18" charset="0"/>
                <a:ea typeface="Times New Roman" panose="02020603050405020304" pitchFamily="18" charset="0"/>
              </a:rPr>
              <a:t>repenters</a:t>
            </a:r>
            <a:r>
              <a:rPr lang="en-US" sz="1800" dirty="0">
                <a:solidFill>
                  <a:srgbClr val="92D050"/>
                </a:solidFill>
                <a:effectLst/>
                <a:latin typeface="Times New Roman" panose="02020603050405020304" pitchFamily="18" charset="0"/>
                <a:ea typeface="Times New Roman" panose="02020603050405020304" pitchFamily="18" charset="0"/>
              </a:rPr>
              <a:t> over the unremorseful. One should not argue over what is obvious, and due punishment. To be or not to be is a question of having an accountable conscience over not having one riddled in excuses or just oblivious.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51D9B6-958F-4022-8446-FFC7E7C9F731}" type="slidenum">
              <a:rPr lang="en-US" smtClean="0"/>
              <a:t>91</a:t>
            </a:fld>
            <a:endParaRPr lang="en-US"/>
          </a:p>
        </p:txBody>
      </p:sp>
    </p:spTree>
    <p:extLst>
      <p:ext uri="{BB962C8B-B14F-4D97-AF65-F5344CB8AC3E}">
        <p14:creationId xmlns:p14="http://schemas.microsoft.com/office/powerpoint/2010/main" val="390217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285072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ungodly have no sympathy in their selfish scheming. Righteousness begins by believing God has brought salvation upon us through faith in His Son, Jesus the Christ. It is a delicate path as each of us battle those individual sins of the flesh. God devised mortal life to see how we respond to the absolute power He has handed over to us; as He stands aside waiting. Do we choose kind hearts over vicious ones? Drinking sin wholeheartedly holds no repentance.</a:t>
            </a:r>
          </a:p>
        </p:txBody>
      </p:sp>
      <p:sp>
        <p:nvSpPr>
          <p:cNvPr id="4" name="Slide Number Placeholder 3"/>
          <p:cNvSpPr>
            <a:spLocks noGrp="1"/>
          </p:cNvSpPr>
          <p:nvPr>
            <p:ph type="sldNum" sz="quarter" idx="5"/>
          </p:nvPr>
        </p:nvSpPr>
        <p:spPr/>
        <p:txBody>
          <a:bodyPr/>
          <a:lstStyle/>
          <a:p>
            <a:fld id="{9C51D9B6-958F-4022-8446-FFC7E7C9F731}" type="slidenum">
              <a:rPr lang="en-US" smtClean="0"/>
              <a:t>92</a:t>
            </a:fld>
            <a:endParaRPr lang="en-US"/>
          </a:p>
        </p:txBody>
      </p:sp>
    </p:spTree>
    <p:extLst>
      <p:ext uri="{BB962C8B-B14F-4D97-AF65-F5344CB8AC3E}">
        <p14:creationId xmlns:p14="http://schemas.microsoft.com/office/powerpoint/2010/main" val="36233851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93</a:t>
            </a:fld>
            <a:endParaRPr lang="en-US"/>
          </a:p>
        </p:txBody>
      </p:sp>
    </p:spTree>
    <p:extLst>
      <p:ext uri="{BB962C8B-B14F-4D97-AF65-F5344CB8AC3E}">
        <p14:creationId xmlns:p14="http://schemas.microsoft.com/office/powerpoint/2010/main" val="30538370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94</a:t>
            </a:fld>
            <a:endParaRPr lang="en-US"/>
          </a:p>
        </p:txBody>
      </p:sp>
    </p:spTree>
    <p:extLst>
      <p:ext uri="{BB962C8B-B14F-4D97-AF65-F5344CB8AC3E}">
        <p14:creationId xmlns:p14="http://schemas.microsoft.com/office/powerpoint/2010/main" val="6592657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of God will become extremely important when each of us comes to His presence. The preacher will not save you, and no note from mommy will excuse the consequences of who each of us has chosen to be. </a:t>
            </a:r>
          </a:p>
        </p:txBody>
      </p:sp>
      <p:sp>
        <p:nvSpPr>
          <p:cNvPr id="4" name="Slide Number Placeholder 3"/>
          <p:cNvSpPr>
            <a:spLocks noGrp="1"/>
          </p:cNvSpPr>
          <p:nvPr>
            <p:ph type="sldNum" sz="quarter" idx="5"/>
          </p:nvPr>
        </p:nvSpPr>
        <p:spPr/>
        <p:txBody>
          <a:bodyPr/>
          <a:lstStyle/>
          <a:p>
            <a:fld id="{9C51D9B6-958F-4022-8446-FFC7E7C9F731}" type="slidenum">
              <a:rPr lang="en-US" smtClean="0"/>
              <a:t>96</a:t>
            </a:fld>
            <a:endParaRPr lang="en-US"/>
          </a:p>
        </p:txBody>
      </p:sp>
    </p:spTree>
    <p:extLst>
      <p:ext uri="{BB962C8B-B14F-4D97-AF65-F5344CB8AC3E}">
        <p14:creationId xmlns:p14="http://schemas.microsoft.com/office/powerpoint/2010/main" val="16639963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is the curse that has brought empires to more than their knees, and destroyed many a peoples’ livelihoods. When sin becomes the banner of a people, the substance of honor and truth is abandoned.</a:t>
            </a:r>
          </a:p>
        </p:txBody>
      </p:sp>
      <p:sp>
        <p:nvSpPr>
          <p:cNvPr id="4" name="Slide Number Placeholder 3"/>
          <p:cNvSpPr>
            <a:spLocks noGrp="1"/>
          </p:cNvSpPr>
          <p:nvPr>
            <p:ph type="sldNum" sz="quarter" idx="5"/>
          </p:nvPr>
        </p:nvSpPr>
        <p:spPr/>
        <p:txBody>
          <a:bodyPr/>
          <a:lstStyle/>
          <a:p>
            <a:fld id="{9C51D9B6-958F-4022-8446-FFC7E7C9F731}" type="slidenum">
              <a:rPr lang="en-US" smtClean="0"/>
              <a:t>97</a:t>
            </a:fld>
            <a:endParaRPr lang="en-US"/>
          </a:p>
        </p:txBody>
      </p:sp>
    </p:spTree>
    <p:extLst>
      <p:ext uri="{BB962C8B-B14F-4D97-AF65-F5344CB8AC3E}">
        <p14:creationId xmlns:p14="http://schemas.microsoft.com/office/powerpoint/2010/main" val="18387343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small handful of righteous will not halt the avalanche of overwhelming wickedness from collapsing decency for all. </a:t>
            </a:r>
          </a:p>
        </p:txBody>
      </p:sp>
      <p:sp>
        <p:nvSpPr>
          <p:cNvPr id="4" name="Slide Number Placeholder 3"/>
          <p:cNvSpPr>
            <a:spLocks noGrp="1"/>
          </p:cNvSpPr>
          <p:nvPr>
            <p:ph type="sldNum" sz="quarter" idx="5"/>
          </p:nvPr>
        </p:nvSpPr>
        <p:spPr/>
        <p:txBody>
          <a:bodyPr/>
          <a:lstStyle/>
          <a:p>
            <a:fld id="{9C51D9B6-958F-4022-8446-FFC7E7C9F731}" type="slidenum">
              <a:rPr lang="en-US" smtClean="0"/>
              <a:t>98</a:t>
            </a:fld>
            <a:endParaRPr lang="en-US"/>
          </a:p>
        </p:txBody>
      </p:sp>
    </p:spTree>
    <p:extLst>
      <p:ext uri="{BB962C8B-B14F-4D97-AF65-F5344CB8AC3E}">
        <p14:creationId xmlns:p14="http://schemas.microsoft.com/office/powerpoint/2010/main" val="33355817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only return to the wicked fruits of their disgust. Without turning back to pursuing God’s will, His help will be futile. Vomit can only be made clean by responding to His word.</a:t>
            </a:r>
          </a:p>
        </p:txBody>
      </p:sp>
      <p:sp>
        <p:nvSpPr>
          <p:cNvPr id="4" name="Slide Number Placeholder 3"/>
          <p:cNvSpPr>
            <a:spLocks noGrp="1"/>
          </p:cNvSpPr>
          <p:nvPr>
            <p:ph type="sldNum" sz="quarter" idx="5"/>
          </p:nvPr>
        </p:nvSpPr>
        <p:spPr/>
        <p:txBody>
          <a:bodyPr/>
          <a:lstStyle/>
          <a:p>
            <a:fld id="{9C51D9B6-958F-4022-8446-FFC7E7C9F731}" type="slidenum">
              <a:rPr lang="en-US" smtClean="0"/>
              <a:t>99</a:t>
            </a:fld>
            <a:endParaRPr lang="en-US"/>
          </a:p>
        </p:txBody>
      </p:sp>
    </p:spTree>
    <p:extLst>
      <p:ext uri="{BB962C8B-B14F-4D97-AF65-F5344CB8AC3E}">
        <p14:creationId xmlns:p14="http://schemas.microsoft.com/office/powerpoint/2010/main" val="14063064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100</a:t>
            </a:fld>
            <a:endParaRPr lang="en-US"/>
          </a:p>
        </p:txBody>
      </p:sp>
    </p:spTree>
    <p:extLst>
      <p:ext uri="{BB962C8B-B14F-4D97-AF65-F5344CB8AC3E}">
        <p14:creationId xmlns:p14="http://schemas.microsoft.com/office/powerpoint/2010/main" val="2837837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looks to all the corners of the earth to find the upright.</a:t>
            </a:r>
          </a:p>
        </p:txBody>
      </p:sp>
      <p:sp>
        <p:nvSpPr>
          <p:cNvPr id="4" name="Slide Number Placeholder 3"/>
          <p:cNvSpPr>
            <a:spLocks noGrp="1"/>
          </p:cNvSpPr>
          <p:nvPr>
            <p:ph type="sldNum" sz="quarter" idx="5"/>
          </p:nvPr>
        </p:nvSpPr>
        <p:spPr/>
        <p:txBody>
          <a:bodyPr/>
          <a:lstStyle/>
          <a:p>
            <a:fld id="{9C51D9B6-958F-4022-8446-FFC7E7C9F731}" type="slidenum">
              <a:rPr lang="en-US" smtClean="0"/>
              <a:t>101</a:t>
            </a:fld>
            <a:endParaRPr lang="en-US"/>
          </a:p>
        </p:txBody>
      </p:sp>
    </p:spTree>
    <p:extLst>
      <p:ext uri="{BB962C8B-B14F-4D97-AF65-F5344CB8AC3E}">
        <p14:creationId xmlns:p14="http://schemas.microsoft.com/office/powerpoint/2010/main" val="28185444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and civilizations are destroyed for the lack of honest compassion for one another. The disregard in contempt divides all sensibility to understand peace and love, for the furtherment of truth, for the sake of truth, peace, and love. Forgetting is the excuse of fools who decide not to feel. If the keys to the truth are abandoned, only the lies that deceive will remain.</a:t>
            </a:r>
          </a:p>
        </p:txBody>
      </p:sp>
      <p:sp>
        <p:nvSpPr>
          <p:cNvPr id="4" name="Slide Number Placeholder 3"/>
          <p:cNvSpPr>
            <a:spLocks noGrp="1"/>
          </p:cNvSpPr>
          <p:nvPr>
            <p:ph type="sldNum" sz="quarter" idx="5"/>
          </p:nvPr>
        </p:nvSpPr>
        <p:spPr/>
        <p:txBody>
          <a:bodyPr/>
          <a:lstStyle/>
          <a:p>
            <a:fld id="{9C51D9B6-958F-4022-8446-FFC7E7C9F731}" type="slidenum">
              <a:rPr lang="en-US" smtClean="0"/>
              <a:t>102</a:t>
            </a:fld>
            <a:endParaRPr lang="en-US"/>
          </a:p>
        </p:txBody>
      </p:sp>
    </p:spTree>
    <p:extLst>
      <p:ext uri="{BB962C8B-B14F-4D97-AF65-F5344CB8AC3E}">
        <p14:creationId xmlns:p14="http://schemas.microsoft.com/office/powerpoint/2010/main" val="22801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468842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the expression of reality be explained? From all the waterfalls to pastures of every element, in the sight of the infinite void of stars and countless ongoings, how is a gift of inspiration, and why is the presence of being. God is the Awe in front of us all.</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103</a:t>
            </a:fld>
            <a:endParaRPr lang="en-US"/>
          </a:p>
        </p:txBody>
      </p:sp>
    </p:spTree>
    <p:extLst>
      <p:ext uri="{BB962C8B-B14F-4D97-AF65-F5344CB8AC3E}">
        <p14:creationId xmlns:p14="http://schemas.microsoft.com/office/powerpoint/2010/main" val="10019069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104</a:t>
            </a:fld>
            <a:endParaRPr lang="en-US"/>
          </a:p>
        </p:txBody>
      </p:sp>
    </p:spTree>
    <p:extLst>
      <p:ext uri="{BB962C8B-B14F-4D97-AF65-F5344CB8AC3E}">
        <p14:creationId xmlns:p14="http://schemas.microsoft.com/office/powerpoint/2010/main" val="21443749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awareness is to not miss out on God’s blessings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256397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107</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76542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34.jpg"/><Relationship Id="rId13" Type="http://schemas.openxmlformats.org/officeDocument/2006/relationships/image" Target="../media/image139.jpg"/><Relationship Id="rId18" Type="http://schemas.openxmlformats.org/officeDocument/2006/relationships/image" Target="../media/image144.jpg"/><Relationship Id="rId3" Type="http://schemas.openxmlformats.org/officeDocument/2006/relationships/image" Target="../media/image1.jpg"/><Relationship Id="rId21" Type="http://schemas.openxmlformats.org/officeDocument/2006/relationships/image" Target="../media/image147.jpeg"/><Relationship Id="rId7" Type="http://schemas.openxmlformats.org/officeDocument/2006/relationships/image" Target="../media/image133.jpg"/><Relationship Id="rId12" Type="http://schemas.openxmlformats.org/officeDocument/2006/relationships/image" Target="../media/image138.jpg"/><Relationship Id="rId17" Type="http://schemas.openxmlformats.org/officeDocument/2006/relationships/image" Target="../media/image143.jpg"/><Relationship Id="rId2" Type="http://schemas.openxmlformats.org/officeDocument/2006/relationships/notesSlide" Target="../notesSlides/notesSlide80.xml"/><Relationship Id="rId16" Type="http://schemas.openxmlformats.org/officeDocument/2006/relationships/image" Target="../media/image142.jpg"/><Relationship Id="rId20" Type="http://schemas.openxmlformats.org/officeDocument/2006/relationships/image" Target="../media/image146.jpg"/><Relationship Id="rId1" Type="http://schemas.openxmlformats.org/officeDocument/2006/relationships/slideLayout" Target="../slideLayouts/slideLayout2.xml"/><Relationship Id="rId6" Type="http://schemas.openxmlformats.org/officeDocument/2006/relationships/image" Target="../media/image132.jpg"/><Relationship Id="rId11" Type="http://schemas.openxmlformats.org/officeDocument/2006/relationships/image" Target="../media/image137.jpg"/><Relationship Id="rId24" Type="http://schemas.openxmlformats.org/officeDocument/2006/relationships/image" Target="../media/image150.jpg"/><Relationship Id="rId5" Type="http://schemas.openxmlformats.org/officeDocument/2006/relationships/image" Target="../media/image131.webp"/><Relationship Id="rId15" Type="http://schemas.openxmlformats.org/officeDocument/2006/relationships/image" Target="../media/image141.jpg"/><Relationship Id="rId23" Type="http://schemas.openxmlformats.org/officeDocument/2006/relationships/image" Target="../media/image46.jpg"/><Relationship Id="rId10" Type="http://schemas.openxmlformats.org/officeDocument/2006/relationships/image" Target="../media/image136.jpg"/><Relationship Id="rId19" Type="http://schemas.openxmlformats.org/officeDocument/2006/relationships/image" Target="../media/image149.jpg"/><Relationship Id="rId4" Type="http://schemas.openxmlformats.org/officeDocument/2006/relationships/image" Target="../media/image130.jpg"/><Relationship Id="rId9" Type="http://schemas.openxmlformats.org/officeDocument/2006/relationships/image" Target="../media/image135.jpg"/><Relationship Id="rId14" Type="http://schemas.openxmlformats.org/officeDocument/2006/relationships/image" Target="../media/image140.jpg"/><Relationship Id="rId22" Type="http://schemas.openxmlformats.org/officeDocument/2006/relationships/image" Target="../media/image148.jpg"/></Relationships>
</file>

<file path=ppt/slides/_rels/slide104.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58.jpeg"/><Relationship Id="rId18" Type="http://schemas.openxmlformats.org/officeDocument/2006/relationships/image" Target="../media/image163.jpeg"/><Relationship Id="rId3" Type="http://schemas.openxmlformats.org/officeDocument/2006/relationships/image" Target="../media/image151.jpeg"/><Relationship Id="rId21" Type="http://schemas.openxmlformats.org/officeDocument/2006/relationships/image" Target="../media/image165.jpeg"/><Relationship Id="rId7" Type="http://schemas.openxmlformats.org/officeDocument/2006/relationships/image" Target="../media/image154.jpeg"/><Relationship Id="rId12" Type="http://schemas.openxmlformats.org/officeDocument/2006/relationships/image" Target="../media/image157.jpeg"/><Relationship Id="rId17" Type="http://schemas.openxmlformats.org/officeDocument/2006/relationships/image" Target="../media/image162.jpeg"/><Relationship Id="rId2" Type="http://schemas.openxmlformats.org/officeDocument/2006/relationships/notesSlide" Target="../notesSlides/notesSlide81.xml"/><Relationship Id="rId16" Type="http://schemas.openxmlformats.org/officeDocument/2006/relationships/image" Target="../media/image161.jpeg"/><Relationship Id="rId20"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56.jpeg"/><Relationship Id="rId24" Type="http://schemas.openxmlformats.org/officeDocument/2006/relationships/image" Target="../media/image168.jpeg"/><Relationship Id="rId5" Type="http://schemas.openxmlformats.org/officeDocument/2006/relationships/image" Target="../media/image131.webp"/><Relationship Id="rId15" Type="http://schemas.openxmlformats.org/officeDocument/2006/relationships/image" Target="../media/image160.jpeg"/><Relationship Id="rId23" Type="http://schemas.openxmlformats.org/officeDocument/2006/relationships/image" Target="../media/image167.jpeg"/><Relationship Id="rId10" Type="http://schemas.openxmlformats.org/officeDocument/2006/relationships/image" Target="../media/image136.jpg"/><Relationship Id="rId19" Type="http://schemas.openxmlformats.org/officeDocument/2006/relationships/image" Target="../media/image149.jpg"/><Relationship Id="rId4" Type="http://schemas.openxmlformats.org/officeDocument/2006/relationships/image" Target="../media/image152.jpeg"/><Relationship Id="rId9" Type="http://schemas.openxmlformats.org/officeDocument/2006/relationships/image" Target="../media/image135.jpg"/><Relationship Id="rId14" Type="http://schemas.openxmlformats.org/officeDocument/2006/relationships/image" Target="../media/image159.jpeg"/><Relationship Id="rId22" Type="http://schemas.openxmlformats.org/officeDocument/2006/relationships/image" Target="../media/image166.jpeg"/></Relationships>
</file>

<file path=ppt/slides/_rels/slide10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2.jpg"/><Relationship Id="rId21" Type="http://schemas.openxmlformats.org/officeDocument/2006/relationships/image" Target="../media/image22.jpeg"/><Relationship Id="rId7" Type="http://schemas.openxmlformats.org/officeDocument/2006/relationships/image" Target="../media/image6.jp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image" Target="../media/image1.jpg"/><Relationship Id="rId16" Type="http://schemas.openxmlformats.org/officeDocument/2006/relationships/image" Target="../media/image16.jpg"/><Relationship Id="rId20"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1.jpg"/><Relationship Id="rId24" Type="http://schemas.openxmlformats.org/officeDocument/2006/relationships/image" Target="../media/image28.jpg"/><Relationship Id="rId5" Type="http://schemas.openxmlformats.org/officeDocument/2006/relationships/image" Target="../media/image4.jpg"/><Relationship Id="rId15" Type="http://schemas.openxmlformats.org/officeDocument/2006/relationships/image" Target="../media/image15.jpg"/><Relationship Id="rId23" Type="http://schemas.openxmlformats.org/officeDocument/2006/relationships/image" Target="../media/image27.jpg"/><Relationship Id="rId10" Type="http://schemas.openxmlformats.org/officeDocument/2006/relationships/image" Target="../media/image9.jpg"/><Relationship Id="rId19" Type="http://schemas.openxmlformats.org/officeDocument/2006/relationships/image" Target="../media/image1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4.png"/><Relationship Id="rId22"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jpeg"/><Relationship Id="rId18" Type="http://schemas.openxmlformats.org/officeDocument/2006/relationships/image" Target="../media/image39.jpeg"/><Relationship Id="rId3" Type="http://schemas.openxmlformats.org/officeDocument/2006/relationships/image" Target="../media/image29.jpeg"/><Relationship Id="rId21" Type="http://schemas.openxmlformats.org/officeDocument/2006/relationships/image" Target="../media/image20.jpg"/><Relationship Id="rId7" Type="http://schemas.openxmlformats.org/officeDocument/2006/relationships/image" Target="../media/image31.jpeg"/><Relationship Id="rId12" Type="http://schemas.openxmlformats.org/officeDocument/2006/relationships/image" Target="../media/image35.jpeg"/><Relationship Id="rId17" Type="http://schemas.openxmlformats.org/officeDocument/2006/relationships/image" Target="../media/image16.jpg"/><Relationship Id="rId25" Type="http://schemas.openxmlformats.org/officeDocument/2006/relationships/image" Target="../media/image45.jpeg"/><Relationship Id="rId2" Type="http://schemas.openxmlformats.org/officeDocument/2006/relationships/notesSlide" Target="../notesSlides/notesSlide20.xml"/><Relationship Id="rId16" Type="http://schemas.openxmlformats.org/officeDocument/2006/relationships/image" Target="../media/image38.jpeg"/><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4.jpeg"/><Relationship Id="rId24" Type="http://schemas.openxmlformats.org/officeDocument/2006/relationships/image" Target="../media/image44.jpeg"/><Relationship Id="rId5" Type="http://schemas.openxmlformats.org/officeDocument/2006/relationships/image" Target="../media/image3.jpg"/><Relationship Id="rId15" Type="http://schemas.openxmlformats.org/officeDocument/2006/relationships/image" Target="../media/image14.png"/><Relationship Id="rId23" Type="http://schemas.openxmlformats.org/officeDocument/2006/relationships/image" Target="../media/image43.jpeg"/><Relationship Id="rId10" Type="http://schemas.openxmlformats.org/officeDocument/2006/relationships/image" Target="../media/image8.jpg"/><Relationship Id="rId19" Type="http://schemas.openxmlformats.org/officeDocument/2006/relationships/image" Target="../media/image40.jpeg"/><Relationship Id="rId4" Type="http://schemas.openxmlformats.org/officeDocument/2006/relationships/image" Target="../media/image2.jpg"/><Relationship Id="rId9" Type="http://schemas.openxmlformats.org/officeDocument/2006/relationships/image" Target="../media/image33.jpeg"/><Relationship Id="rId14" Type="http://schemas.openxmlformats.org/officeDocument/2006/relationships/image" Target="../media/image37.jpeg"/><Relationship Id="rId22"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web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webp"/><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60.webp"/><Relationship Id="rId18" Type="http://schemas.openxmlformats.org/officeDocument/2006/relationships/image" Target="../media/image65.jpg"/><Relationship Id="rId3" Type="http://schemas.openxmlformats.org/officeDocument/2006/relationships/image" Target="../media/image1.jpg"/><Relationship Id="rId21" Type="http://schemas.openxmlformats.org/officeDocument/2006/relationships/image" Target="../media/image70.webp"/><Relationship Id="rId7" Type="http://schemas.openxmlformats.org/officeDocument/2006/relationships/image" Target="../media/image52.jpg"/><Relationship Id="rId12" Type="http://schemas.openxmlformats.org/officeDocument/2006/relationships/image" Target="../media/image59.jpg"/><Relationship Id="rId17" Type="http://schemas.openxmlformats.org/officeDocument/2006/relationships/image" Target="../media/image64.jpg"/><Relationship Id="rId2" Type="http://schemas.openxmlformats.org/officeDocument/2006/relationships/notesSlide" Target="../notesSlides/notesSlide40.xml"/><Relationship Id="rId16" Type="http://schemas.openxmlformats.org/officeDocument/2006/relationships/image" Target="../media/image63.jpg"/><Relationship Id="rId20"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8.jpg"/><Relationship Id="rId24" Type="http://schemas.openxmlformats.org/officeDocument/2006/relationships/image" Target="../media/image72.webp"/><Relationship Id="rId5" Type="http://schemas.openxmlformats.org/officeDocument/2006/relationships/image" Target="../media/image48.jpg"/><Relationship Id="rId15" Type="http://schemas.openxmlformats.org/officeDocument/2006/relationships/image" Target="../media/image62.jpg"/><Relationship Id="rId23" Type="http://schemas.openxmlformats.org/officeDocument/2006/relationships/image" Target="../media/image46.jpg"/><Relationship Id="rId10" Type="http://schemas.openxmlformats.org/officeDocument/2006/relationships/image" Target="../media/image56.gif"/><Relationship Id="rId19" Type="http://schemas.openxmlformats.org/officeDocument/2006/relationships/image" Target="../media/image66.jpg"/><Relationship Id="rId4" Type="http://schemas.openxmlformats.org/officeDocument/2006/relationships/image" Target="../media/image47.jpg"/><Relationship Id="rId9" Type="http://schemas.openxmlformats.org/officeDocument/2006/relationships/image" Target="../media/image55.jpg"/><Relationship Id="rId14" Type="http://schemas.openxmlformats.org/officeDocument/2006/relationships/image" Target="../media/image61.png"/><Relationship Id="rId22" Type="http://schemas.openxmlformats.org/officeDocument/2006/relationships/image" Target="../media/image71.jpg"/></Relationships>
</file>

<file path=ppt/slides/_rels/slide5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61.png"/><Relationship Id="rId18" Type="http://schemas.openxmlformats.org/officeDocument/2006/relationships/image" Target="../media/image83.jpeg"/><Relationship Id="rId3" Type="http://schemas.openxmlformats.org/officeDocument/2006/relationships/image" Target="../media/image47.jpg"/><Relationship Id="rId21" Type="http://schemas.openxmlformats.org/officeDocument/2006/relationships/image" Target="../media/image85.jpeg"/><Relationship Id="rId7" Type="http://schemas.openxmlformats.org/officeDocument/2006/relationships/image" Target="../media/image76.jpeg"/><Relationship Id="rId12" Type="http://schemas.openxmlformats.org/officeDocument/2006/relationships/image" Target="../media/image60.webp"/><Relationship Id="rId17" Type="http://schemas.openxmlformats.org/officeDocument/2006/relationships/image" Target="../media/image82.jpeg"/><Relationship Id="rId2" Type="http://schemas.openxmlformats.org/officeDocument/2006/relationships/image" Target="../media/image73.jpeg"/><Relationship Id="rId16" Type="http://schemas.openxmlformats.org/officeDocument/2006/relationships/image" Target="../media/image81.jpeg"/><Relationship Id="rId20" Type="http://schemas.openxmlformats.org/officeDocument/2006/relationships/image" Target="../media/image70.webp"/><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78.jpeg"/><Relationship Id="rId5" Type="http://schemas.openxmlformats.org/officeDocument/2006/relationships/image" Target="../media/image74.jpeg"/><Relationship Id="rId15" Type="http://schemas.openxmlformats.org/officeDocument/2006/relationships/image" Target="../media/image80.jpeg"/><Relationship Id="rId23" Type="http://schemas.openxmlformats.org/officeDocument/2006/relationships/image" Target="../media/image72.webp"/><Relationship Id="rId10" Type="http://schemas.openxmlformats.org/officeDocument/2006/relationships/image" Target="../media/image58.jpg"/><Relationship Id="rId19" Type="http://schemas.openxmlformats.org/officeDocument/2006/relationships/image" Target="../media/image84.jpeg"/><Relationship Id="rId4" Type="http://schemas.openxmlformats.org/officeDocument/2006/relationships/image" Target="../media/image48.jpg"/><Relationship Id="rId9" Type="http://schemas.openxmlformats.org/officeDocument/2006/relationships/image" Target="../media/image56.gif"/><Relationship Id="rId14" Type="http://schemas.openxmlformats.org/officeDocument/2006/relationships/image" Target="../media/image79.jpeg"/><Relationship Id="rId22"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photos-public-domain.com/2012/04/10/blue-water-with-ripples-texture/" TargetMode="External"/><Relationship Id="rId4" Type="http://schemas.openxmlformats.org/officeDocument/2006/relationships/image" Target="../media/image89.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3.jpg"/><Relationship Id="rId13" Type="http://schemas.openxmlformats.org/officeDocument/2006/relationships/image" Target="../media/image99.jpeg"/><Relationship Id="rId18" Type="http://schemas.openxmlformats.org/officeDocument/2006/relationships/image" Target="../media/image105.jpg"/><Relationship Id="rId3" Type="http://schemas.openxmlformats.org/officeDocument/2006/relationships/image" Target="../media/image87.png"/><Relationship Id="rId21" Type="http://schemas.openxmlformats.org/officeDocument/2006/relationships/image" Target="../media/image112.jpg"/><Relationship Id="rId7" Type="http://schemas.openxmlformats.org/officeDocument/2006/relationships/image" Target="../media/image92.jpg"/><Relationship Id="rId12" Type="http://schemas.openxmlformats.org/officeDocument/2006/relationships/image" Target="../media/image98.jpeg"/><Relationship Id="rId17" Type="http://schemas.openxmlformats.org/officeDocument/2006/relationships/image" Target="../media/image104.jpg"/><Relationship Id="rId2" Type="http://schemas.openxmlformats.org/officeDocument/2006/relationships/image" Target="../media/image1.jpg"/><Relationship Id="rId16" Type="http://schemas.openxmlformats.org/officeDocument/2006/relationships/image" Target="../media/image103.jpg"/><Relationship Id="rId20"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91.jpg"/><Relationship Id="rId11" Type="http://schemas.openxmlformats.org/officeDocument/2006/relationships/image" Target="../media/image97.jpg"/><Relationship Id="rId5" Type="http://schemas.openxmlformats.org/officeDocument/2006/relationships/image" Target="../media/image90.jpg"/><Relationship Id="rId15" Type="http://schemas.openxmlformats.org/officeDocument/2006/relationships/image" Target="../media/image102.jpg"/><Relationship Id="rId10" Type="http://schemas.openxmlformats.org/officeDocument/2006/relationships/image" Target="../media/image96.jpg"/><Relationship Id="rId19" Type="http://schemas.openxmlformats.org/officeDocument/2006/relationships/image" Target="../media/image110.jpg"/><Relationship Id="rId4" Type="http://schemas.openxmlformats.org/officeDocument/2006/relationships/image" Target="../media/image88.jpg"/><Relationship Id="rId9" Type="http://schemas.openxmlformats.org/officeDocument/2006/relationships/image" Target="../media/image95.jpg"/><Relationship Id="rId14" Type="http://schemas.openxmlformats.org/officeDocument/2006/relationships/image" Target="../media/image100.jpg"/></Relationships>
</file>

<file path=ppt/slides/_rels/slide77.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18" Type="http://schemas.openxmlformats.org/officeDocument/2006/relationships/image" Target="../media/image125.jpeg"/><Relationship Id="rId3" Type="http://schemas.openxmlformats.org/officeDocument/2006/relationships/image" Target="../media/image113.jpeg"/><Relationship Id="rId21" Type="http://schemas.openxmlformats.org/officeDocument/2006/relationships/image" Target="../media/image128.jpeg"/><Relationship Id="rId7" Type="http://schemas.openxmlformats.org/officeDocument/2006/relationships/image" Target="../media/image91.jpg"/><Relationship Id="rId12" Type="http://schemas.openxmlformats.org/officeDocument/2006/relationships/image" Target="../media/image119.jpeg"/><Relationship Id="rId17" Type="http://schemas.openxmlformats.org/officeDocument/2006/relationships/image" Target="../media/image124.jpeg"/><Relationship Id="rId2" Type="http://schemas.openxmlformats.org/officeDocument/2006/relationships/notesSlide" Target="../notesSlides/notesSlide58.xml"/><Relationship Id="rId16" Type="http://schemas.openxmlformats.org/officeDocument/2006/relationships/image" Target="../media/image123.jpeg"/><Relationship Id="rId20"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8.jpeg"/><Relationship Id="rId5" Type="http://schemas.openxmlformats.org/officeDocument/2006/relationships/image" Target="../media/image88.jpg"/><Relationship Id="rId15" Type="http://schemas.openxmlformats.org/officeDocument/2006/relationships/image" Target="../media/image122.jpeg"/><Relationship Id="rId10" Type="http://schemas.openxmlformats.org/officeDocument/2006/relationships/image" Target="../media/image117.jpeg"/><Relationship Id="rId19" Type="http://schemas.openxmlformats.org/officeDocument/2006/relationships/image" Target="../media/image126.jpeg"/><Relationship Id="rId4" Type="http://schemas.openxmlformats.org/officeDocument/2006/relationships/image" Target="../media/image87.png"/><Relationship Id="rId9" Type="http://schemas.openxmlformats.org/officeDocument/2006/relationships/image" Target="../media/image116.jpeg"/><Relationship Id="rId14" Type="http://schemas.openxmlformats.org/officeDocument/2006/relationships/image" Target="../media/image121.jpeg"/><Relationship Id="rId22" Type="http://schemas.openxmlformats.org/officeDocument/2006/relationships/image" Target="../media/image129.jpeg"/></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1.web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DBCE3-8693-4DA2-A725-10EB1BFFA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8" y="0"/>
            <a:ext cx="9167628" cy="6858000"/>
          </a:xfrm>
          <a:prstGeom prst="rect">
            <a:avLst/>
          </a:prstGeom>
        </p:spPr>
      </p:pic>
      <p:sp>
        <p:nvSpPr>
          <p:cNvPr id="6" name="Title 1">
            <a:extLst>
              <a:ext uri="{FF2B5EF4-FFF2-40B4-BE49-F238E27FC236}">
                <a16:creationId xmlns:a16="http://schemas.microsoft.com/office/drawing/2014/main" id="{1882EEF9-3288-4A02-9893-6006E2D3E47E}"/>
              </a:ext>
            </a:extLst>
          </p:cNvPr>
          <p:cNvSpPr txBox="1">
            <a:spLocks/>
          </p:cNvSpPr>
          <p:nvPr/>
        </p:nvSpPr>
        <p:spPr>
          <a:xfrm>
            <a:off x="1621632" y="3112293"/>
            <a:ext cx="466725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deceive ourselves</a:t>
            </a:r>
          </a:p>
        </p:txBody>
      </p:sp>
      <p:sp>
        <p:nvSpPr>
          <p:cNvPr id="8" name="Title 1">
            <a:extLst>
              <a:ext uri="{FF2B5EF4-FFF2-40B4-BE49-F238E27FC236}">
                <a16:creationId xmlns:a16="http://schemas.microsoft.com/office/drawing/2014/main" id="{BC368404-C840-45B8-A8F4-19844EA97C04}"/>
              </a:ext>
            </a:extLst>
          </p:cNvPr>
          <p:cNvSpPr txBox="1">
            <a:spLocks/>
          </p:cNvSpPr>
          <p:nvPr/>
        </p:nvSpPr>
        <p:spPr>
          <a:xfrm>
            <a:off x="1153941" y="3777885"/>
            <a:ext cx="418894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truth is not in us</a:t>
            </a:r>
          </a:p>
        </p:txBody>
      </p:sp>
      <p:sp>
        <p:nvSpPr>
          <p:cNvPr id="3074" name="Rectangle 2"/>
          <p:cNvSpPr>
            <a:spLocks noGrp="1" noChangeArrowheads="1"/>
          </p:cNvSpPr>
          <p:nvPr>
            <p:ph type="title"/>
          </p:nvPr>
        </p:nvSpPr>
        <p:spPr>
          <a:xfrm>
            <a:off x="647700" y="2270919"/>
            <a:ext cx="7848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say that we have no sin, we deceive ourselves, and the truth is not in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1:8 </a:t>
            </a:r>
          </a:p>
        </p:txBody>
      </p:sp>
      <p:sp>
        <p:nvSpPr>
          <p:cNvPr id="4" name="Rectangle 2">
            <a:extLst>
              <a:ext uri="{FF2B5EF4-FFF2-40B4-BE49-F238E27FC236}">
                <a16:creationId xmlns:a16="http://schemas.microsoft.com/office/drawing/2014/main" id="{3C14476A-BC1B-47C5-8570-16478EEE8B7B}"/>
              </a:ext>
            </a:extLst>
          </p:cNvPr>
          <p:cNvSpPr txBox="1">
            <a:spLocks noChangeArrowheads="1"/>
          </p:cNvSpPr>
          <p:nvPr/>
        </p:nvSpPr>
        <p:spPr bwMode="auto">
          <a:xfrm>
            <a:off x="7064917" y="2378869"/>
            <a:ext cx="936084" cy="75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BA5A4098-18EE-49EC-8299-A89A82D9766B}"/>
              </a:ext>
            </a:extLst>
          </p:cNvPr>
          <p:cNvSpPr txBox="1">
            <a:spLocks noChangeArrowheads="1"/>
          </p:cNvSpPr>
          <p:nvPr/>
        </p:nvSpPr>
        <p:spPr bwMode="auto">
          <a:xfrm>
            <a:off x="1535906" y="3041267"/>
            <a:ext cx="4845844" cy="77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deceive ourselves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12CC0DA6-7187-47BE-BF22-61668938C6DA}"/>
              </a:ext>
            </a:extLst>
          </p:cNvPr>
          <p:cNvSpPr txBox="1">
            <a:spLocks noChangeArrowheads="1"/>
          </p:cNvSpPr>
          <p:nvPr/>
        </p:nvSpPr>
        <p:spPr bwMode="auto">
          <a:xfrm>
            <a:off x="6610596" y="3037816"/>
            <a:ext cx="9702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9" name="Rectangle 2">
            <a:extLst>
              <a:ext uri="{FF2B5EF4-FFF2-40B4-BE49-F238E27FC236}">
                <a16:creationId xmlns:a16="http://schemas.microsoft.com/office/drawing/2014/main" id="{7FCFF0F8-D6FB-4335-9D1F-8A071CEFEB98}"/>
              </a:ext>
            </a:extLst>
          </p:cNvPr>
          <p:cNvSpPr txBox="1">
            <a:spLocks noChangeArrowheads="1"/>
          </p:cNvSpPr>
          <p:nvPr/>
        </p:nvSpPr>
        <p:spPr bwMode="auto">
          <a:xfrm>
            <a:off x="936281" y="3719279"/>
            <a:ext cx="4633784" cy="75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is not in 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Oval 44">
            <a:extLst>
              <a:ext uri="{FF2B5EF4-FFF2-40B4-BE49-F238E27FC236}">
                <a16:creationId xmlns:a16="http://schemas.microsoft.com/office/drawing/2014/main" id="{6DE2B634-274F-40BF-985D-0D5391BCB5B0}"/>
              </a:ext>
            </a:extLst>
          </p:cNvPr>
          <p:cNvSpPr/>
          <p:nvPr/>
        </p:nvSpPr>
        <p:spPr>
          <a:xfrm>
            <a:off x="2534798" y="3821261"/>
            <a:ext cx="595193" cy="59309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1" name="Rectangle 6">
            <a:extLst>
              <a:ext uri="{FF2B5EF4-FFF2-40B4-BE49-F238E27FC236}">
                <a16:creationId xmlns:a16="http://schemas.microsoft.com/office/drawing/2014/main" id="{2E8440E3-448B-4D6E-A277-8A42761E7068}"/>
              </a:ext>
            </a:extLst>
          </p:cNvPr>
          <p:cNvSpPr>
            <a:spLocks noChangeArrowheads="1"/>
          </p:cNvSpPr>
          <p:nvPr/>
        </p:nvSpPr>
        <p:spPr bwMode="auto">
          <a:xfrm>
            <a:off x="3887300" y="3729039"/>
            <a:ext cx="800100" cy="73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47903566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25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25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6" presetClass="exit" presetSubtype="21" fill="hold" grpId="2" nodeType="withEffect">
                                  <p:stCondLst>
                                    <p:cond delay="0"/>
                                  </p:stCondLst>
                                  <p:childTnLst>
                                    <p:animEffect transition="out" filter="barn(inVertical)">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0" presetClass="entr" presetSubtype="0" fill="hold" grpId="0" nodeType="withEffect">
                                  <p:stCondLst>
                                    <p:cond delay="75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stCondLst>
                                            <p:cond delay="0"/>
                                          </p:stCondLst>
                                        </p:cTn>
                                        <p:tgtEl>
                                          <p:spTgt spid="10"/>
                                        </p:tgtEl>
                                      </p:cBhvr>
                                    </p:animEffect>
                                    <p:anim to="" calcmode="lin" valueType="num">
                                      <p:cBhvr>
                                        <p:cTn id="4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4" presetID="0" presetClass="entr" presetSubtype="0" fill="hold" grpId="0" nodeType="withEffect">
                                  <p:stCondLst>
                                    <p:cond delay="115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stCondLst>
                                            <p:cond delay="0"/>
                                          </p:stCondLst>
                                        </p:cTn>
                                        <p:tgtEl>
                                          <p:spTgt spid="11"/>
                                        </p:tgtEl>
                                      </p:cBhvr>
                                    </p:animEffect>
                                    <p:anim to="" calcmode="lin" valueType="num">
                                      <p:cBhvr>
                                        <p:cTn id="4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2" nodeType="withEffect">
                                  <p:stCondLst>
                                    <p:cond delay="0"/>
                                  </p:stCondLst>
                                  <p:childTnLst>
                                    <p:animMotion origin="layout" path="M -4.72222E-6 -1.85185E-6 L -0.04756 0.09722 " pathEditMode="relative" rAng="0" ptsTypes="AA">
                                      <p:cBhvr>
                                        <p:cTn id="55" dur="2000" fill="hold"/>
                                        <p:tgtEl>
                                          <p:spTgt spid="4"/>
                                        </p:tgtEl>
                                        <p:attrNameLst>
                                          <p:attrName>ppt_x</p:attrName>
                                          <p:attrName>ppt_y</p:attrName>
                                        </p:attrNameLst>
                                      </p:cBhvr>
                                      <p:rCtr x="-2378" y="4861"/>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1"/>
      <p:bldP spid="4" grpId="2"/>
      <p:bldP spid="7" grpId="0"/>
      <p:bldP spid="7" grpId="1"/>
      <p:bldP spid="9" grpId="0"/>
      <p:bldP spid="9" grpId="1"/>
      <p:bldP spid="10" grpId="0" animBg="1"/>
      <p:bldP spid="10" grpId="1" animBg="1"/>
      <p:bldP spid="11" grpId="0"/>
      <p:bldP spid="11"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EBADF-1AB7-47C9-A530-6451C41A4C6B}"/>
              </a:ext>
            </a:extLst>
          </p:cNvPr>
          <p:cNvPicPr>
            <a:picLocks noChangeAspect="1"/>
          </p:cNvPicPr>
          <p:nvPr/>
        </p:nvPicPr>
        <p:blipFill rotWithShape="1">
          <a:blip r:embed="rId3">
            <a:extLst>
              <a:ext uri="{28A0092B-C50C-407E-A947-70E740481C1C}">
                <a14:useLocalDpi xmlns:a14="http://schemas.microsoft.com/office/drawing/2010/main" val="0"/>
              </a:ext>
            </a:extLst>
          </a:blip>
          <a:srcRect b="3061"/>
          <a:stretch/>
        </p:blipFill>
        <p:spPr>
          <a:xfrm>
            <a:off x="0" y="0"/>
            <a:ext cx="9144000" cy="6858000"/>
          </a:xfrm>
          <a:prstGeom prst="rect">
            <a:avLst/>
          </a:prstGeom>
        </p:spPr>
      </p:pic>
      <p:sp>
        <p:nvSpPr>
          <p:cNvPr id="18" name="!!God4">
            <a:extLst>
              <a:ext uri="{FF2B5EF4-FFF2-40B4-BE49-F238E27FC236}">
                <a16:creationId xmlns:a16="http://schemas.microsoft.com/office/drawing/2014/main" id="{2C5224FF-1B4D-4C08-9620-54860C7C08A6}"/>
              </a:ext>
            </a:extLst>
          </p:cNvPr>
          <p:cNvSpPr txBox="1">
            <a:spLocks noChangeArrowheads="1"/>
          </p:cNvSpPr>
          <p:nvPr/>
        </p:nvSpPr>
        <p:spPr bwMode="auto">
          <a:xfrm>
            <a:off x="3547074" y="2389484"/>
            <a:ext cx="1565470" cy="7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26" name="!!God3">
            <a:extLst>
              <a:ext uri="{FF2B5EF4-FFF2-40B4-BE49-F238E27FC236}">
                <a16:creationId xmlns:a16="http://schemas.microsoft.com/office/drawing/2014/main" id="{0FB24FBB-0E6F-499D-9B50-2BD322D3AB74}"/>
              </a:ext>
            </a:extLst>
          </p:cNvPr>
          <p:cNvSpPr txBox="1">
            <a:spLocks noChangeArrowheads="1"/>
          </p:cNvSpPr>
          <p:nvPr/>
        </p:nvSpPr>
        <p:spPr bwMode="auto">
          <a:xfrm>
            <a:off x="3547074" y="2389484"/>
            <a:ext cx="1565470" cy="7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27" name="!!God2">
            <a:extLst>
              <a:ext uri="{FF2B5EF4-FFF2-40B4-BE49-F238E27FC236}">
                <a16:creationId xmlns:a16="http://schemas.microsoft.com/office/drawing/2014/main" id="{BD5980B6-AE7A-4A5A-8EF2-A27BB727ADA8}"/>
              </a:ext>
            </a:extLst>
          </p:cNvPr>
          <p:cNvSpPr txBox="1">
            <a:spLocks noChangeArrowheads="1"/>
          </p:cNvSpPr>
          <p:nvPr/>
        </p:nvSpPr>
        <p:spPr bwMode="auto">
          <a:xfrm>
            <a:off x="3547074" y="2389484"/>
            <a:ext cx="1565470" cy="7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28" name="!!God1">
            <a:extLst>
              <a:ext uri="{FF2B5EF4-FFF2-40B4-BE49-F238E27FC236}">
                <a16:creationId xmlns:a16="http://schemas.microsoft.com/office/drawing/2014/main" id="{1B061D44-3879-4E10-9999-E3A082EA1B9E}"/>
              </a:ext>
            </a:extLst>
          </p:cNvPr>
          <p:cNvSpPr txBox="1">
            <a:spLocks noChangeArrowheads="1"/>
          </p:cNvSpPr>
          <p:nvPr/>
        </p:nvSpPr>
        <p:spPr bwMode="auto">
          <a:xfrm>
            <a:off x="3547074" y="2389484"/>
            <a:ext cx="1565470" cy="7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Tree>
    <p:extLst>
      <p:ext uri="{BB962C8B-B14F-4D97-AF65-F5344CB8AC3E}">
        <p14:creationId xmlns:p14="http://schemas.microsoft.com/office/powerpoint/2010/main" val="2574447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AA01F-269B-4AF9-A49C-7DB7DD112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0D33AEB-9562-4F4B-B9C5-642A113BC6B7}"/>
              </a:ext>
            </a:extLst>
          </p:cNvPr>
          <p:cNvSpPr txBox="1">
            <a:spLocks/>
          </p:cNvSpPr>
          <p:nvPr/>
        </p:nvSpPr>
        <p:spPr>
          <a:xfrm>
            <a:off x="3096468" y="3142470"/>
            <a:ext cx="38580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commands all</a:t>
            </a:r>
          </a:p>
        </p:txBody>
      </p:sp>
      <p:sp>
        <p:nvSpPr>
          <p:cNvPr id="6" name="Title 1">
            <a:extLst>
              <a:ext uri="{FF2B5EF4-FFF2-40B4-BE49-F238E27FC236}">
                <a16:creationId xmlns:a16="http://schemas.microsoft.com/office/drawing/2014/main" id="{7B13FC0A-FD63-4CB7-B068-5AF170DAD9ED}"/>
              </a:ext>
            </a:extLst>
          </p:cNvPr>
          <p:cNvSpPr txBox="1">
            <a:spLocks/>
          </p:cNvSpPr>
          <p:nvPr/>
        </p:nvSpPr>
        <p:spPr>
          <a:xfrm>
            <a:off x="4166088" y="3811256"/>
            <a:ext cx="279330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repent</a:t>
            </a:r>
          </a:p>
        </p:txBody>
      </p:sp>
      <p:sp>
        <p:nvSpPr>
          <p:cNvPr id="3074" name="Rectangle 2"/>
          <p:cNvSpPr>
            <a:spLocks noGrp="1" noChangeArrowheads="1"/>
          </p:cNvSpPr>
          <p:nvPr>
            <p:ph type="title"/>
          </p:nvPr>
        </p:nvSpPr>
        <p:spPr>
          <a:xfrm>
            <a:off x="1028700" y="1623219"/>
            <a:ext cx="7086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"Truly, these times of ignorance God overlooked, but now commands all men everywhere to repent,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17:30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4CF4884-1B23-478F-8AB9-BDAC66296CD6}"/>
              </a:ext>
            </a:extLst>
          </p:cNvPr>
          <p:cNvSpPr txBox="1">
            <a:spLocks noChangeArrowheads="1"/>
          </p:cNvSpPr>
          <p:nvPr/>
        </p:nvSpPr>
        <p:spPr bwMode="auto">
          <a:xfrm>
            <a:off x="3081750" y="3083091"/>
            <a:ext cx="38829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commands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58D7E5D-D5C7-46F9-9AAF-1D0712E5E22F}"/>
              </a:ext>
            </a:extLst>
          </p:cNvPr>
          <p:cNvSpPr txBox="1">
            <a:spLocks noChangeArrowheads="1"/>
          </p:cNvSpPr>
          <p:nvPr/>
        </p:nvSpPr>
        <p:spPr bwMode="auto">
          <a:xfrm>
            <a:off x="4186060" y="3752398"/>
            <a:ext cx="2758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repent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0BF6CE7-5608-4EA5-8E95-06FC8CF0E317}"/>
              </a:ext>
            </a:extLst>
          </p:cNvPr>
          <p:cNvSpPr txBox="1">
            <a:spLocks noChangeArrowheads="1"/>
          </p:cNvSpPr>
          <p:nvPr/>
        </p:nvSpPr>
        <p:spPr bwMode="auto">
          <a:xfrm>
            <a:off x="3547074" y="2389484"/>
            <a:ext cx="1565470" cy="7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19" name="Freeform 12">
            <a:extLst>
              <a:ext uri="{FF2B5EF4-FFF2-40B4-BE49-F238E27FC236}">
                <a16:creationId xmlns:a16="http://schemas.microsoft.com/office/drawing/2014/main" id="{41BB71EF-2F8D-4443-911E-256D59F0F3A5}"/>
              </a:ext>
            </a:extLst>
          </p:cNvPr>
          <p:cNvSpPr>
            <a:spLocks/>
          </p:cNvSpPr>
          <p:nvPr/>
        </p:nvSpPr>
        <p:spPr bwMode="auto">
          <a:xfrm>
            <a:off x="-1" y="4034790"/>
            <a:ext cx="4678459" cy="611831"/>
          </a:xfrm>
          <a:custGeom>
            <a:avLst/>
            <a:gdLst>
              <a:gd name="T0" fmla="*/ 1344 w 1344"/>
              <a:gd name="T1" fmla="*/ 1746 h 1746"/>
              <a:gd name="T2" fmla="*/ 0 w 1344"/>
              <a:gd name="T3" fmla="*/ 0 h 1746"/>
              <a:gd name="connsiteX0" fmla="*/ 3816 w 3816"/>
              <a:gd name="connsiteY0" fmla="*/ 12673 h 12673"/>
              <a:gd name="connsiteX1" fmla="*/ 0 w 3816"/>
              <a:gd name="connsiteY1" fmla="*/ 0 h 12673"/>
              <a:gd name="connsiteX0" fmla="*/ 8863 w 8863"/>
              <a:gd name="connsiteY0" fmla="*/ 2652 h 2652"/>
              <a:gd name="connsiteX1" fmla="*/ 0 w 8863"/>
              <a:gd name="connsiteY1" fmla="*/ 0 h 2652"/>
              <a:gd name="connsiteX0" fmla="*/ 10000 w 10000"/>
              <a:gd name="connsiteY0" fmla="*/ 9876 h 9876"/>
              <a:gd name="connsiteX1" fmla="*/ 0 w 10000"/>
              <a:gd name="connsiteY1" fmla="*/ 0 h 9876"/>
              <a:gd name="connsiteX0" fmla="*/ 9679 w 9679"/>
              <a:gd name="connsiteY0" fmla="*/ 10000 h 10000"/>
              <a:gd name="connsiteX1" fmla="*/ 0 w 9679"/>
              <a:gd name="connsiteY1" fmla="*/ 0 h 10000"/>
              <a:gd name="connsiteX0" fmla="*/ 9929 w 9929"/>
              <a:gd name="connsiteY0" fmla="*/ 10620 h 10620"/>
              <a:gd name="connsiteX1" fmla="*/ 0 w 9929"/>
              <a:gd name="connsiteY1" fmla="*/ 0 h 1062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9898" y="9880"/>
                  <a:pt x="140" y="78"/>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Freeform 12">
            <a:extLst>
              <a:ext uri="{FF2B5EF4-FFF2-40B4-BE49-F238E27FC236}">
                <a16:creationId xmlns:a16="http://schemas.microsoft.com/office/drawing/2014/main" id="{248B8D25-E628-4C3D-AAE1-AC670752D62F}"/>
              </a:ext>
            </a:extLst>
          </p:cNvPr>
          <p:cNvSpPr>
            <a:spLocks/>
          </p:cNvSpPr>
          <p:nvPr/>
        </p:nvSpPr>
        <p:spPr bwMode="auto">
          <a:xfrm>
            <a:off x="0" y="2057399"/>
            <a:ext cx="4814518" cy="2474825"/>
          </a:xfrm>
          <a:custGeom>
            <a:avLst/>
            <a:gdLst>
              <a:gd name="T0" fmla="*/ 1344 w 1344"/>
              <a:gd name="T1" fmla="*/ 1746 h 1746"/>
              <a:gd name="T2" fmla="*/ 0 w 1344"/>
              <a:gd name="T3" fmla="*/ 0 h 1746"/>
              <a:gd name="connsiteX0" fmla="*/ 9849 w 9849"/>
              <a:gd name="connsiteY0" fmla="*/ 9990 h 9990"/>
              <a:gd name="connsiteX1" fmla="*/ 0 w 9849"/>
              <a:gd name="connsiteY1" fmla="*/ 0 h 9990"/>
            </a:gdLst>
            <a:ahLst/>
            <a:cxnLst>
              <a:cxn ang="0">
                <a:pos x="connsiteX0" y="connsiteY0"/>
              </a:cxn>
              <a:cxn ang="0">
                <a:pos x="connsiteX1" y="connsiteY1"/>
              </a:cxn>
            </a:cxnLst>
            <a:rect l="l" t="t" r="r" b="b"/>
            <a:pathLst>
              <a:path w="9849" h="9990">
                <a:moveTo>
                  <a:pt x="9849" y="9990"/>
                </a:moveTo>
                <a:cubicBezTo>
                  <a:pt x="6516" y="6657"/>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Freeform 12">
            <a:extLst>
              <a:ext uri="{FF2B5EF4-FFF2-40B4-BE49-F238E27FC236}">
                <a16:creationId xmlns:a16="http://schemas.microsoft.com/office/drawing/2014/main" id="{58BBD158-FD1B-4313-9FBC-49C8C94DFDCC}"/>
              </a:ext>
            </a:extLst>
          </p:cNvPr>
          <p:cNvSpPr>
            <a:spLocks/>
          </p:cNvSpPr>
          <p:nvPr/>
        </p:nvSpPr>
        <p:spPr bwMode="auto">
          <a:xfrm>
            <a:off x="805218" y="0"/>
            <a:ext cx="4194851" cy="4497248"/>
          </a:xfrm>
          <a:custGeom>
            <a:avLst/>
            <a:gdLst>
              <a:gd name="T0" fmla="*/ 1344 w 1344"/>
              <a:gd name="T1" fmla="*/ 1746 h 1746"/>
              <a:gd name="T2" fmla="*/ 0 w 1344"/>
              <a:gd name="T3" fmla="*/ 0 h 1746"/>
              <a:gd name="connsiteX0" fmla="*/ 9524 w 9524"/>
              <a:gd name="connsiteY0" fmla="*/ 9939 h 9939"/>
              <a:gd name="connsiteX1" fmla="*/ 0 w 9524"/>
              <a:gd name="connsiteY1" fmla="*/ 0 h 9939"/>
              <a:gd name="connsiteX0" fmla="*/ 9729 w 9729"/>
              <a:gd name="connsiteY0" fmla="*/ 9968 h 9968"/>
              <a:gd name="connsiteX1" fmla="*/ 0 w 9729"/>
              <a:gd name="connsiteY1" fmla="*/ 0 h 9968"/>
            </a:gdLst>
            <a:ahLst/>
            <a:cxnLst>
              <a:cxn ang="0">
                <a:pos x="connsiteX0" y="connsiteY0"/>
              </a:cxn>
              <a:cxn ang="0">
                <a:pos x="connsiteX1" y="connsiteY1"/>
              </a:cxn>
            </a:cxnLst>
            <a:rect l="l" t="t" r="r" b="b"/>
            <a:pathLst>
              <a:path w="9729" h="9968">
                <a:moveTo>
                  <a:pt x="9729" y="9968"/>
                </a:moveTo>
                <a:cubicBezTo>
                  <a:pt x="6229" y="6615"/>
                  <a:pt x="3500" y="335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Freeform 12">
            <a:extLst>
              <a:ext uri="{FF2B5EF4-FFF2-40B4-BE49-F238E27FC236}">
                <a16:creationId xmlns:a16="http://schemas.microsoft.com/office/drawing/2014/main" id="{455CECBF-1877-4D55-8318-E2DA6C01588B}"/>
              </a:ext>
            </a:extLst>
          </p:cNvPr>
          <p:cNvSpPr>
            <a:spLocks/>
          </p:cNvSpPr>
          <p:nvPr/>
        </p:nvSpPr>
        <p:spPr bwMode="auto">
          <a:xfrm>
            <a:off x="3466531" y="1"/>
            <a:ext cx="1714276" cy="4516648"/>
          </a:xfrm>
          <a:custGeom>
            <a:avLst/>
            <a:gdLst>
              <a:gd name="T0" fmla="*/ 1344 w 1344"/>
              <a:gd name="T1" fmla="*/ 1746 h 1746"/>
              <a:gd name="T2" fmla="*/ 0 w 1344"/>
              <a:gd name="T3" fmla="*/ 0 h 1746"/>
              <a:gd name="connsiteX0" fmla="*/ 9957 w 9957"/>
              <a:gd name="connsiteY0" fmla="*/ 9939 h 9939"/>
              <a:gd name="connsiteX1" fmla="*/ 0 w 9957"/>
              <a:gd name="connsiteY1" fmla="*/ 0 h 9939"/>
              <a:gd name="connsiteX0" fmla="*/ 9068 w 9068"/>
              <a:gd name="connsiteY0" fmla="*/ 10011 h 10011"/>
              <a:gd name="connsiteX1" fmla="*/ 0 w 9068"/>
              <a:gd name="connsiteY1" fmla="*/ 0 h 10011"/>
            </a:gdLst>
            <a:ahLst/>
            <a:cxnLst>
              <a:cxn ang="0">
                <a:pos x="connsiteX0" y="connsiteY0"/>
              </a:cxn>
              <a:cxn ang="0">
                <a:pos x="connsiteX1" y="connsiteY1"/>
              </a:cxn>
            </a:cxnLst>
            <a:rect l="l" t="t" r="r" b="b"/>
            <a:pathLst>
              <a:path w="9068" h="10011">
                <a:moveTo>
                  <a:pt x="9068" y="10011"/>
                </a:moveTo>
                <a:cubicBezTo>
                  <a:pt x="5735" y="6678"/>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Freeform 12">
            <a:extLst>
              <a:ext uri="{FF2B5EF4-FFF2-40B4-BE49-F238E27FC236}">
                <a16:creationId xmlns:a16="http://schemas.microsoft.com/office/drawing/2014/main" id="{08FCF919-CB7E-4BDA-B693-1E9379568FD9}"/>
              </a:ext>
            </a:extLst>
          </p:cNvPr>
          <p:cNvSpPr>
            <a:spLocks/>
          </p:cNvSpPr>
          <p:nvPr/>
        </p:nvSpPr>
        <p:spPr bwMode="auto">
          <a:xfrm flipH="1">
            <a:off x="5397924" y="0"/>
            <a:ext cx="429669" cy="4525180"/>
          </a:xfrm>
          <a:custGeom>
            <a:avLst/>
            <a:gdLst>
              <a:gd name="T0" fmla="*/ 1344 w 1344"/>
              <a:gd name="T1" fmla="*/ 1746 h 1746"/>
              <a:gd name="T2" fmla="*/ 0 w 1344"/>
              <a:gd name="T3" fmla="*/ 0 h 1746"/>
              <a:gd name="connsiteX0" fmla="*/ 16952 w 16952"/>
              <a:gd name="connsiteY0" fmla="*/ 9979 h 9979"/>
              <a:gd name="connsiteX1" fmla="*/ 0 w 16952"/>
              <a:gd name="connsiteY1" fmla="*/ 0 h 9979"/>
            </a:gdLst>
            <a:ahLst/>
            <a:cxnLst>
              <a:cxn ang="0">
                <a:pos x="connsiteX0" y="connsiteY0"/>
              </a:cxn>
              <a:cxn ang="0">
                <a:pos x="connsiteX1" y="connsiteY1"/>
              </a:cxn>
            </a:cxnLst>
            <a:rect l="l" t="t" r="r" b="b"/>
            <a:pathLst>
              <a:path w="16952" h="9979">
                <a:moveTo>
                  <a:pt x="16952" y="9979"/>
                </a:moveTo>
                <a:cubicBezTo>
                  <a:pt x="13619" y="6646"/>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Freeform 12">
            <a:extLst>
              <a:ext uri="{FF2B5EF4-FFF2-40B4-BE49-F238E27FC236}">
                <a16:creationId xmlns:a16="http://schemas.microsoft.com/office/drawing/2014/main" id="{7EE720A9-2586-4E8C-9C03-5A96280C7109}"/>
              </a:ext>
            </a:extLst>
          </p:cNvPr>
          <p:cNvSpPr>
            <a:spLocks/>
          </p:cNvSpPr>
          <p:nvPr/>
        </p:nvSpPr>
        <p:spPr bwMode="auto">
          <a:xfrm flipH="1">
            <a:off x="5595794" y="0"/>
            <a:ext cx="2934057" cy="4514907"/>
          </a:xfrm>
          <a:custGeom>
            <a:avLst/>
            <a:gdLst>
              <a:gd name="T0" fmla="*/ 1344 w 1344"/>
              <a:gd name="T1" fmla="*/ 1746 h 1746"/>
              <a:gd name="T2" fmla="*/ 0 w 1344"/>
              <a:gd name="T3" fmla="*/ 0 h 1746"/>
              <a:gd name="connsiteX0" fmla="*/ 10032 w 10032"/>
              <a:gd name="connsiteY0" fmla="*/ 10038 h 10038"/>
              <a:gd name="connsiteX1" fmla="*/ 0 w 10032"/>
              <a:gd name="connsiteY1" fmla="*/ 0 h 10038"/>
              <a:gd name="connsiteX0" fmla="*/ 10421 w 10421"/>
              <a:gd name="connsiteY0" fmla="*/ 9805 h 9805"/>
              <a:gd name="connsiteX1" fmla="*/ 0 w 10421"/>
              <a:gd name="connsiteY1" fmla="*/ 0 h 9805"/>
            </a:gdLst>
            <a:ahLst/>
            <a:cxnLst>
              <a:cxn ang="0">
                <a:pos x="connsiteX0" y="connsiteY0"/>
              </a:cxn>
              <a:cxn ang="0">
                <a:pos x="connsiteX1" y="connsiteY1"/>
              </a:cxn>
            </a:cxnLst>
            <a:rect l="l" t="t" r="r" b="b"/>
            <a:pathLst>
              <a:path w="10421" h="9805">
                <a:moveTo>
                  <a:pt x="10421" y="9805"/>
                </a:moveTo>
                <a:cubicBezTo>
                  <a:pt x="7077" y="6459"/>
                  <a:pt x="3344" y="3346"/>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 name="Freeform 12">
            <a:extLst>
              <a:ext uri="{FF2B5EF4-FFF2-40B4-BE49-F238E27FC236}">
                <a16:creationId xmlns:a16="http://schemas.microsoft.com/office/drawing/2014/main" id="{830C0B42-6325-47AE-B412-378CD0E1993D}"/>
              </a:ext>
            </a:extLst>
          </p:cNvPr>
          <p:cNvSpPr>
            <a:spLocks/>
          </p:cNvSpPr>
          <p:nvPr/>
        </p:nvSpPr>
        <p:spPr bwMode="auto">
          <a:xfrm flipH="1" flipV="1">
            <a:off x="5278350" y="5048070"/>
            <a:ext cx="235346" cy="1809930"/>
          </a:xfrm>
          <a:custGeom>
            <a:avLst/>
            <a:gdLst>
              <a:gd name="T0" fmla="*/ 1344 w 1344"/>
              <a:gd name="T1" fmla="*/ 1746 h 1746"/>
              <a:gd name="T2" fmla="*/ 0 w 1344"/>
              <a:gd name="T3" fmla="*/ 0 h 1746"/>
              <a:gd name="connsiteX0" fmla="*/ 9469 w 9469"/>
              <a:gd name="connsiteY0" fmla="*/ 9841 h 9841"/>
              <a:gd name="connsiteX1" fmla="*/ 0 w 9469"/>
              <a:gd name="connsiteY1" fmla="*/ 0 h 9841"/>
              <a:gd name="connsiteX0" fmla="*/ 9043 w 9043"/>
              <a:gd name="connsiteY0" fmla="*/ 10069 h 10069"/>
              <a:gd name="connsiteX1" fmla="*/ 0 w 9043"/>
              <a:gd name="connsiteY1" fmla="*/ 0 h 10069"/>
              <a:gd name="connsiteX0" fmla="*/ 5099 w 5099"/>
              <a:gd name="connsiteY0" fmla="*/ 10243 h 10243"/>
              <a:gd name="connsiteX1" fmla="*/ 0 w 5099"/>
              <a:gd name="connsiteY1" fmla="*/ 0 h 10243"/>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a:moveTo>
                  <a:pt x="10000" y="10000"/>
                </a:moveTo>
                <a:cubicBezTo>
                  <a:pt x="9751" y="9584"/>
                  <a:pt x="478" y="337"/>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 name="Freeform 12">
            <a:extLst>
              <a:ext uri="{FF2B5EF4-FFF2-40B4-BE49-F238E27FC236}">
                <a16:creationId xmlns:a16="http://schemas.microsoft.com/office/drawing/2014/main" id="{DC966680-06C1-41B8-81FD-F614C9017F49}"/>
              </a:ext>
            </a:extLst>
          </p:cNvPr>
          <p:cNvSpPr>
            <a:spLocks/>
          </p:cNvSpPr>
          <p:nvPr/>
        </p:nvSpPr>
        <p:spPr bwMode="auto">
          <a:xfrm flipH="1">
            <a:off x="5704366" y="2265528"/>
            <a:ext cx="3439634" cy="2393582"/>
          </a:xfrm>
          <a:custGeom>
            <a:avLst/>
            <a:gdLst>
              <a:gd name="T0" fmla="*/ 1344 w 1344"/>
              <a:gd name="T1" fmla="*/ 1746 h 1746"/>
              <a:gd name="T2" fmla="*/ 0 w 1344"/>
              <a:gd name="T3" fmla="*/ 0 h 1746"/>
              <a:gd name="connsiteX0" fmla="*/ 9983 w 9983"/>
              <a:gd name="connsiteY0" fmla="*/ 10358 h 10358"/>
              <a:gd name="connsiteX1" fmla="*/ 0 w 9983"/>
              <a:gd name="connsiteY1" fmla="*/ 0 h 10358"/>
              <a:gd name="connsiteX0" fmla="*/ 10077 w 10077"/>
              <a:gd name="connsiteY0" fmla="*/ 9858 h 9858"/>
              <a:gd name="connsiteX1" fmla="*/ 0 w 10077"/>
              <a:gd name="connsiteY1" fmla="*/ 0 h 9858"/>
              <a:gd name="connsiteX0" fmla="*/ 10021 w 10021"/>
              <a:gd name="connsiteY0" fmla="*/ 9654 h 9654"/>
              <a:gd name="connsiteX1" fmla="*/ 0 w 10021"/>
              <a:gd name="connsiteY1" fmla="*/ 0 h 9654"/>
            </a:gdLst>
            <a:ahLst/>
            <a:cxnLst>
              <a:cxn ang="0">
                <a:pos x="connsiteX0" y="connsiteY0"/>
              </a:cxn>
              <a:cxn ang="0">
                <a:pos x="connsiteX1" y="connsiteY1"/>
              </a:cxn>
            </a:cxnLst>
            <a:rect l="l" t="t" r="r" b="b"/>
            <a:pathLst>
              <a:path w="10021" h="9654">
                <a:moveTo>
                  <a:pt x="10021" y="9654"/>
                </a:moveTo>
                <a:cubicBezTo>
                  <a:pt x="6708" y="6390"/>
                  <a:pt x="3313" y="3264"/>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 name="Freeform 12">
            <a:extLst>
              <a:ext uri="{FF2B5EF4-FFF2-40B4-BE49-F238E27FC236}">
                <a16:creationId xmlns:a16="http://schemas.microsoft.com/office/drawing/2014/main" id="{DCF844FF-A9D9-4EBB-A597-4FA336892ECE}"/>
              </a:ext>
            </a:extLst>
          </p:cNvPr>
          <p:cNvSpPr>
            <a:spLocks/>
          </p:cNvSpPr>
          <p:nvPr/>
        </p:nvSpPr>
        <p:spPr bwMode="auto">
          <a:xfrm flipH="1">
            <a:off x="5719352" y="4258101"/>
            <a:ext cx="3424648" cy="555185"/>
          </a:xfrm>
          <a:custGeom>
            <a:avLst/>
            <a:gdLst>
              <a:gd name="T0" fmla="*/ 1344 w 1344"/>
              <a:gd name="T1" fmla="*/ 1746 h 1746"/>
              <a:gd name="T2" fmla="*/ 0 w 1344"/>
              <a:gd name="T3" fmla="*/ 0 h 1746"/>
              <a:gd name="connsiteX0" fmla="*/ 10000 w 10000"/>
              <a:gd name="connsiteY0" fmla="*/ 9722 h 9722"/>
              <a:gd name="connsiteX1" fmla="*/ 0 w 10000"/>
              <a:gd name="connsiteY1" fmla="*/ 0 h 9722"/>
              <a:gd name="connsiteX0" fmla="*/ 10014 w 10014"/>
              <a:gd name="connsiteY0" fmla="*/ 9155 h 9155"/>
              <a:gd name="connsiteX1" fmla="*/ 0 w 10014"/>
              <a:gd name="connsiteY1" fmla="*/ 0 h 9155"/>
              <a:gd name="connsiteX0" fmla="*/ 10007 w 10007"/>
              <a:gd name="connsiteY0" fmla="*/ 8962 h 8962"/>
              <a:gd name="connsiteX1" fmla="*/ 0 w 10007"/>
              <a:gd name="connsiteY1" fmla="*/ 0 h 8962"/>
            </a:gdLst>
            <a:ahLst/>
            <a:cxnLst>
              <a:cxn ang="0">
                <a:pos x="connsiteX0" y="connsiteY0"/>
              </a:cxn>
              <a:cxn ang="0">
                <a:pos x="connsiteX1" y="connsiteY1"/>
              </a:cxn>
            </a:cxnLst>
            <a:rect l="l" t="t" r="r" b="b"/>
            <a:pathLst>
              <a:path w="10007" h="8962">
                <a:moveTo>
                  <a:pt x="10007" y="8962"/>
                </a:moveTo>
                <a:cubicBezTo>
                  <a:pt x="6679" y="5218"/>
                  <a:pt x="3328" y="3744"/>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 name="Freeform 12">
            <a:extLst>
              <a:ext uri="{FF2B5EF4-FFF2-40B4-BE49-F238E27FC236}">
                <a16:creationId xmlns:a16="http://schemas.microsoft.com/office/drawing/2014/main" id="{13C07B13-E09C-4934-BC29-6319CB4D06B8}"/>
              </a:ext>
            </a:extLst>
          </p:cNvPr>
          <p:cNvSpPr>
            <a:spLocks/>
          </p:cNvSpPr>
          <p:nvPr/>
        </p:nvSpPr>
        <p:spPr bwMode="auto">
          <a:xfrm flipH="1" flipV="1">
            <a:off x="5675946" y="4969984"/>
            <a:ext cx="3468055" cy="966792"/>
          </a:xfrm>
          <a:custGeom>
            <a:avLst/>
            <a:gdLst>
              <a:gd name="T0" fmla="*/ 1344 w 1344"/>
              <a:gd name="T1" fmla="*/ 1746 h 1746"/>
              <a:gd name="T2" fmla="*/ 0 w 1344"/>
              <a:gd name="T3" fmla="*/ 0 h 1746"/>
              <a:gd name="connsiteX0" fmla="*/ 9925 w 9925"/>
              <a:gd name="connsiteY0" fmla="*/ 9969 h 9969"/>
              <a:gd name="connsiteX1" fmla="*/ 0 w 9925"/>
              <a:gd name="connsiteY1" fmla="*/ 0 h 9969"/>
              <a:gd name="connsiteX0" fmla="*/ 10059 w 10059"/>
              <a:gd name="connsiteY0" fmla="*/ 10180 h 10180"/>
              <a:gd name="connsiteX1" fmla="*/ 0 w 10059"/>
              <a:gd name="connsiteY1" fmla="*/ 0 h 10180"/>
              <a:gd name="connsiteX0" fmla="*/ 9646 w 9646"/>
              <a:gd name="connsiteY0" fmla="*/ 10260 h 10260"/>
              <a:gd name="connsiteX1" fmla="*/ 0 w 9646"/>
              <a:gd name="connsiteY1" fmla="*/ 0 h 10260"/>
              <a:gd name="connsiteX0" fmla="*/ 9898 w 9898"/>
              <a:gd name="connsiteY0" fmla="*/ 10601 h 10601"/>
              <a:gd name="connsiteX1" fmla="*/ 0 w 9898"/>
              <a:gd name="connsiteY1" fmla="*/ 0 h 10601"/>
            </a:gdLst>
            <a:ahLst/>
            <a:cxnLst>
              <a:cxn ang="0">
                <a:pos x="connsiteX0" y="connsiteY0"/>
              </a:cxn>
              <a:cxn ang="0">
                <a:pos x="connsiteX1" y="connsiteY1"/>
              </a:cxn>
            </a:cxnLst>
            <a:rect l="l" t="t" r="r" b="b"/>
            <a:pathLst>
              <a:path w="9898" h="10601">
                <a:moveTo>
                  <a:pt x="9898" y="10601"/>
                </a:moveTo>
                <a:cubicBezTo>
                  <a:pt x="6422" y="7294"/>
                  <a:pt x="3476" y="3307"/>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 name="Freeform 12">
            <a:extLst>
              <a:ext uri="{FF2B5EF4-FFF2-40B4-BE49-F238E27FC236}">
                <a16:creationId xmlns:a16="http://schemas.microsoft.com/office/drawing/2014/main" id="{48402039-E024-4E4B-80F2-F4FD379EA1AF}"/>
              </a:ext>
            </a:extLst>
          </p:cNvPr>
          <p:cNvSpPr>
            <a:spLocks/>
          </p:cNvSpPr>
          <p:nvPr/>
        </p:nvSpPr>
        <p:spPr bwMode="auto">
          <a:xfrm flipV="1">
            <a:off x="0" y="4815693"/>
            <a:ext cx="4664324" cy="766241"/>
          </a:xfrm>
          <a:custGeom>
            <a:avLst/>
            <a:gdLst>
              <a:gd name="T0" fmla="*/ 1344 w 1344"/>
              <a:gd name="T1" fmla="*/ 1746 h 1746"/>
              <a:gd name="T2" fmla="*/ 0 w 1344"/>
              <a:gd name="T3" fmla="*/ 0 h 1746"/>
              <a:gd name="connsiteX0" fmla="*/ 9899 w 9899"/>
              <a:gd name="connsiteY0" fmla="*/ 9360 h 9360"/>
              <a:gd name="connsiteX1" fmla="*/ 0 w 9899"/>
              <a:gd name="connsiteY1" fmla="*/ 0 h 9360"/>
            </a:gdLst>
            <a:ahLst/>
            <a:cxnLst>
              <a:cxn ang="0">
                <a:pos x="connsiteX0" y="connsiteY0"/>
              </a:cxn>
              <a:cxn ang="0">
                <a:pos x="connsiteX1" y="connsiteY1"/>
              </a:cxn>
            </a:cxnLst>
            <a:rect l="l" t="t" r="r" b="b"/>
            <a:pathLst>
              <a:path w="9899" h="9360">
                <a:moveTo>
                  <a:pt x="9899" y="9360"/>
                </a:moveTo>
                <a:cubicBezTo>
                  <a:pt x="6566" y="6027"/>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Freeform 12">
            <a:extLst>
              <a:ext uri="{FF2B5EF4-FFF2-40B4-BE49-F238E27FC236}">
                <a16:creationId xmlns:a16="http://schemas.microsoft.com/office/drawing/2014/main" id="{F26139FD-F899-4BCD-AC83-C9D1F79359E2}"/>
              </a:ext>
            </a:extLst>
          </p:cNvPr>
          <p:cNvSpPr>
            <a:spLocks/>
          </p:cNvSpPr>
          <p:nvPr/>
        </p:nvSpPr>
        <p:spPr bwMode="auto">
          <a:xfrm flipV="1">
            <a:off x="3930556" y="5051000"/>
            <a:ext cx="1124450" cy="1806999"/>
          </a:xfrm>
          <a:custGeom>
            <a:avLst/>
            <a:gdLst>
              <a:gd name="T0" fmla="*/ 1344 w 1344"/>
              <a:gd name="T1" fmla="*/ 1746 h 1746"/>
              <a:gd name="T2" fmla="*/ 0 w 1344"/>
              <a:gd name="T3" fmla="*/ 0 h 1746"/>
              <a:gd name="connsiteX0" fmla="*/ 10500 w 10500"/>
              <a:gd name="connsiteY0" fmla="*/ 10023 h 10023"/>
              <a:gd name="connsiteX1" fmla="*/ 0 w 10500"/>
              <a:gd name="connsiteY1" fmla="*/ 0 h 10023"/>
              <a:gd name="connsiteX0" fmla="*/ 10288 w 10288"/>
              <a:gd name="connsiteY0" fmla="*/ 10068 h 10068"/>
              <a:gd name="connsiteX1" fmla="*/ 0 w 10288"/>
              <a:gd name="connsiteY1" fmla="*/ 0 h 10068"/>
              <a:gd name="connsiteX0" fmla="*/ 12711 w 12711"/>
              <a:gd name="connsiteY0" fmla="*/ 10068 h 10068"/>
              <a:gd name="connsiteX1" fmla="*/ 0 w 12711"/>
              <a:gd name="connsiteY1" fmla="*/ 0 h 10068"/>
              <a:gd name="connsiteX0" fmla="*/ 12711 w 12711"/>
              <a:gd name="connsiteY0" fmla="*/ 10068 h 10068"/>
              <a:gd name="connsiteX1" fmla="*/ 0 w 12711"/>
              <a:gd name="connsiteY1" fmla="*/ 0 h 10068"/>
            </a:gdLst>
            <a:ahLst/>
            <a:cxnLst>
              <a:cxn ang="0">
                <a:pos x="connsiteX0" y="connsiteY0"/>
              </a:cxn>
              <a:cxn ang="0">
                <a:pos x="connsiteX1" y="connsiteY1"/>
              </a:cxn>
            </a:cxnLst>
            <a:rect l="l" t="t" r="r" b="b"/>
            <a:pathLst>
              <a:path w="12711" h="10068">
                <a:moveTo>
                  <a:pt x="12711" y="10068"/>
                </a:moveTo>
                <a:cubicBezTo>
                  <a:pt x="12420" y="9813"/>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 name="Freeform 12">
            <a:extLst>
              <a:ext uri="{FF2B5EF4-FFF2-40B4-BE49-F238E27FC236}">
                <a16:creationId xmlns:a16="http://schemas.microsoft.com/office/drawing/2014/main" id="{49797191-BC39-4FA3-A466-3DCD71D66A0B}"/>
              </a:ext>
            </a:extLst>
          </p:cNvPr>
          <p:cNvSpPr>
            <a:spLocks/>
          </p:cNvSpPr>
          <p:nvPr/>
        </p:nvSpPr>
        <p:spPr bwMode="auto">
          <a:xfrm flipH="1" flipV="1">
            <a:off x="5458552" y="5068162"/>
            <a:ext cx="2197842" cy="1789837"/>
          </a:xfrm>
          <a:custGeom>
            <a:avLst/>
            <a:gdLst>
              <a:gd name="T0" fmla="*/ 1344 w 1344"/>
              <a:gd name="T1" fmla="*/ 1746 h 1746"/>
              <a:gd name="T2" fmla="*/ 0 w 1344"/>
              <a:gd name="T3" fmla="*/ 0 h 1746"/>
              <a:gd name="connsiteX0" fmla="*/ 9818 w 9818"/>
              <a:gd name="connsiteY0" fmla="*/ 9788 h 9788"/>
              <a:gd name="connsiteX1" fmla="*/ 0 w 9818"/>
              <a:gd name="connsiteY1" fmla="*/ 0 h 9788"/>
              <a:gd name="connsiteX0" fmla="*/ 9966 w 9966"/>
              <a:gd name="connsiteY0" fmla="*/ 10178 h 10178"/>
              <a:gd name="connsiteX1" fmla="*/ 0 w 9966"/>
              <a:gd name="connsiteY1" fmla="*/ 0 h 10178"/>
              <a:gd name="connsiteX0" fmla="*/ 9148 w 9148"/>
              <a:gd name="connsiteY0" fmla="*/ 10053 h 10053"/>
              <a:gd name="connsiteX1" fmla="*/ 0 w 9148"/>
              <a:gd name="connsiteY1" fmla="*/ 0 h 10053"/>
            </a:gdLst>
            <a:ahLst/>
            <a:cxnLst>
              <a:cxn ang="0">
                <a:pos x="connsiteX0" y="connsiteY0"/>
              </a:cxn>
              <a:cxn ang="0">
                <a:pos x="connsiteX1" y="connsiteY1"/>
              </a:cxn>
            </a:cxnLst>
            <a:rect l="l" t="t" r="r" b="b"/>
            <a:pathLst>
              <a:path w="9148" h="10053">
                <a:moveTo>
                  <a:pt x="9148" y="10053"/>
                </a:moveTo>
                <a:cubicBezTo>
                  <a:pt x="5815" y="6720"/>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2" name="Freeform 12">
            <a:extLst>
              <a:ext uri="{FF2B5EF4-FFF2-40B4-BE49-F238E27FC236}">
                <a16:creationId xmlns:a16="http://schemas.microsoft.com/office/drawing/2014/main" id="{7DADA3A2-8526-4271-B8E6-1C14768EBD13}"/>
              </a:ext>
            </a:extLst>
          </p:cNvPr>
          <p:cNvSpPr>
            <a:spLocks/>
          </p:cNvSpPr>
          <p:nvPr/>
        </p:nvSpPr>
        <p:spPr bwMode="auto">
          <a:xfrm flipV="1">
            <a:off x="1569493" y="4994358"/>
            <a:ext cx="3201813" cy="1863641"/>
          </a:xfrm>
          <a:custGeom>
            <a:avLst/>
            <a:gdLst>
              <a:gd name="T0" fmla="*/ 1344 w 1344"/>
              <a:gd name="T1" fmla="*/ 1746 h 1746"/>
              <a:gd name="T2" fmla="*/ 0 w 1344"/>
              <a:gd name="T3" fmla="*/ 0 h 1746"/>
              <a:gd name="connsiteX0" fmla="*/ 10189 w 10189"/>
              <a:gd name="connsiteY0" fmla="*/ 9595 h 9595"/>
              <a:gd name="connsiteX1" fmla="*/ 0 w 10189"/>
              <a:gd name="connsiteY1" fmla="*/ 0 h 9595"/>
            </a:gdLst>
            <a:ahLst/>
            <a:cxnLst>
              <a:cxn ang="0">
                <a:pos x="connsiteX0" y="connsiteY0"/>
              </a:cxn>
              <a:cxn ang="0">
                <a:pos x="connsiteX1" y="connsiteY1"/>
              </a:cxn>
            </a:cxnLst>
            <a:rect l="l" t="t" r="r" b="b"/>
            <a:pathLst>
              <a:path w="10189" h="9595">
                <a:moveTo>
                  <a:pt x="10189" y="9595"/>
                </a:moveTo>
                <a:cubicBezTo>
                  <a:pt x="6856" y="6262"/>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 name="Rectangle 5">
            <a:extLst>
              <a:ext uri="{FF2B5EF4-FFF2-40B4-BE49-F238E27FC236}">
                <a16:creationId xmlns:a16="http://schemas.microsoft.com/office/drawing/2014/main" id="{566DA686-A5E5-44DA-8FF9-3DB7BA0E5089}"/>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6699"/>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FF6699"/>
              </a:solidFill>
              <a:effectLst/>
              <a:uLnTx/>
              <a:uFillTx/>
              <a:latin typeface="Calibri" panose="020F0502020204030204" pitchFamily="34" charset="0"/>
              <a:cs typeface="Calibri" panose="020F0502020204030204" pitchFamily="34" charset="0"/>
            </a:endParaRPr>
          </a:p>
        </p:txBody>
      </p:sp>
      <p:sp>
        <p:nvSpPr>
          <p:cNvPr id="34" name="Rectangle 32">
            <a:extLst>
              <a:ext uri="{FF2B5EF4-FFF2-40B4-BE49-F238E27FC236}">
                <a16:creationId xmlns:a16="http://schemas.microsoft.com/office/drawing/2014/main" id="{A3223AAE-088F-43A0-A173-C9C518758757}"/>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990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FF9900"/>
              </a:solidFill>
              <a:effectLst/>
              <a:uLnTx/>
              <a:uFillTx/>
              <a:latin typeface="Calibri" panose="020F0502020204030204" pitchFamily="34" charset="0"/>
              <a:cs typeface="Calibri" panose="020F0502020204030204" pitchFamily="34" charset="0"/>
            </a:endParaRPr>
          </a:p>
        </p:txBody>
      </p:sp>
      <p:sp>
        <p:nvSpPr>
          <p:cNvPr id="35" name="Rectangle 33">
            <a:extLst>
              <a:ext uri="{FF2B5EF4-FFF2-40B4-BE49-F238E27FC236}">
                <a16:creationId xmlns:a16="http://schemas.microsoft.com/office/drawing/2014/main" id="{34E6A5FC-FA9F-4BFF-83D4-466367DB5D39}"/>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36" name="Rectangle 34">
            <a:extLst>
              <a:ext uri="{FF2B5EF4-FFF2-40B4-BE49-F238E27FC236}">
                <a16:creationId xmlns:a16="http://schemas.microsoft.com/office/drawing/2014/main" id="{2F2E4871-B0D1-4AD1-9DE0-5E3903649AC9}"/>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66FF33"/>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66FF33"/>
              </a:solidFill>
              <a:effectLst/>
              <a:uLnTx/>
              <a:uFillTx/>
              <a:latin typeface="Calibri" panose="020F0502020204030204" pitchFamily="34" charset="0"/>
              <a:cs typeface="Calibri" panose="020F0502020204030204" pitchFamily="34" charset="0"/>
            </a:endParaRPr>
          </a:p>
        </p:txBody>
      </p:sp>
      <p:sp>
        <p:nvSpPr>
          <p:cNvPr id="37" name="Rectangle 35">
            <a:extLst>
              <a:ext uri="{FF2B5EF4-FFF2-40B4-BE49-F238E27FC236}">
                <a16:creationId xmlns:a16="http://schemas.microsoft.com/office/drawing/2014/main" id="{FE0A4223-8DDB-461E-BA26-6D536E18D535}"/>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sp>
        <p:nvSpPr>
          <p:cNvPr id="38" name="Rectangle 36">
            <a:extLst>
              <a:ext uri="{FF2B5EF4-FFF2-40B4-BE49-F238E27FC236}">
                <a16:creationId xmlns:a16="http://schemas.microsoft.com/office/drawing/2014/main" id="{BD8FC357-DA35-4254-A757-C89FEE9DBDE4}"/>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9" name="Rectangle 5">
            <a:extLst>
              <a:ext uri="{FF2B5EF4-FFF2-40B4-BE49-F238E27FC236}">
                <a16:creationId xmlns:a16="http://schemas.microsoft.com/office/drawing/2014/main" id="{37FDCD4F-1D73-42B9-8E73-B399D3FA7014}"/>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CC99FF"/>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CC99FF"/>
              </a:solidFill>
              <a:effectLst/>
              <a:uLnTx/>
              <a:uFillTx/>
              <a:latin typeface="Calibri" panose="020F0502020204030204" pitchFamily="34" charset="0"/>
              <a:cs typeface="Calibri" panose="020F0502020204030204" pitchFamily="34" charset="0"/>
            </a:endParaRPr>
          </a:p>
        </p:txBody>
      </p:sp>
      <p:sp>
        <p:nvSpPr>
          <p:cNvPr id="40" name="Rectangle 5">
            <a:extLst>
              <a:ext uri="{FF2B5EF4-FFF2-40B4-BE49-F238E27FC236}">
                <a16:creationId xmlns:a16="http://schemas.microsoft.com/office/drawing/2014/main" id="{C3722C10-5F79-4E75-82C5-240A92AF1D1E}"/>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41" name="Rectangle 5">
            <a:extLst>
              <a:ext uri="{FF2B5EF4-FFF2-40B4-BE49-F238E27FC236}">
                <a16:creationId xmlns:a16="http://schemas.microsoft.com/office/drawing/2014/main" id="{3F7D06DF-685C-4D34-A4DB-2FDE9B0711BC}"/>
              </a:ext>
            </a:extLst>
          </p:cNvPr>
          <p:cNvSpPr>
            <a:spLocks noChangeArrowheads="1"/>
          </p:cNvSpPr>
          <p:nvPr/>
        </p:nvSpPr>
        <p:spPr bwMode="auto">
          <a:xfrm>
            <a:off x="4497945" y="4450529"/>
            <a:ext cx="13716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rgbClr val="000000"/>
                  </a:solidFill>
                </a:ln>
                <a:solidFill>
                  <a:srgbClr val="FFFFFF"/>
                </a:solidFill>
                <a:effectLst>
                  <a:glow rad="88900">
                    <a:schemeClr val="tx1"/>
                  </a:glow>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solidFill>
                  <a:srgbClr val="000000"/>
                </a:solidFill>
              </a:ln>
              <a:solidFill>
                <a:srgbClr val="FFFFFF"/>
              </a:solidFill>
              <a:effectLst>
                <a:glow rad="88900">
                  <a:schemeClr val="tx1"/>
                </a:glow>
              </a:effectLst>
              <a:uLnTx/>
              <a:uFillTx/>
              <a:latin typeface="Calibri" panose="020F0502020204030204" pitchFamily="34" charset="0"/>
              <a:cs typeface="Calibri" panose="020F0502020204030204" pitchFamily="34" charset="0"/>
            </a:endParaRPr>
          </a:p>
        </p:txBody>
      </p:sp>
      <p:sp>
        <p:nvSpPr>
          <p:cNvPr id="8" name="Rectangle 2" hidden="1">
            <a:extLst>
              <a:ext uri="{FF2B5EF4-FFF2-40B4-BE49-F238E27FC236}">
                <a16:creationId xmlns:a16="http://schemas.microsoft.com/office/drawing/2014/main" id="{22943D51-4C39-4D63-84D0-989AA999B92D}"/>
              </a:ext>
            </a:extLst>
          </p:cNvPr>
          <p:cNvSpPr txBox="1">
            <a:spLocks noChangeArrowheads="1"/>
          </p:cNvSpPr>
          <p:nvPr/>
        </p:nvSpPr>
        <p:spPr bwMode="auto">
          <a:xfrm>
            <a:off x="4408225" y="4374357"/>
            <a:ext cx="1549663" cy="7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God</a:t>
            </a:r>
          </a:p>
        </p:txBody>
      </p:sp>
    </p:spTree>
    <p:extLst>
      <p:ext uri="{BB962C8B-B14F-4D97-AF65-F5344CB8AC3E}">
        <p14:creationId xmlns:p14="http://schemas.microsoft.com/office/powerpoint/2010/main" val="3533804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3*#ppt_w"/>
                                          </p:val>
                                        </p:tav>
                                        <p:tav tm="100000">
                                          <p:val>
                                            <p:strVal val="#ppt_w"/>
                                          </p:val>
                                        </p:tav>
                                      </p:tavLst>
                                    </p:anim>
                                    <p:anim calcmode="lin" valueType="num">
                                      <p:cBhvr>
                                        <p:cTn id="8" dur="500" fill="hold"/>
                                        <p:tgtEl>
                                          <p:spTgt spid="3074"/>
                                        </p:tgtEl>
                                        <p:attrNameLst>
                                          <p:attrName>ppt_h</p:attrName>
                                        </p:attrNameLst>
                                      </p:cBhvr>
                                      <p:tavLst>
                                        <p:tav tm="0">
                                          <p:val>
                                            <p:strVal val="4/3*#ppt_h"/>
                                          </p:val>
                                        </p:tav>
                                        <p:tav tm="100000">
                                          <p:val>
                                            <p:strVal val="#ppt_h"/>
                                          </p:val>
                                        </p:tav>
                                      </p:tavLst>
                                    </p:anim>
                                  </p:childTnLst>
                                </p:cTn>
                              </p:par>
                            </p:childTnLst>
                          </p:cTn>
                        </p:par>
                        <p:par>
                          <p:cTn id="9" fill="hold">
                            <p:stCondLst>
                              <p:cond delay="1250"/>
                            </p:stCondLst>
                            <p:childTnLst>
                              <p:par>
                                <p:cTn id="10" presetID="10" presetClass="exit" presetSubtype="0" fill="hold" grpId="3" nodeType="after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40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42" presetClass="path" presetSubtype="0" accel="50000" decel="50000" fill="hold" grpId="2" nodeType="withEffect">
                                  <p:stCondLst>
                                    <p:cond delay="0"/>
                                  </p:stCondLst>
                                  <p:childTnLst>
                                    <p:animMotion origin="layout" path="M 2.5E-6 -1.48148E-6 L 0.0934 0.28935 " pathEditMode="relative" rAng="0" ptsTypes="AA">
                                      <p:cBhvr>
                                        <p:cTn id="37" dur="2000" fill="hold"/>
                                        <p:tgtEl>
                                          <p:spTgt spid="9"/>
                                        </p:tgtEl>
                                        <p:attrNameLst>
                                          <p:attrName>ppt_x</p:attrName>
                                          <p:attrName>ppt_y</p:attrName>
                                        </p:attrNameLst>
                                      </p:cBhvr>
                                      <p:rCtr x="4670" y="14468"/>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2000"/>
                            </p:stCondLst>
                            <p:childTnLst>
                              <p:par>
                                <p:cTn id="54" presetID="1" presetClass="entr" presetSubtype="0" fill="hold" grpId="0" nodeType="afterEffect">
                                  <p:stCondLst>
                                    <p:cond delay="0"/>
                                  </p:stCondLst>
                                  <p:childTnLst>
                                    <p:set>
                                      <p:cBhvr>
                                        <p:cTn id="55" dur="1" fill="hold">
                                          <p:stCondLst>
                                            <p:cond delay="0"/>
                                          </p:stCondLst>
                                        </p:cTn>
                                        <p:tgtEl>
                                          <p:spTgt spid="33">
                                            <p:txEl>
                                              <p:pRg st="0" end="0"/>
                                            </p:txEl>
                                          </p:spTgt>
                                        </p:tgtEl>
                                        <p:attrNameLst>
                                          <p:attrName>style.visibility</p:attrName>
                                        </p:attrNameLst>
                                      </p:cBhvr>
                                      <p:to>
                                        <p:strVal val="visible"/>
                                      </p:to>
                                    </p:set>
                                  </p:childTnLst>
                                </p:cTn>
                              </p:par>
                              <p:par>
                                <p:cTn id="56" presetID="0" presetClass="exit" presetSubtype="0" fill="hold" grpId="1" nodeType="withEffect">
                                  <p:stCondLst>
                                    <p:cond delay="0"/>
                                  </p:stCondLst>
                                  <p:childTnLst>
                                    <p:set>
                                      <p:cBhvr>
                                        <p:cTn id="57" dur="1" fill="hold">
                                          <p:stCondLst>
                                            <p:cond delay="1999"/>
                                          </p:stCondLst>
                                        </p:cTn>
                                        <p:tgtEl>
                                          <p:spTgt spid="33">
                                            <p:txEl>
                                              <p:pRg st="0" end="0"/>
                                            </p:txEl>
                                          </p:spTgt>
                                        </p:tgtEl>
                                        <p:attrNameLst>
                                          <p:attrName>style.visibility</p:attrName>
                                        </p:attrNameLst>
                                      </p:cBhvr>
                                      <p:to>
                                        <p:strVal val="hidden"/>
                                      </p:to>
                                    </p:set>
                                    <p:animEffect transition="out" filter="fade">
                                      <p:cBhvr>
                                        <p:cTn id="58" dur="2000">
                                          <p:stCondLst>
                                            <p:cond delay="0"/>
                                          </p:stCondLst>
                                        </p:cTn>
                                        <p:tgtEl>
                                          <p:spTgt spid="33">
                                            <p:txEl>
                                              <p:pRg st="0" end="0"/>
                                            </p:txEl>
                                          </p:spTgt>
                                        </p:tgtEl>
                                      </p:cBhvr>
                                    </p:animEffect>
                                    <p:anim to="" calcmode="lin" valueType="num">
                                      <p:cBhvr>
                                        <p:cTn id="59" dur="2000" fill="hold">
                                          <p:stCondLst>
                                            <p:cond delay="0"/>
                                          </p:stCondLst>
                                        </p:cTn>
                                        <p:tgtEl>
                                          <p:spTgt spid="33">
                                            <p:txEl>
                                              <p:pRg st="0" end="0"/>
                                            </p:txEl>
                                          </p:spTgt>
                                        </p:tgtEl>
                                        <p:attrNameLst>
                                          <p:attrName>ppt_w</p:attrName>
                                        </p:attrNameLst>
                                      </p:cBhvr>
                                      <p:tavLst>
                                        <p:tav tm="0">
                                          <p:val>
                                            <p:strVal val="#ppt_w"/>
                                          </p:val>
                                        </p:tav>
                                        <p:tav tm="100000">
                                          <p:val>
                                            <p:strVal val="#ppt_w*4"/>
                                          </p:val>
                                        </p:tav>
                                      </p:tavLst>
                                    </p:anim>
                                    <p:anim to="" calcmode="lin" valueType="num">
                                      <p:cBhvr>
                                        <p:cTn id="60" dur="2000" fill="hold">
                                          <p:stCondLst>
                                            <p:cond delay="0"/>
                                          </p:stCondLst>
                                        </p:cTn>
                                        <p:tgtEl>
                                          <p:spTgt spid="33">
                                            <p:txEl>
                                              <p:pRg st="0" end="0"/>
                                            </p:txEl>
                                          </p:spTgt>
                                        </p:tgtEl>
                                        <p:attrNameLst>
                                          <p:attrName>ppt_h</p:attrName>
                                        </p:attrNameLst>
                                      </p:cBhvr>
                                      <p:tavLst>
                                        <p:tav tm="0">
                                          <p:val>
                                            <p:strVal val="#ppt_h"/>
                                          </p:val>
                                        </p:tav>
                                        <p:tav tm="100000">
                                          <p:val>
                                            <p:strVal val="#ppt_h*4"/>
                                          </p:val>
                                        </p:tav>
                                      </p:tavLst>
                                    </p:anim>
                                  </p:childTnLst>
                                </p:cTn>
                              </p:par>
                              <p:par>
                                <p:cTn id="61" presetID="8" presetClass="emph" presetSubtype="0" fill="hold" grpId="2" nodeType="withEffect">
                                  <p:stCondLst>
                                    <p:cond delay="0"/>
                                  </p:stCondLst>
                                  <p:childTnLst>
                                    <p:animRot by="-43200000">
                                      <p:cBhvr>
                                        <p:cTn id="62" dur="2000" fill="hold"/>
                                        <p:tgtEl>
                                          <p:spTgt spid="33">
                                            <p:txEl>
                                              <p:pRg st="0" end="0"/>
                                            </p:txEl>
                                          </p:spTgt>
                                        </p:tgtEl>
                                        <p:attrNameLst>
                                          <p:attrName>r</p:attrName>
                                        </p:attrNameLst>
                                      </p:cBhvr>
                                    </p:animRot>
                                  </p:childTnLst>
                                </p:cTn>
                              </p:par>
                              <p:par>
                                <p:cTn id="63" presetID="1" presetClass="entr" presetSubtype="0" fill="hold" grpId="0" nodeType="withEffect">
                                  <p:stCondLst>
                                    <p:cond delay="100"/>
                                  </p:stCondLst>
                                  <p:childTnLst>
                                    <p:set>
                                      <p:cBhvr>
                                        <p:cTn id="64" dur="1" fill="hold">
                                          <p:stCondLst>
                                            <p:cond delay="0"/>
                                          </p:stCondLst>
                                        </p:cTn>
                                        <p:tgtEl>
                                          <p:spTgt spid="34">
                                            <p:txEl>
                                              <p:pRg st="0" end="0"/>
                                            </p:txEl>
                                          </p:spTgt>
                                        </p:tgtEl>
                                        <p:attrNameLst>
                                          <p:attrName>style.visibility</p:attrName>
                                        </p:attrNameLst>
                                      </p:cBhvr>
                                      <p:to>
                                        <p:strVal val="visible"/>
                                      </p:to>
                                    </p:set>
                                  </p:childTnLst>
                                </p:cTn>
                              </p:par>
                              <p:par>
                                <p:cTn id="65" presetID="0" presetClass="exit" presetSubtype="0" fill="hold" grpId="1" nodeType="withEffect">
                                  <p:stCondLst>
                                    <p:cond delay="100"/>
                                  </p:stCondLst>
                                  <p:childTnLst>
                                    <p:set>
                                      <p:cBhvr>
                                        <p:cTn id="66" dur="1" fill="hold">
                                          <p:stCondLst>
                                            <p:cond delay="1999"/>
                                          </p:stCondLst>
                                        </p:cTn>
                                        <p:tgtEl>
                                          <p:spTgt spid="34">
                                            <p:txEl>
                                              <p:pRg st="0" end="0"/>
                                            </p:txEl>
                                          </p:spTgt>
                                        </p:tgtEl>
                                        <p:attrNameLst>
                                          <p:attrName>style.visibility</p:attrName>
                                        </p:attrNameLst>
                                      </p:cBhvr>
                                      <p:to>
                                        <p:strVal val="hidden"/>
                                      </p:to>
                                    </p:set>
                                    <p:animEffect transition="out" filter="fade">
                                      <p:cBhvr>
                                        <p:cTn id="67" dur="2000">
                                          <p:stCondLst>
                                            <p:cond delay="0"/>
                                          </p:stCondLst>
                                        </p:cTn>
                                        <p:tgtEl>
                                          <p:spTgt spid="34">
                                            <p:txEl>
                                              <p:pRg st="0" end="0"/>
                                            </p:txEl>
                                          </p:spTgt>
                                        </p:tgtEl>
                                      </p:cBhvr>
                                    </p:animEffect>
                                    <p:anim to="" calcmode="lin" valueType="num">
                                      <p:cBhvr>
                                        <p:cTn id="68" dur="2000" fill="hold">
                                          <p:stCondLst>
                                            <p:cond delay="0"/>
                                          </p:stCondLst>
                                        </p:cTn>
                                        <p:tgtEl>
                                          <p:spTgt spid="34">
                                            <p:txEl>
                                              <p:pRg st="0" end="0"/>
                                            </p:txEl>
                                          </p:spTgt>
                                        </p:tgtEl>
                                        <p:attrNameLst>
                                          <p:attrName>ppt_w</p:attrName>
                                        </p:attrNameLst>
                                      </p:cBhvr>
                                      <p:tavLst>
                                        <p:tav tm="0">
                                          <p:val>
                                            <p:strVal val="#ppt_w"/>
                                          </p:val>
                                        </p:tav>
                                        <p:tav tm="100000">
                                          <p:val>
                                            <p:strVal val="#ppt_w*4"/>
                                          </p:val>
                                        </p:tav>
                                      </p:tavLst>
                                    </p:anim>
                                    <p:anim to="" calcmode="lin" valueType="num">
                                      <p:cBhvr>
                                        <p:cTn id="69" dur="2000" fill="hold">
                                          <p:stCondLst>
                                            <p:cond delay="0"/>
                                          </p:stCondLst>
                                        </p:cTn>
                                        <p:tgtEl>
                                          <p:spTgt spid="34">
                                            <p:txEl>
                                              <p:pRg st="0" end="0"/>
                                            </p:txEl>
                                          </p:spTgt>
                                        </p:tgtEl>
                                        <p:attrNameLst>
                                          <p:attrName>ppt_h</p:attrName>
                                        </p:attrNameLst>
                                      </p:cBhvr>
                                      <p:tavLst>
                                        <p:tav tm="0">
                                          <p:val>
                                            <p:strVal val="#ppt_h"/>
                                          </p:val>
                                        </p:tav>
                                        <p:tav tm="100000">
                                          <p:val>
                                            <p:strVal val="#ppt_h*4"/>
                                          </p:val>
                                        </p:tav>
                                      </p:tavLst>
                                    </p:anim>
                                  </p:childTnLst>
                                </p:cTn>
                              </p:par>
                              <p:par>
                                <p:cTn id="70" presetID="8" presetClass="emph" presetSubtype="0" fill="hold" grpId="2" nodeType="withEffect">
                                  <p:stCondLst>
                                    <p:cond delay="100"/>
                                  </p:stCondLst>
                                  <p:childTnLst>
                                    <p:animRot by="-43200000">
                                      <p:cBhvr>
                                        <p:cTn id="71" dur="2000" fill="hold"/>
                                        <p:tgtEl>
                                          <p:spTgt spid="34">
                                            <p:txEl>
                                              <p:pRg st="0" end="0"/>
                                            </p:txEl>
                                          </p:spTgt>
                                        </p:tgtEl>
                                        <p:attrNameLst>
                                          <p:attrName>r</p:attrName>
                                        </p:attrNameLst>
                                      </p:cBhvr>
                                    </p:animRot>
                                  </p:childTnLst>
                                </p:cTn>
                              </p:par>
                              <p:par>
                                <p:cTn id="72" presetID="1" presetClass="entr" presetSubtype="0" fill="hold" grpId="0" nodeType="withEffect">
                                  <p:stCondLst>
                                    <p:cond delay="200"/>
                                  </p:stCondLst>
                                  <p:childTnLst>
                                    <p:set>
                                      <p:cBhvr>
                                        <p:cTn id="73" dur="1" fill="hold">
                                          <p:stCondLst>
                                            <p:cond delay="0"/>
                                          </p:stCondLst>
                                        </p:cTn>
                                        <p:tgtEl>
                                          <p:spTgt spid="35">
                                            <p:txEl>
                                              <p:pRg st="0" end="0"/>
                                            </p:txEl>
                                          </p:spTgt>
                                        </p:tgtEl>
                                        <p:attrNameLst>
                                          <p:attrName>style.visibility</p:attrName>
                                        </p:attrNameLst>
                                      </p:cBhvr>
                                      <p:to>
                                        <p:strVal val="visible"/>
                                      </p:to>
                                    </p:set>
                                  </p:childTnLst>
                                </p:cTn>
                              </p:par>
                              <p:par>
                                <p:cTn id="74" presetID="0" presetClass="exit" presetSubtype="0" fill="hold" grpId="1" nodeType="withEffect">
                                  <p:stCondLst>
                                    <p:cond delay="200"/>
                                  </p:stCondLst>
                                  <p:childTnLst>
                                    <p:set>
                                      <p:cBhvr>
                                        <p:cTn id="75" dur="1" fill="hold">
                                          <p:stCondLst>
                                            <p:cond delay="1999"/>
                                          </p:stCondLst>
                                        </p:cTn>
                                        <p:tgtEl>
                                          <p:spTgt spid="35">
                                            <p:txEl>
                                              <p:pRg st="0" end="0"/>
                                            </p:txEl>
                                          </p:spTgt>
                                        </p:tgtEl>
                                        <p:attrNameLst>
                                          <p:attrName>style.visibility</p:attrName>
                                        </p:attrNameLst>
                                      </p:cBhvr>
                                      <p:to>
                                        <p:strVal val="hidden"/>
                                      </p:to>
                                    </p:set>
                                    <p:animEffect transition="out" filter="fade">
                                      <p:cBhvr>
                                        <p:cTn id="76" dur="2000">
                                          <p:stCondLst>
                                            <p:cond delay="0"/>
                                          </p:stCondLst>
                                        </p:cTn>
                                        <p:tgtEl>
                                          <p:spTgt spid="35">
                                            <p:txEl>
                                              <p:pRg st="0" end="0"/>
                                            </p:txEl>
                                          </p:spTgt>
                                        </p:tgtEl>
                                      </p:cBhvr>
                                    </p:animEffect>
                                    <p:anim to="" calcmode="lin" valueType="num">
                                      <p:cBhvr>
                                        <p:cTn id="77" dur="2000" fill="hold">
                                          <p:stCondLst>
                                            <p:cond delay="0"/>
                                          </p:stCondLst>
                                        </p:cTn>
                                        <p:tgtEl>
                                          <p:spTgt spid="35">
                                            <p:txEl>
                                              <p:pRg st="0" end="0"/>
                                            </p:txEl>
                                          </p:spTgt>
                                        </p:tgtEl>
                                        <p:attrNameLst>
                                          <p:attrName>ppt_w</p:attrName>
                                        </p:attrNameLst>
                                      </p:cBhvr>
                                      <p:tavLst>
                                        <p:tav tm="0">
                                          <p:val>
                                            <p:strVal val="#ppt_w"/>
                                          </p:val>
                                        </p:tav>
                                        <p:tav tm="100000">
                                          <p:val>
                                            <p:strVal val="#ppt_w*4"/>
                                          </p:val>
                                        </p:tav>
                                      </p:tavLst>
                                    </p:anim>
                                    <p:anim to="" calcmode="lin" valueType="num">
                                      <p:cBhvr>
                                        <p:cTn id="78" dur="2000" fill="hold">
                                          <p:stCondLst>
                                            <p:cond delay="0"/>
                                          </p:stCondLst>
                                        </p:cTn>
                                        <p:tgtEl>
                                          <p:spTgt spid="35">
                                            <p:txEl>
                                              <p:pRg st="0" end="0"/>
                                            </p:txEl>
                                          </p:spTgt>
                                        </p:tgtEl>
                                        <p:attrNameLst>
                                          <p:attrName>ppt_h</p:attrName>
                                        </p:attrNameLst>
                                      </p:cBhvr>
                                      <p:tavLst>
                                        <p:tav tm="0">
                                          <p:val>
                                            <p:strVal val="#ppt_h"/>
                                          </p:val>
                                        </p:tav>
                                        <p:tav tm="100000">
                                          <p:val>
                                            <p:strVal val="#ppt_h*4"/>
                                          </p:val>
                                        </p:tav>
                                      </p:tavLst>
                                    </p:anim>
                                  </p:childTnLst>
                                </p:cTn>
                              </p:par>
                              <p:par>
                                <p:cTn id="79" presetID="8" presetClass="emph" presetSubtype="0" fill="hold" grpId="2" nodeType="withEffect">
                                  <p:stCondLst>
                                    <p:cond delay="200"/>
                                  </p:stCondLst>
                                  <p:childTnLst>
                                    <p:animRot by="-43200000">
                                      <p:cBhvr>
                                        <p:cTn id="80" dur="2000" fill="hold"/>
                                        <p:tgtEl>
                                          <p:spTgt spid="35">
                                            <p:txEl>
                                              <p:pRg st="0" end="0"/>
                                            </p:txEl>
                                          </p:spTgt>
                                        </p:tgtEl>
                                        <p:attrNameLst>
                                          <p:attrName>r</p:attrName>
                                        </p:attrNameLst>
                                      </p:cBhvr>
                                    </p:animRot>
                                  </p:childTnLst>
                                </p:cTn>
                              </p:par>
                              <p:par>
                                <p:cTn id="81" presetID="1" presetClass="entr" presetSubtype="0" fill="hold" grpId="0" nodeType="withEffect">
                                  <p:stCondLst>
                                    <p:cond delay="300"/>
                                  </p:stCondLst>
                                  <p:childTnLst>
                                    <p:set>
                                      <p:cBhvr>
                                        <p:cTn id="82" dur="1" fill="hold">
                                          <p:stCondLst>
                                            <p:cond delay="0"/>
                                          </p:stCondLst>
                                        </p:cTn>
                                        <p:tgtEl>
                                          <p:spTgt spid="36">
                                            <p:txEl>
                                              <p:pRg st="0" end="0"/>
                                            </p:txEl>
                                          </p:spTgt>
                                        </p:tgtEl>
                                        <p:attrNameLst>
                                          <p:attrName>style.visibility</p:attrName>
                                        </p:attrNameLst>
                                      </p:cBhvr>
                                      <p:to>
                                        <p:strVal val="visible"/>
                                      </p:to>
                                    </p:set>
                                  </p:childTnLst>
                                </p:cTn>
                              </p:par>
                              <p:par>
                                <p:cTn id="83" presetID="0" presetClass="exit" presetSubtype="0" fill="hold" grpId="1" nodeType="withEffect">
                                  <p:stCondLst>
                                    <p:cond delay="300"/>
                                  </p:stCondLst>
                                  <p:childTnLst>
                                    <p:set>
                                      <p:cBhvr>
                                        <p:cTn id="84" dur="1" fill="hold">
                                          <p:stCondLst>
                                            <p:cond delay="1999"/>
                                          </p:stCondLst>
                                        </p:cTn>
                                        <p:tgtEl>
                                          <p:spTgt spid="36">
                                            <p:txEl>
                                              <p:pRg st="0" end="0"/>
                                            </p:txEl>
                                          </p:spTgt>
                                        </p:tgtEl>
                                        <p:attrNameLst>
                                          <p:attrName>style.visibility</p:attrName>
                                        </p:attrNameLst>
                                      </p:cBhvr>
                                      <p:to>
                                        <p:strVal val="hidden"/>
                                      </p:to>
                                    </p:set>
                                    <p:animEffect transition="out" filter="fade">
                                      <p:cBhvr>
                                        <p:cTn id="85" dur="2000">
                                          <p:stCondLst>
                                            <p:cond delay="0"/>
                                          </p:stCondLst>
                                        </p:cTn>
                                        <p:tgtEl>
                                          <p:spTgt spid="36">
                                            <p:txEl>
                                              <p:pRg st="0" end="0"/>
                                            </p:txEl>
                                          </p:spTgt>
                                        </p:tgtEl>
                                      </p:cBhvr>
                                    </p:animEffect>
                                    <p:anim to="" calcmode="lin" valueType="num">
                                      <p:cBhvr>
                                        <p:cTn id="86" dur="2000" fill="hold">
                                          <p:stCondLst>
                                            <p:cond delay="0"/>
                                          </p:stCondLst>
                                        </p:cTn>
                                        <p:tgtEl>
                                          <p:spTgt spid="36">
                                            <p:txEl>
                                              <p:pRg st="0" end="0"/>
                                            </p:txEl>
                                          </p:spTgt>
                                        </p:tgtEl>
                                        <p:attrNameLst>
                                          <p:attrName>ppt_w</p:attrName>
                                        </p:attrNameLst>
                                      </p:cBhvr>
                                      <p:tavLst>
                                        <p:tav tm="0">
                                          <p:val>
                                            <p:strVal val="#ppt_w"/>
                                          </p:val>
                                        </p:tav>
                                        <p:tav tm="100000">
                                          <p:val>
                                            <p:strVal val="#ppt_w*4"/>
                                          </p:val>
                                        </p:tav>
                                      </p:tavLst>
                                    </p:anim>
                                    <p:anim to="" calcmode="lin" valueType="num">
                                      <p:cBhvr>
                                        <p:cTn id="87" dur="2000" fill="hold">
                                          <p:stCondLst>
                                            <p:cond delay="0"/>
                                          </p:stCondLst>
                                        </p:cTn>
                                        <p:tgtEl>
                                          <p:spTgt spid="36">
                                            <p:txEl>
                                              <p:pRg st="0" end="0"/>
                                            </p:txEl>
                                          </p:spTgt>
                                        </p:tgtEl>
                                        <p:attrNameLst>
                                          <p:attrName>ppt_h</p:attrName>
                                        </p:attrNameLst>
                                      </p:cBhvr>
                                      <p:tavLst>
                                        <p:tav tm="0">
                                          <p:val>
                                            <p:strVal val="#ppt_h"/>
                                          </p:val>
                                        </p:tav>
                                        <p:tav tm="100000">
                                          <p:val>
                                            <p:strVal val="#ppt_h*4"/>
                                          </p:val>
                                        </p:tav>
                                      </p:tavLst>
                                    </p:anim>
                                  </p:childTnLst>
                                </p:cTn>
                              </p:par>
                              <p:par>
                                <p:cTn id="88" presetID="8" presetClass="emph" presetSubtype="0" fill="hold" grpId="2" nodeType="withEffect">
                                  <p:stCondLst>
                                    <p:cond delay="300"/>
                                  </p:stCondLst>
                                  <p:childTnLst>
                                    <p:animRot by="-43200000">
                                      <p:cBhvr>
                                        <p:cTn id="89" dur="2000" fill="hold"/>
                                        <p:tgtEl>
                                          <p:spTgt spid="36">
                                            <p:txEl>
                                              <p:pRg st="0" end="0"/>
                                            </p:txEl>
                                          </p:spTgt>
                                        </p:tgtEl>
                                        <p:attrNameLst>
                                          <p:attrName>r</p:attrName>
                                        </p:attrNameLst>
                                      </p:cBhvr>
                                    </p:animRot>
                                  </p:childTnLst>
                                </p:cTn>
                              </p:par>
                              <p:par>
                                <p:cTn id="90" presetID="1" presetClass="entr" presetSubtype="0" fill="hold" grpId="0" nodeType="withEffect">
                                  <p:stCondLst>
                                    <p:cond delay="400"/>
                                  </p:stCondLst>
                                  <p:childTnLst>
                                    <p:set>
                                      <p:cBhvr>
                                        <p:cTn id="91" dur="1" fill="hold">
                                          <p:stCondLst>
                                            <p:cond delay="0"/>
                                          </p:stCondLst>
                                        </p:cTn>
                                        <p:tgtEl>
                                          <p:spTgt spid="37">
                                            <p:txEl>
                                              <p:pRg st="0" end="0"/>
                                            </p:txEl>
                                          </p:spTgt>
                                        </p:tgtEl>
                                        <p:attrNameLst>
                                          <p:attrName>style.visibility</p:attrName>
                                        </p:attrNameLst>
                                      </p:cBhvr>
                                      <p:to>
                                        <p:strVal val="visible"/>
                                      </p:to>
                                    </p:set>
                                  </p:childTnLst>
                                </p:cTn>
                              </p:par>
                              <p:par>
                                <p:cTn id="92" presetID="0" presetClass="exit" presetSubtype="0" fill="hold" grpId="1" nodeType="withEffect">
                                  <p:stCondLst>
                                    <p:cond delay="400"/>
                                  </p:stCondLst>
                                  <p:childTnLst>
                                    <p:set>
                                      <p:cBhvr>
                                        <p:cTn id="93" dur="1" fill="hold">
                                          <p:stCondLst>
                                            <p:cond delay="1999"/>
                                          </p:stCondLst>
                                        </p:cTn>
                                        <p:tgtEl>
                                          <p:spTgt spid="37">
                                            <p:txEl>
                                              <p:pRg st="0" end="0"/>
                                            </p:txEl>
                                          </p:spTgt>
                                        </p:tgtEl>
                                        <p:attrNameLst>
                                          <p:attrName>style.visibility</p:attrName>
                                        </p:attrNameLst>
                                      </p:cBhvr>
                                      <p:to>
                                        <p:strVal val="hidden"/>
                                      </p:to>
                                    </p:set>
                                    <p:animEffect transition="out" filter="fade">
                                      <p:cBhvr>
                                        <p:cTn id="94" dur="2000">
                                          <p:stCondLst>
                                            <p:cond delay="0"/>
                                          </p:stCondLst>
                                        </p:cTn>
                                        <p:tgtEl>
                                          <p:spTgt spid="37">
                                            <p:txEl>
                                              <p:pRg st="0" end="0"/>
                                            </p:txEl>
                                          </p:spTgt>
                                        </p:tgtEl>
                                      </p:cBhvr>
                                    </p:animEffect>
                                    <p:anim to="" calcmode="lin" valueType="num">
                                      <p:cBhvr>
                                        <p:cTn id="95" dur="2000" fill="hold">
                                          <p:stCondLst>
                                            <p:cond delay="0"/>
                                          </p:stCondLst>
                                        </p:cTn>
                                        <p:tgtEl>
                                          <p:spTgt spid="37">
                                            <p:txEl>
                                              <p:pRg st="0" end="0"/>
                                            </p:txEl>
                                          </p:spTgt>
                                        </p:tgtEl>
                                        <p:attrNameLst>
                                          <p:attrName>ppt_w</p:attrName>
                                        </p:attrNameLst>
                                      </p:cBhvr>
                                      <p:tavLst>
                                        <p:tav tm="0">
                                          <p:val>
                                            <p:strVal val="#ppt_w"/>
                                          </p:val>
                                        </p:tav>
                                        <p:tav tm="100000">
                                          <p:val>
                                            <p:strVal val="#ppt_w*4"/>
                                          </p:val>
                                        </p:tav>
                                      </p:tavLst>
                                    </p:anim>
                                    <p:anim to="" calcmode="lin" valueType="num">
                                      <p:cBhvr>
                                        <p:cTn id="96" dur="2000" fill="hold">
                                          <p:stCondLst>
                                            <p:cond delay="0"/>
                                          </p:stCondLst>
                                        </p:cTn>
                                        <p:tgtEl>
                                          <p:spTgt spid="37">
                                            <p:txEl>
                                              <p:pRg st="0" end="0"/>
                                            </p:txEl>
                                          </p:spTgt>
                                        </p:tgtEl>
                                        <p:attrNameLst>
                                          <p:attrName>ppt_h</p:attrName>
                                        </p:attrNameLst>
                                      </p:cBhvr>
                                      <p:tavLst>
                                        <p:tav tm="0">
                                          <p:val>
                                            <p:strVal val="#ppt_h"/>
                                          </p:val>
                                        </p:tav>
                                        <p:tav tm="100000">
                                          <p:val>
                                            <p:strVal val="#ppt_h*4"/>
                                          </p:val>
                                        </p:tav>
                                      </p:tavLst>
                                    </p:anim>
                                  </p:childTnLst>
                                </p:cTn>
                              </p:par>
                              <p:par>
                                <p:cTn id="97" presetID="8" presetClass="emph" presetSubtype="0" fill="hold" grpId="2" nodeType="withEffect">
                                  <p:stCondLst>
                                    <p:cond delay="400"/>
                                  </p:stCondLst>
                                  <p:childTnLst>
                                    <p:animRot by="-43200000">
                                      <p:cBhvr>
                                        <p:cTn id="98" dur="2000" fill="hold"/>
                                        <p:tgtEl>
                                          <p:spTgt spid="37">
                                            <p:txEl>
                                              <p:pRg st="0" end="0"/>
                                            </p:txEl>
                                          </p:spTgt>
                                        </p:tgtEl>
                                        <p:attrNameLst>
                                          <p:attrName>r</p:attrName>
                                        </p:attrNameLst>
                                      </p:cBhvr>
                                    </p:animRot>
                                  </p:childTnLst>
                                </p:cTn>
                              </p:par>
                              <p:par>
                                <p:cTn id="99" presetID="1" presetClass="entr" presetSubtype="0" fill="hold" grpId="0" nodeType="withEffect">
                                  <p:stCondLst>
                                    <p:cond delay="500"/>
                                  </p:stCondLst>
                                  <p:childTnLst>
                                    <p:set>
                                      <p:cBhvr>
                                        <p:cTn id="100" dur="1" fill="hold">
                                          <p:stCondLst>
                                            <p:cond delay="0"/>
                                          </p:stCondLst>
                                        </p:cTn>
                                        <p:tgtEl>
                                          <p:spTgt spid="38">
                                            <p:txEl>
                                              <p:pRg st="0" end="0"/>
                                            </p:txEl>
                                          </p:spTgt>
                                        </p:tgtEl>
                                        <p:attrNameLst>
                                          <p:attrName>style.visibility</p:attrName>
                                        </p:attrNameLst>
                                      </p:cBhvr>
                                      <p:to>
                                        <p:strVal val="visible"/>
                                      </p:to>
                                    </p:set>
                                  </p:childTnLst>
                                </p:cTn>
                              </p:par>
                              <p:par>
                                <p:cTn id="101" presetID="0" presetClass="exit" presetSubtype="0" fill="hold" grpId="1" nodeType="withEffect">
                                  <p:stCondLst>
                                    <p:cond delay="500"/>
                                  </p:stCondLst>
                                  <p:childTnLst>
                                    <p:set>
                                      <p:cBhvr>
                                        <p:cTn id="102" dur="1" fill="hold">
                                          <p:stCondLst>
                                            <p:cond delay="1999"/>
                                          </p:stCondLst>
                                        </p:cTn>
                                        <p:tgtEl>
                                          <p:spTgt spid="38">
                                            <p:txEl>
                                              <p:pRg st="0" end="0"/>
                                            </p:txEl>
                                          </p:spTgt>
                                        </p:tgtEl>
                                        <p:attrNameLst>
                                          <p:attrName>style.visibility</p:attrName>
                                        </p:attrNameLst>
                                      </p:cBhvr>
                                      <p:to>
                                        <p:strVal val="hidden"/>
                                      </p:to>
                                    </p:set>
                                    <p:animEffect transition="out" filter="fade">
                                      <p:cBhvr>
                                        <p:cTn id="103" dur="2000">
                                          <p:stCondLst>
                                            <p:cond delay="0"/>
                                          </p:stCondLst>
                                        </p:cTn>
                                        <p:tgtEl>
                                          <p:spTgt spid="38">
                                            <p:txEl>
                                              <p:pRg st="0" end="0"/>
                                            </p:txEl>
                                          </p:spTgt>
                                        </p:tgtEl>
                                      </p:cBhvr>
                                    </p:animEffect>
                                    <p:anim to="" calcmode="lin" valueType="num">
                                      <p:cBhvr>
                                        <p:cTn id="104" dur="2000" fill="hold">
                                          <p:stCondLst>
                                            <p:cond delay="0"/>
                                          </p:stCondLst>
                                        </p:cTn>
                                        <p:tgtEl>
                                          <p:spTgt spid="38">
                                            <p:txEl>
                                              <p:pRg st="0" end="0"/>
                                            </p:txEl>
                                          </p:spTgt>
                                        </p:tgtEl>
                                        <p:attrNameLst>
                                          <p:attrName>ppt_w</p:attrName>
                                        </p:attrNameLst>
                                      </p:cBhvr>
                                      <p:tavLst>
                                        <p:tav tm="0">
                                          <p:val>
                                            <p:strVal val="#ppt_w"/>
                                          </p:val>
                                        </p:tav>
                                        <p:tav tm="100000">
                                          <p:val>
                                            <p:strVal val="#ppt_w*4"/>
                                          </p:val>
                                        </p:tav>
                                      </p:tavLst>
                                    </p:anim>
                                    <p:anim to="" calcmode="lin" valueType="num">
                                      <p:cBhvr>
                                        <p:cTn id="105" dur="2000" fill="hold">
                                          <p:stCondLst>
                                            <p:cond delay="0"/>
                                          </p:stCondLst>
                                        </p:cTn>
                                        <p:tgtEl>
                                          <p:spTgt spid="38">
                                            <p:txEl>
                                              <p:pRg st="0" end="0"/>
                                            </p:txEl>
                                          </p:spTgt>
                                        </p:tgtEl>
                                        <p:attrNameLst>
                                          <p:attrName>ppt_h</p:attrName>
                                        </p:attrNameLst>
                                      </p:cBhvr>
                                      <p:tavLst>
                                        <p:tav tm="0">
                                          <p:val>
                                            <p:strVal val="#ppt_h"/>
                                          </p:val>
                                        </p:tav>
                                        <p:tav tm="100000">
                                          <p:val>
                                            <p:strVal val="#ppt_h*4"/>
                                          </p:val>
                                        </p:tav>
                                      </p:tavLst>
                                    </p:anim>
                                  </p:childTnLst>
                                </p:cTn>
                              </p:par>
                              <p:par>
                                <p:cTn id="106" presetID="8" presetClass="emph" presetSubtype="0" fill="hold" grpId="2" nodeType="withEffect">
                                  <p:stCondLst>
                                    <p:cond delay="500"/>
                                  </p:stCondLst>
                                  <p:childTnLst>
                                    <p:animRot by="-43200000">
                                      <p:cBhvr>
                                        <p:cTn id="107" dur="2000" fill="hold"/>
                                        <p:tgtEl>
                                          <p:spTgt spid="38">
                                            <p:txEl>
                                              <p:pRg st="0" end="0"/>
                                            </p:txEl>
                                          </p:spTgt>
                                        </p:tgtEl>
                                        <p:attrNameLst>
                                          <p:attrName>r</p:attrName>
                                        </p:attrNameLst>
                                      </p:cBhvr>
                                    </p:animRot>
                                  </p:childTnLst>
                                </p:cTn>
                              </p:par>
                              <p:par>
                                <p:cTn id="108" presetID="1" presetClass="entr" presetSubtype="0" fill="hold" grpId="0" nodeType="withEffect">
                                  <p:stCondLst>
                                    <p:cond delay="600"/>
                                  </p:stCondLst>
                                  <p:childTnLst>
                                    <p:set>
                                      <p:cBhvr>
                                        <p:cTn id="109" dur="1" fill="hold">
                                          <p:stCondLst>
                                            <p:cond delay="0"/>
                                          </p:stCondLst>
                                        </p:cTn>
                                        <p:tgtEl>
                                          <p:spTgt spid="39">
                                            <p:txEl>
                                              <p:pRg st="0" end="0"/>
                                            </p:txEl>
                                          </p:spTgt>
                                        </p:tgtEl>
                                        <p:attrNameLst>
                                          <p:attrName>style.visibility</p:attrName>
                                        </p:attrNameLst>
                                      </p:cBhvr>
                                      <p:to>
                                        <p:strVal val="visible"/>
                                      </p:to>
                                    </p:set>
                                  </p:childTnLst>
                                </p:cTn>
                              </p:par>
                              <p:par>
                                <p:cTn id="110" presetID="0" presetClass="exit" presetSubtype="0" fill="hold" grpId="1" nodeType="withEffect">
                                  <p:stCondLst>
                                    <p:cond delay="600"/>
                                  </p:stCondLst>
                                  <p:childTnLst>
                                    <p:set>
                                      <p:cBhvr>
                                        <p:cTn id="111" dur="1" fill="hold">
                                          <p:stCondLst>
                                            <p:cond delay="1999"/>
                                          </p:stCondLst>
                                        </p:cTn>
                                        <p:tgtEl>
                                          <p:spTgt spid="39">
                                            <p:txEl>
                                              <p:pRg st="0" end="0"/>
                                            </p:txEl>
                                          </p:spTgt>
                                        </p:tgtEl>
                                        <p:attrNameLst>
                                          <p:attrName>style.visibility</p:attrName>
                                        </p:attrNameLst>
                                      </p:cBhvr>
                                      <p:to>
                                        <p:strVal val="hidden"/>
                                      </p:to>
                                    </p:set>
                                    <p:animEffect transition="out" filter="fade">
                                      <p:cBhvr>
                                        <p:cTn id="112" dur="2000">
                                          <p:stCondLst>
                                            <p:cond delay="0"/>
                                          </p:stCondLst>
                                        </p:cTn>
                                        <p:tgtEl>
                                          <p:spTgt spid="39">
                                            <p:txEl>
                                              <p:pRg st="0" end="0"/>
                                            </p:txEl>
                                          </p:spTgt>
                                        </p:tgtEl>
                                      </p:cBhvr>
                                    </p:animEffect>
                                    <p:anim to="" calcmode="lin" valueType="num">
                                      <p:cBhvr>
                                        <p:cTn id="113" dur="2000" fill="hold">
                                          <p:stCondLst>
                                            <p:cond delay="0"/>
                                          </p:stCondLst>
                                        </p:cTn>
                                        <p:tgtEl>
                                          <p:spTgt spid="39">
                                            <p:txEl>
                                              <p:pRg st="0" end="0"/>
                                            </p:txEl>
                                          </p:spTgt>
                                        </p:tgtEl>
                                        <p:attrNameLst>
                                          <p:attrName>ppt_w</p:attrName>
                                        </p:attrNameLst>
                                      </p:cBhvr>
                                      <p:tavLst>
                                        <p:tav tm="0">
                                          <p:val>
                                            <p:strVal val="#ppt_w"/>
                                          </p:val>
                                        </p:tav>
                                        <p:tav tm="100000">
                                          <p:val>
                                            <p:strVal val="#ppt_w*4"/>
                                          </p:val>
                                        </p:tav>
                                      </p:tavLst>
                                    </p:anim>
                                    <p:anim to="" calcmode="lin" valueType="num">
                                      <p:cBhvr>
                                        <p:cTn id="114" dur="2000" fill="hold">
                                          <p:stCondLst>
                                            <p:cond delay="0"/>
                                          </p:stCondLst>
                                        </p:cTn>
                                        <p:tgtEl>
                                          <p:spTgt spid="39">
                                            <p:txEl>
                                              <p:pRg st="0" end="0"/>
                                            </p:txEl>
                                          </p:spTgt>
                                        </p:tgtEl>
                                        <p:attrNameLst>
                                          <p:attrName>ppt_h</p:attrName>
                                        </p:attrNameLst>
                                      </p:cBhvr>
                                      <p:tavLst>
                                        <p:tav tm="0">
                                          <p:val>
                                            <p:strVal val="#ppt_h"/>
                                          </p:val>
                                        </p:tav>
                                        <p:tav tm="100000">
                                          <p:val>
                                            <p:strVal val="#ppt_h*4"/>
                                          </p:val>
                                        </p:tav>
                                      </p:tavLst>
                                    </p:anim>
                                  </p:childTnLst>
                                </p:cTn>
                              </p:par>
                              <p:par>
                                <p:cTn id="115" presetID="8" presetClass="emph" presetSubtype="0" fill="hold" grpId="2" nodeType="withEffect">
                                  <p:stCondLst>
                                    <p:cond delay="600"/>
                                  </p:stCondLst>
                                  <p:childTnLst>
                                    <p:animRot by="-43200000">
                                      <p:cBhvr>
                                        <p:cTn id="116" dur="2000" fill="hold"/>
                                        <p:tgtEl>
                                          <p:spTgt spid="39">
                                            <p:txEl>
                                              <p:pRg st="0" end="0"/>
                                            </p:txEl>
                                          </p:spTgt>
                                        </p:tgtEl>
                                        <p:attrNameLst>
                                          <p:attrName>r</p:attrName>
                                        </p:attrNameLst>
                                      </p:cBhvr>
                                    </p:animRot>
                                  </p:childTnLst>
                                </p:cTn>
                              </p:par>
                              <p:par>
                                <p:cTn id="117" presetID="1" presetClass="entr" presetSubtype="0" fill="hold" grpId="2" nodeType="withEffect">
                                  <p:stCondLst>
                                    <p:cond delay="0"/>
                                  </p:stCondLst>
                                  <p:childTnLst>
                                    <p:set>
                                      <p:cBhvr>
                                        <p:cTn id="118" dur="1" fill="hold">
                                          <p:stCondLst>
                                            <p:cond delay="0"/>
                                          </p:stCondLst>
                                        </p:cTn>
                                        <p:tgtEl>
                                          <p:spTgt spid="40">
                                            <p:txEl>
                                              <p:pRg st="0" end="0"/>
                                            </p:txEl>
                                          </p:spTgt>
                                        </p:tgtEl>
                                        <p:attrNameLst>
                                          <p:attrName>style.visibility</p:attrName>
                                        </p:attrNameLst>
                                      </p:cBhvr>
                                      <p:to>
                                        <p:strVal val="visible"/>
                                      </p:to>
                                    </p:set>
                                  </p:childTnLst>
                                </p:cTn>
                              </p:par>
                              <p:par>
                                <p:cTn id="119" presetID="0" presetClass="exit" presetSubtype="0" fill="hold" grpId="0" nodeType="withEffect">
                                  <p:stCondLst>
                                    <p:cond delay="0"/>
                                  </p:stCondLst>
                                  <p:childTnLst>
                                    <p:set>
                                      <p:cBhvr>
                                        <p:cTn id="120" dur="1" fill="hold">
                                          <p:stCondLst>
                                            <p:cond delay="1999"/>
                                          </p:stCondLst>
                                        </p:cTn>
                                        <p:tgtEl>
                                          <p:spTgt spid="40">
                                            <p:txEl>
                                              <p:pRg st="0" end="0"/>
                                            </p:txEl>
                                          </p:spTgt>
                                        </p:tgtEl>
                                        <p:attrNameLst>
                                          <p:attrName>style.visibility</p:attrName>
                                        </p:attrNameLst>
                                      </p:cBhvr>
                                      <p:to>
                                        <p:strVal val="hidden"/>
                                      </p:to>
                                    </p:set>
                                    <p:animEffect transition="out" filter="fade">
                                      <p:cBhvr>
                                        <p:cTn id="121" dur="2000">
                                          <p:stCondLst>
                                            <p:cond delay="0"/>
                                          </p:stCondLst>
                                        </p:cTn>
                                        <p:tgtEl>
                                          <p:spTgt spid="40">
                                            <p:txEl>
                                              <p:pRg st="0" end="0"/>
                                            </p:txEl>
                                          </p:spTgt>
                                        </p:tgtEl>
                                      </p:cBhvr>
                                    </p:animEffect>
                                    <p:anim to="" calcmode="lin" valueType="num">
                                      <p:cBhvr>
                                        <p:cTn id="122" dur="2000" fill="hold">
                                          <p:stCondLst>
                                            <p:cond delay="0"/>
                                          </p:stCondLst>
                                        </p:cTn>
                                        <p:tgtEl>
                                          <p:spTgt spid="40">
                                            <p:txEl>
                                              <p:pRg st="0" end="0"/>
                                            </p:txEl>
                                          </p:spTgt>
                                        </p:tgtEl>
                                        <p:attrNameLst>
                                          <p:attrName>ppt_w</p:attrName>
                                        </p:attrNameLst>
                                      </p:cBhvr>
                                      <p:tavLst>
                                        <p:tav tm="0">
                                          <p:val>
                                            <p:strVal val="#ppt_w"/>
                                          </p:val>
                                        </p:tav>
                                        <p:tav tm="100000">
                                          <p:val>
                                            <p:strVal val="#ppt_w*4"/>
                                          </p:val>
                                        </p:tav>
                                      </p:tavLst>
                                    </p:anim>
                                    <p:anim to="" calcmode="lin" valueType="num">
                                      <p:cBhvr>
                                        <p:cTn id="123" dur="2000" fill="hold">
                                          <p:stCondLst>
                                            <p:cond delay="0"/>
                                          </p:stCondLst>
                                        </p:cTn>
                                        <p:tgtEl>
                                          <p:spTgt spid="40">
                                            <p:txEl>
                                              <p:pRg st="0" end="0"/>
                                            </p:txEl>
                                          </p:spTgt>
                                        </p:tgtEl>
                                        <p:attrNameLst>
                                          <p:attrName>ppt_h</p:attrName>
                                        </p:attrNameLst>
                                      </p:cBhvr>
                                      <p:tavLst>
                                        <p:tav tm="0">
                                          <p:val>
                                            <p:strVal val="#ppt_h"/>
                                          </p:val>
                                        </p:tav>
                                        <p:tav tm="100000">
                                          <p:val>
                                            <p:strVal val="#ppt_h*4"/>
                                          </p:val>
                                        </p:tav>
                                      </p:tavLst>
                                    </p:anim>
                                  </p:childTnLst>
                                </p:cTn>
                              </p:par>
                              <p:par>
                                <p:cTn id="124" presetID="8" presetClass="emph" presetSubtype="0" fill="hold" grpId="1" nodeType="withEffect">
                                  <p:stCondLst>
                                    <p:cond delay="0"/>
                                  </p:stCondLst>
                                  <p:childTnLst>
                                    <p:animRot by="-43200000">
                                      <p:cBhvr>
                                        <p:cTn id="125" dur="2000" fill="hold"/>
                                        <p:tgtEl>
                                          <p:spTgt spid="40">
                                            <p:txEl>
                                              <p:pRg st="0" end="0"/>
                                            </p:txEl>
                                          </p:spTgt>
                                        </p:tgtEl>
                                        <p:attrNameLst>
                                          <p:attrName>r</p:attrName>
                                        </p:attrNameLst>
                                      </p:cBhvr>
                                    </p:animRot>
                                  </p:childTnLst>
                                </p:cTn>
                              </p:par>
                              <p:par>
                                <p:cTn id="126" presetID="10" presetClass="entr" presetSubtype="0" fill="hold" grpId="0" nodeType="withEffect">
                                  <p:stCondLst>
                                    <p:cond delay="2000"/>
                                  </p:stCondLst>
                                  <p:childTnLst>
                                    <p:set>
                                      <p:cBhvr>
                                        <p:cTn id="127" dur="1" fill="hold">
                                          <p:stCondLst>
                                            <p:cond delay="0"/>
                                          </p:stCondLst>
                                        </p:cTn>
                                        <p:tgtEl>
                                          <p:spTgt spid="41">
                                            <p:txEl>
                                              <p:pRg st="0" end="0"/>
                                            </p:txEl>
                                          </p:spTgt>
                                        </p:tgtEl>
                                        <p:attrNameLst>
                                          <p:attrName>style.visibility</p:attrName>
                                        </p:attrNameLst>
                                      </p:cBhvr>
                                      <p:to>
                                        <p:strVal val="visible"/>
                                      </p:to>
                                    </p:set>
                                    <p:animEffect transition="in" filter="fade">
                                      <p:cBhvr>
                                        <p:cTn id="128" dur="250"/>
                                        <p:tgtEl>
                                          <p:spTgt spid="41">
                                            <p:txEl>
                                              <p:pRg st="0" end="0"/>
                                            </p:txEl>
                                          </p:spTgt>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30"/>
                                        </p:tgtEl>
                                        <p:attrNameLst>
                                          <p:attrName>style.visibility</p:attrName>
                                        </p:attrNameLst>
                                      </p:cBhvr>
                                      <p:to>
                                        <p:strVal val="visible"/>
                                      </p:to>
                                    </p:set>
                                    <p:animEffect transition="in" filter="wipe(up)">
                                      <p:cBhvr>
                                        <p:cTn id="131" dur="1000"/>
                                        <p:tgtEl>
                                          <p:spTgt spid="30"/>
                                        </p:tgtEl>
                                      </p:cBhvr>
                                    </p:animEffect>
                                  </p:childTnLst>
                                </p:cTn>
                              </p:par>
                              <p:par>
                                <p:cTn id="132" presetID="7" presetClass="emph" presetSubtype="10" fill="hold" nodeType="withEffect">
                                  <p:stCondLst>
                                    <p:cond delay="0"/>
                                  </p:stCondLst>
                                  <p:childTnLst>
                                    <p:animClr clrSpc="hsl" dir="ccw">
                                      <p:cBhvr>
                                        <p:cTn id="133" dur="1000" fill="hold"/>
                                        <p:tgtEl>
                                          <p:spTgt spid="30"/>
                                        </p:tgtEl>
                                        <p:attrNameLst>
                                          <p:attrName>stroke.color</p:attrName>
                                        </p:attrNameLst>
                                      </p:cBhvr>
                                      <p:to>
                                        <a:srgbClr val="FF9900"/>
                                      </p:to>
                                    </p:animClr>
                                    <p:set>
                                      <p:cBhvr>
                                        <p:cTn id="134" dur="1000" fill="hold"/>
                                        <p:tgtEl>
                                          <p:spTgt spid="30"/>
                                        </p:tgtEl>
                                        <p:attrNameLst>
                                          <p:attrName>stroke.on</p:attrName>
                                        </p:attrNameLst>
                                      </p:cBhvr>
                                      <p:to>
                                        <p:strVal val="true"/>
                                      </p:to>
                                    </p:set>
                                  </p:childTnLst>
                                </p:cTn>
                              </p:par>
                              <p:par>
                                <p:cTn id="135" presetID="22" presetClass="entr" presetSubtype="1" fill="hold" grpId="0" nodeType="withEffect">
                                  <p:stCondLst>
                                    <p:cond delay="100"/>
                                  </p:stCondLst>
                                  <p:childTnLst>
                                    <p:set>
                                      <p:cBhvr>
                                        <p:cTn id="136" dur="1" fill="hold">
                                          <p:stCondLst>
                                            <p:cond delay="0"/>
                                          </p:stCondLst>
                                        </p:cTn>
                                        <p:tgtEl>
                                          <p:spTgt spid="25"/>
                                        </p:tgtEl>
                                        <p:attrNameLst>
                                          <p:attrName>style.visibility</p:attrName>
                                        </p:attrNameLst>
                                      </p:cBhvr>
                                      <p:to>
                                        <p:strVal val="visible"/>
                                      </p:to>
                                    </p:set>
                                    <p:animEffect transition="in" filter="wipe(up)">
                                      <p:cBhvr>
                                        <p:cTn id="137" dur="1000"/>
                                        <p:tgtEl>
                                          <p:spTgt spid="25"/>
                                        </p:tgtEl>
                                      </p:cBhvr>
                                    </p:animEffect>
                                  </p:childTnLst>
                                </p:cTn>
                              </p:par>
                              <p:par>
                                <p:cTn id="138" presetID="7" presetClass="emph" presetSubtype="10" fill="hold" nodeType="withEffect">
                                  <p:stCondLst>
                                    <p:cond delay="100"/>
                                  </p:stCondLst>
                                  <p:childTnLst>
                                    <p:animClr clrSpc="hsl" dir="ccw">
                                      <p:cBhvr>
                                        <p:cTn id="139" dur="1000" fill="hold"/>
                                        <p:tgtEl>
                                          <p:spTgt spid="25"/>
                                        </p:tgtEl>
                                        <p:attrNameLst>
                                          <p:attrName>stroke.color</p:attrName>
                                        </p:attrNameLst>
                                      </p:cBhvr>
                                      <p:to>
                                        <a:srgbClr val="FF9900"/>
                                      </p:to>
                                    </p:animClr>
                                    <p:set>
                                      <p:cBhvr>
                                        <p:cTn id="140" dur="1000" fill="hold"/>
                                        <p:tgtEl>
                                          <p:spTgt spid="25"/>
                                        </p:tgtEl>
                                        <p:attrNameLst>
                                          <p:attrName>stroke.on</p:attrName>
                                        </p:attrNameLst>
                                      </p:cBhvr>
                                      <p:to>
                                        <p:strVal val="true"/>
                                      </p:to>
                                    </p:set>
                                  </p:childTnLst>
                                </p:cTn>
                              </p:par>
                              <p:par>
                                <p:cTn id="141" presetID="22" presetClass="entr" presetSubtype="1" fill="hold" grpId="0" nodeType="withEffect">
                                  <p:stCondLst>
                                    <p:cond delay="200"/>
                                  </p:stCondLst>
                                  <p:childTnLst>
                                    <p:set>
                                      <p:cBhvr>
                                        <p:cTn id="142" dur="1" fill="hold">
                                          <p:stCondLst>
                                            <p:cond delay="0"/>
                                          </p:stCondLst>
                                        </p:cTn>
                                        <p:tgtEl>
                                          <p:spTgt spid="31"/>
                                        </p:tgtEl>
                                        <p:attrNameLst>
                                          <p:attrName>style.visibility</p:attrName>
                                        </p:attrNameLst>
                                      </p:cBhvr>
                                      <p:to>
                                        <p:strVal val="visible"/>
                                      </p:to>
                                    </p:set>
                                    <p:animEffect transition="in" filter="wipe(up)">
                                      <p:cBhvr>
                                        <p:cTn id="143" dur="1000"/>
                                        <p:tgtEl>
                                          <p:spTgt spid="31"/>
                                        </p:tgtEl>
                                      </p:cBhvr>
                                    </p:animEffect>
                                  </p:childTnLst>
                                </p:cTn>
                              </p:par>
                              <p:par>
                                <p:cTn id="144" presetID="7" presetClass="emph" presetSubtype="10" fill="hold" nodeType="withEffect">
                                  <p:stCondLst>
                                    <p:cond delay="200"/>
                                  </p:stCondLst>
                                  <p:childTnLst>
                                    <p:animClr clrSpc="hsl" dir="ccw">
                                      <p:cBhvr>
                                        <p:cTn id="145" dur="1000" fill="hold"/>
                                        <p:tgtEl>
                                          <p:spTgt spid="31"/>
                                        </p:tgtEl>
                                        <p:attrNameLst>
                                          <p:attrName>stroke.color</p:attrName>
                                        </p:attrNameLst>
                                      </p:cBhvr>
                                      <p:to>
                                        <a:srgbClr val="FF9900"/>
                                      </p:to>
                                    </p:animClr>
                                    <p:set>
                                      <p:cBhvr>
                                        <p:cTn id="146" dur="1000" fill="hold"/>
                                        <p:tgtEl>
                                          <p:spTgt spid="31"/>
                                        </p:tgtEl>
                                        <p:attrNameLst>
                                          <p:attrName>stroke.on</p:attrName>
                                        </p:attrNameLst>
                                      </p:cBhvr>
                                      <p:to>
                                        <p:strVal val="true"/>
                                      </p:to>
                                    </p:set>
                                  </p:childTnLst>
                                </p:cTn>
                              </p:par>
                              <p:par>
                                <p:cTn id="147" presetID="22" presetClass="entr" presetSubtype="8" fill="hold" grpId="0" nodeType="withEffect">
                                  <p:stCondLst>
                                    <p:cond delay="300"/>
                                  </p:stCondLst>
                                  <p:childTnLst>
                                    <p:set>
                                      <p:cBhvr>
                                        <p:cTn id="148" dur="1" fill="hold">
                                          <p:stCondLst>
                                            <p:cond delay="0"/>
                                          </p:stCondLst>
                                        </p:cTn>
                                        <p:tgtEl>
                                          <p:spTgt spid="28"/>
                                        </p:tgtEl>
                                        <p:attrNameLst>
                                          <p:attrName>style.visibility</p:attrName>
                                        </p:attrNameLst>
                                      </p:cBhvr>
                                      <p:to>
                                        <p:strVal val="visible"/>
                                      </p:to>
                                    </p:set>
                                    <p:animEffect transition="in" filter="wipe(left)">
                                      <p:cBhvr>
                                        <p:cTn id="149" dur="1000"/>
                                        <p:tgtEl>
                                          <p:spTgt spid="28"/>
                                        </p:tgtEl>
                                      </p:cBhvr>
                                    </p:animEffect>
                                  </p:childTnLst>
                                </p:cTn>
                              </p:par>
                              <p:par>
                                <p:cTn id="150" presetID="7" presetClass="emph" presetSubtype="10" fill="hold" nodeType="withEffect">
                                  <p:stCondLst>
                                    <p:cond delay="300"/>
                                  </p:stCondLst>
                                  <p:childTnLst>
                                    <p:animClr clrSpc="hsl" dir="ccw">
                                      <p:cBhvr>
                                        <p:cTn id="151" dur="1000" fill="hold"/>
                                        <p:tgtEl>
                                          <p:spTgt spid="28"/>
                                        </p:tgtEl>
                                        <p:attrNameLst>
                                          <p:attrName>stroke.color</p:attrName>
                                        </p:attrNameLst>
                                      </p:cBhvr>
                                      <p:to>
                                        <a:srgbClr val="FF9900"/>
                                      </p:to>
                                    </p:animClr>
                                    <p:set>
                                      <p:cBhvr>
                                        <p:cTn id="152" dur="1000" fill="hold"/>
                                        <p:tgtEl>
                                          <p:spTgt spid="28"/>
                                        </p:tgtEl>
                                        <p:attrNameLst>
                                          <p:attrName>stroke.on</p:attrName>
                                        </p:attrNameLst>
                                      </p:cBhvr>
                                      <p:to>
                                        <p:strVal val="true"/>
                                      </p:to>
                                    </p:set>
                                  </p:childTnLst>
                                </p:cTn>
                              </p:par>
                              <p:par>
                                <p:cTn id="153" presetID="22" presetClass="entr" presetSubtype="8" fill="hold" grpId="0" nodeType="withEffect">
                                  <p:stCondLst>
                                    <p:cond delay="400"/>
                                  </p:stCondLst>
                                  <p:childTnLst>
                                    <p:set>
                                      <p:cBhvr>
                                        <p:cTn id="154" dur="1" fill="hold">
                                          <p:stCondLst>
                                            <p:cond delay="0"/>
                                          </p:stCondLst>
                                        </p:cTn>
                                        <p:tgtEl>
                                          <p:spTgt spid="27"/>
                                        </p:tgtEl>
                                        <p:attrNameLst>
                                          <p:attrName>style.visibility</p:attrName>
                                        </p:attrNameLst>
                                      </p:cBhvr>
                                      <p:to>
                                        <p:strVal val="visible"/>
                                      </p:to>
                                    </p:set>
                                    <p:animEffect transition="in" filter="wipe(left)">
                                      <p:cBhvr>
                                        <p:cTn id="155" dur="1000"/>
                                        <p:tgtEl>
                                          <p:spTgt spid="27"/>
                                        </p:tgtEl>
                                      </p:cBhvr>
                                    </p:animEffect>
                                  </p:childTnLst>
                                </p:cTn>
                              </p:par>
                              <p:par>
                                <p:cTn id="156" presetID="7" presetClass="emph" presetSubtype="10" fill="hold" nodeType="withEffect">
                                  <p:stCondLst>
                                    <p:cond delay="400"/>
                                  </p:stCondLst>
                                  <p:childTnLst>
                                    <p:animClr clrSpc="hsl" dir="ccw">
                                      <p:cBhvr>
                                        <p:cTn id="157" dur="1000" fill="hold"/>
                                        <p:tgtEl>
                                          <p:spTgt spid="27"/>
                                        </p:tgtEl>
                                        <p:attrNameLst>
                                          <p:attrName>stroke.color</p:attrName>
                                        </p:attrNameLst>
                                      </p:cBhvr>
                                      <p:to>
                                        <a:srgbClr val="FF9900"/>
                                      </p:to>
                                    </p:animClr>
                                    <p:set>
                                      <p:cBhvr>
                                        <p:cTn id="158" dur="1000" fill="hold"/>
                                        <p:tgtEl>
                                          <p:spTgt spid="27"/>
                                        </p:tgtEl>
                                        <p:attrNameLst>
                                          <p:attrName>stroke.on</p:attrName>
                                        </p:attrNameLst>
                                      </p:cBhvr>
                                      <p:to>
                                        <p:strVal val="true"/>
                                      </p:to>
                                    </p:set>
                                  </p:childTnLst>
                                </p:cTn>
                              </p:par>
                              <p:par>
                                <p:cTn id="159" presetID="22" presetClass="entr" presetSubtype="8" fill="hold" grpId="0" nodeType="withEffect">
                                  <p:stCondLst>
                                    <p:cond delay="500"/>
                                  </p:stCondLst>
                                  <p:childTnLst>
                                    <p:set>
                                      <p:cBhvr>
                                        <p:cTn id="160" dur="1" fill="hold">
                                          <p:stCondLst>
                                            <p:cond delay="0"/>
                                          </p:stCondLst>
                                        </p:cTn>
                                        <p:tgtEl>
                                          <p:spTgt spid="26"/>
                                        </p:tgtEl>
                                        <p:attrNameLst>
                                          <p:attrName>style.visibility</p:attrName>
                                        </p:attrNameLst>
                                      </p:cBhvr>
                                      <p:to>
                                        <p:strVal val="visible"/>
                                      </p:to>
                                    </p:set>
                                    <p:animEffect transition="in" filter="wipe(left)">
                                      <p:cBhvr>
                                        <p:cTn id="161" dur="1000"/>
                                        <p:tgtEl>
                                          <p:spTgt spid="26"/>
                                        </p:tgtEl>
                                      </p:cBhvr>
                                    </p:animEffect>
                                  </p:childTnLst>
                                </p:cTn>
                              </p:par>
                              <p:par>
                                <p:cTn id="162" presetID="7" presetClass="emph" presetSubtype="10" fill="hold" nodeType="withEffect">
                                  <p:stCondLst>
                                    <p:cond delay="500"/>
                                  </p:stCondLst>
                                  <p:childTnLst>
                                    <p:animClr clrSpc="hsl" dir="ccw">
                                      <p:cBhvr>
                                        <p:cTn id="163" dur="1000" fill="hold"/>
                                        <p:tgtEl>
                                          <p:spTgt spid="26"/>
                                        </p:tgtEl>
                                        <p:attrNameLst>
                                          <p:attrName>stroke.color</p:attrName>
                                        </p:attrNameLst>
                                      </p:cBhvr>
                                      <p:to>
                                        <a:srgbClr val="FF9900"/>
                                      </p:to>
                                    </p:animClr>
                                    <p:set>
                                      <p:cBhvr>
                                        <p:cTn id="164" dur="1000" fill="hold"/>
                                        <p:tgtEl>
                                          <p:spTgt spid="26"/>
                                        </p:tgtEl>
                                        <p:attrNameLst>
                                          <p:attrName>stroke.on</p:attrName>
                                        </p:attrNameLst>
                                      </p:cBhvr>
                                      <p:to>
                                        <p:strVal val="true"/>
                                      </p:to>
                                    </p:set>
                                  </p:childTnLst>
                                </p:cTn>
                              </p:par>
                              <p:par>
                                <p:cTn id="165" presetID="22" presetClass="entr" presetSubtype="8" fill="hold" grpId="0" nodeType="withEffect">
                                  <p:stCondLst>
                                    <p:cond delay="600"/>
                                  </p:stCondLst>
                                  <p:childTnLst>
                                    <p:set>
                                      <p:cBhvr>
                                        <p:cTn id="166" dur="1" fill="hold">
                                          <p:stCondLst>
                                            <p:cond delay="0"/>
                                          </p:stCondLst>
                                        </p:cTn>
                                        <p:tgtEl>
                                          <p:spTgt spid="24"/>
                                        </p:tgtEl>
                                        <p:attrNameLst>
                                          <p:attrName>style.visibility</p:attrName>
                                        </p:attrNameLst>
                                      </p:cBhvr>
                                      <p:to>
                                        <p:strVal val="visible"/>
                                      </p:to>
                                    </p:set>
                                    <p:animEffect transition="in" filter="wipe(left)">
                                      <p:cBhvr>
                                        <p:cTn id="167" dur="1000"/>
                                        <p:tgtEl>
                                          <p:spTgt spid="24"/>
                                        </p:tgtEl>
                                      </p:cBhvr>
                                    </p:animEffect>
                                  </p:childTnLst>
                                </p:cTn>
                              </p:par>
                              <p:par>
                                <p:cTn id="168" presetID="7" presetClass="emph" presetSubtype="10" fill="hold" nodeType="withEffect">
                                  <p:stCondLst>
                                    <p:cond delay="600"/>
                                  </p:stCondLst>
                                  <p:childTnLst>
                                    <p:animClr clrSpc="hsl" dir="ccw">
                                      <p:cBhvr>
                                        <p:cTn id="169" dur="1000" fill="hold"/>
                                        <p:tgtEl>
                                          <p:spTgt spid="24"/>
                                        </p:tgtEl>
                                        <p:attrNameLst>
                                          <p:attrName>stroke.color</p:attrName>
                                        </p:attrNameLst>
                                      </p:cBhvr>
                                      <p:to>
                                        <a:srgbClr val="FF9900"/>
                                      </p:to>
                                    </p:animClr>
                                    <p:set>
                                      <p:cBhvr>
                                        <p:cTn id="170" dur="1000" fill="hold"/>
                                        <p:tgtEl>
                                          <p:spTgt spid="24"/>
                                        </p:tgtEl>
                                        <p:attrNameLst>
                                          <p:attrName>stroke.on</p:attrName>
                                        </p:attrNameLst>
                                      </p:cBhvr>
                                      <p:to>
                                        <p:strVal val="true"/>
                                      </p:to>
                                    </p:set>
                                  </p:childTnLst>
                                </p:cTn>
                              </p:par>
                              <p:par>
                                <p:cTn id="171" presetID="22" presetClass="entr" presetSubtype="4" fill="hold" grpId="0" nodeType="withEffect">
                                  <p:stCondLst>
                                    <p:cond delay="700"/>
                                  </p:stCondLst>
                                  <p:childTnLst>
                                    <p:set>
                                      <p:cBhvr>
                                        <p:cTn id="172" dur="1" fill="hold">
                                          <p:stCondLst>
                                            <p:cond delay="0"/>
                                          </p:stCondLst>
                                        </p:cTn>
                                        <p:tgtEl>
                                          <p:spTgt spid="23"/>
                                        </p:tgtEl>
                                        <p:attrNameLst>
                                          <p:attrName>style.visibility</p:attrName>
                                        </p:attrNameLst>
                                      </p:cBhvr>
                                      <p:to>
                                        <p:strVal val="visible"/>
                                      </p:to>
                                    </p:set>
                                    <p:animEffect transition="in" filter="wipe(down)">
                                      <p:cBhvr>
                                        <p:cTn id="173" dur="1000"/>
                                        <p:tgtEl>
                                          <p:spTgt spid="23"/>
                                        </p:tgtEl>
                                      </p:cBhvr>
                                    </p:animEffect>
                                  </p:childTnLst>
                                </p:cTn>
                              </p:par>
                              <p:par>
                                <p:cTn id="174" presetID="7" presetClass="emph" presetSubtype="10" fill="hold" nodeType="withEffect">
                                  <p:stCondLst>
                                    <p:cond delay="700"/>
                                  </p:stCondLst>
                                  <p:childTnLst>
                                    <p:animClr clrSpc="hsl" dir="ccw">
                                      <p:cBhvr>
                                        <p:cTn id="175" dur="1000" fill="hold"/>
                                        <p:tgtEl>
                                          <p:spTgt spid="23"/>
                                        </p:tgtEl>
                                        <p:attrNameLst>
                                          <p:attrName>stroke.color</p:attrName>
                                        </p:attrNameLst>
                                      </p:cBhvr>
                                      <p:to>
                                        <a:srgbClr val="FF9900"/>
                                      </p:to>
                                    </p:animClr>
                                    <p:set>
                                      <p:cBhvr>
                                        <p:cTn id="176" dur="1000" fill="hold"/>
                                        <p:tgtEl>
                                          <p:spTgt spid="23"/>
                                        </p:tgtEl>
                                        <p:attrNameLst>
                                          <p:attrName>stroke.on</p:attrName>
                                        </p:attrNameLst>
                                      </p:cBhvr>
                                      <p:to>
                                        <p:strVal val="true"/>
                                      </p:to>
                                    </p:set>
                                  </p:childTnLst>
                                </p:cTn>
                              </p:par>
                              <p:par>
                                <p:cTn id="177" presetID="22" presetClass="entr" presetSubtype="4" fill="hold" grpId="0" nodeType="withEffect">
                                  <p:stCondLst>
                                    <p:cond delay="800"/>
                                  </p:stCondLst>
                                  <p:childTnLst>
                                    <p:set>
                                      <p:cBhvr>
                                        <p:cTn id="178" dur="1" fill="hold">
                                          <p:stCondLst>
                                            <p:cond delay="0"/>
                                          </p:stCondLst>
                                        </p:cTn>
                                        <p:tgtEl>
                                          <p:spTgt spid="22"/>
                                        </p:tgtEl>
                                        <p:attrNameLst>
                                          <p:attrName>style.visibility</p:attrName>
                                        </p:attrNameLst>
                                      </p:cBhvr>
                                      <p:to>
                                        <p:strVal val="visible"/>
                                      </p:to>
                                    </p:set>
                                    <p:animEffect transition="in" filter="wipe(down)">
                                      <p:cBhvr>
                                        <p:cTn id="179" dur="1000"/>
                                        <p:tgtEl>
                                          <p:spTgt spid="22"/>
                                        </p:tgtEl>
                                      </p:cBhvr>
                                    </p:animEffect>
                                  </p:childTnLst>
                                </p:cTn>
                              </p:par>
                              <p:par>
                                <p:cTn id="180" presetID="7" presetClass="emph" presetSubtype="10" fill="hold" nodeType="withEffect">
                                  <p:stCondLst>
                                    <p:cond delay="800"/>
                                  </p:stCondLst>
                                  <p:childTnLst>
                                    <p:animClr clrSpc="hsl" dir="ccw">
                                      <p:cBhvr>
                                        <p:cTn id="181" dur="1000" fill="hold"/>
                                        <p:tgtEl>
                                          <p:spTgt spid="22"/>
                                        </p:tgtEl>
                                        <p:attrNameLst>
                                          <p:attrName>stroke.color</p:attrName>
                                        </p:attrNameLst>
                                      </p:cBhvr>
                                      <p:to>
                                        <a:srgbClr val="FF9900"/>
                                      </p:to>
                                    </p:animClr>
                                    <p:set>
                                      <p:cBhvr>
                                        <p:cTn id="182" dur="1000" fill="hold"/>
                                        <p:tgtEl>
                                          <p:spTgt spid="22"/>
                                        </p:tgtEl>
                                        <p:attrNameLst>
                                          <p:attrName>stroke.on</p:attrName>
                                        </p:attrNameLst>
                                      </p:cBhvr>
                                      <p:to>
                                        <p:strVal val="true"/>
                                      </p:to>
                                    </p:set>
                                  </p:childTnLst>
                                </p:cTn>
                              </p:par>
                              <p:par>
                                <p:cTn id="183" presetID="22" presetClass="entr" presetSubtype="4" fill="hold" grpId="0" nodeType="withEffect">
                                  <p:stCondLst>
                                    <p:cond delay="900"/>
                                  </p:stCondLst>
                                  <p:childTnLst>
                                    <p:set>
                                      <p:cBhvr>
                                        <p:cTn id="184" dur="1" fill="hold">
                                          <p:stCondLst>
                                            <p:cond delay="0"/>
                                          </p:stCondLst>
                                        </p:cTn>
                                        <p:tgtEl>
                                          <p:spTgt spid="21"/>
                                        </p:tgtEl>
                                        <p:attrNameLst>
                                          <p:attrName>style.visibility</p:attrName>
                                        </p:attrNameLst>
                                      </p:cBhvr>
                                      <p:to>
                                        <p:strVal val="visible"/>
                                      </p:to>
                                    </p:set>
                                    <p:animEffect transition="in" filter="wipe(down)">
                                      <p:cBhvr>
                                        <p:cTn id="185" dur="1000"/>
                                        <p:tgtEl>
                                          <p:spTgt spid="21"/>
                                        </p:tgtEl>
                                      </p:cBhvr>
                                    </p:animEffect>
                                  </p:childTnLst>
                                </p:cTn>
                              </p:par>
                              <p:par>
                                <p:cTn id="186" presetID="7" presetClass="emph" presetSubtype="10" fill="hold" nodeType="withEffect">
                                  <p:stCondLst>
                                    <p:cond delay="900"/>
                                  </p:stCondLst>
                                  <p:childTnLst>
                                    <p:animClr clrSpc="hsl" dir="ccw">
                                      <p:cBhvr>
                                        <p:cTn id="187" dur="1000" fill="hold"/>
                                        <p:tgtEl>
                                          <p:spTgt spid="21"/>
                                        </p:tgtEl>
                                        <p:attrNameLst>
                                          <p:attrName>stroke.color</p:attrName>
                                        </p:attrNameLst>
                                      </p:cBhvr>
                                      <p:to>
                                        <a:srgbClr val="FF9900"/>
                                      </p:to>
                                    </p:animClr>
                                    <p:set>
                                      <p:cBhvr>
                                        <p:cTn id="188" dur="1000" fill="hold"/>
                                        <p:tgtEl>
                                          <p:spTgt spid="21"/>
                                        </p:tgtEl>
                                        <p:attrNameLst>
                                          <p:attrName>stroke.on</p:attrName>
                                        </p:attrNameLst>
                                      </p:cBhvr>
                                      <p:to>
                                        <p:strVal val="true"/>
                                      </p:to>
                                    </p:set>
                                  </p:childTnLst>
                                </p:cTn>
                              </p:par>
                              <p:par>
                                <p:cTn id="189" presetID="22" presetClass="entr" presetSubtype="4" fill="hold" grpId="0" nodeType="withEffect">
                                  <p:stCondLst>
                                    <p:cond delay="1000"/>
                                  </p:stCondLst>
                                  <p:childTnLst>
                                    <p:set>
                                      <p:cBhvr>
                                        <p:cTn id="190" dur="1" fill="hold">
                                          <p:stCondLst>
                                            <p:cond delay="0"/>
                                          </p:stCondLst>
                                        </p:cTn>
                                        <p:tgtEl>
                                          <p:spTgt spid="20"/>
                                        </p:tgtEl>
                                        <p:attrNameLst>
                                          <p:attrName>style.visibility</p:attrName>
                                        </p:attrNameLst>
                                      </p:cBhvr>
                                      <p:to>
                                        <p:strVal val="visible"/>
                                      </p:to>
                                    </p:set>
                                    <p:animEffect transition="in" filter="wipe(down)">
                                      <p:cBhvr>
                                        <p:cTn id="191" dur="1000"/>
                                        <p:tgtEl>
                                          <p:spTgt spid="20"/>
                                        </p:tgtEl>
                                      </p:cBhvr>
                                    </p:animEffect>
                                  </p:childTnLst>
                                </p:cTn>
                              </p:par>
                              <p:par>
                                <p:cTn id="192" presetID="7" presetClass="emph" presetSubtype="10" fill="hold" nodeType="withEffect">
                                  <p:stCondLst>
                                    <p:cond delay="1000"/>
                                  </p:stCondLst>
                                  <p:childTnLst>
                                    <p:animClr clrSpc="hsl" dir="ccw">
                                      <p:cBhvr>
                                        <p:cTn id="193" dur="1000" fill="hold"/>
                                        <p:tgtEl>
                                          <p:spTgt spid="20"/>
                                        </p:tgtEl>
                                        <p:attrNameLst>
                                          <p:attrName>stroke.color</p:attrName>
                                        </p:attrNameLst>
                                      </p:cBhvr>
                                      <p:to>
                                        <a:srgbClr val="FF9900"/>
                                      </p:to>
                                    </p:animClr>
                                    <p:set>
                                      <p:cBhvr>
                                        <p:cTn id="194" dur="1000" fill="hold"/>
                                        <p:tgtEl>
                                          <p:spTgt spid="20"/>
                                        </p:tgtEl>
                                        <p:attrNameLst>
                                          <p:attrName>stroke.on</p:attrName>
                                        </p:attrNameLst>
                                      </p:cBhvr>
                                      <p:to>
                                        <p:strVal val="true"/>
                                      </p:to>
                                    </p:set>
                                  </p:childTnLst>
                                </p:cTn>
                              </p:par>
                              <p:par>
                                <p:cTn id="195" presetID="22" presetClass="entr" presetSubtype="2" fill="hold" grpId="0" nodeType="withEffect">
                                  <p:stCondLst>
                                    <p:cond delay="1100"/>
                                  </p:stCondLst>
                                  <p:childTnLst>
                                    <p:set>
                                      <p:cBhvr>
                                        <p:cTn id="196" dur="1" fill="hold">
                                          <p:stCondLst>
                                            <p:cond delay="0"/>
                                          </p:stCondLst>
                                        </p:cTn>
                                        <p:tgtEl>
                                          <p:spTgt spid="19"/>
                                        </p:tgtEl>
                                        <p:attrNameLst>
                                          <p:attrName>style.visibility</p:attrName>
                                        </p:attrNameLst>
                                      </p:cBhvr>
                                      <p:to>
                                        <p:strVal val="visible"/>
                                      </p:to>
                                    </p:set>
                                    <p:animEffect transition="in" filter="wipe(right)">
                                      <p:cBhvr>
                                        <p:cTn id="197" dur="1000"/>
                                        <p:tgtEl>
                                          <p:spTgt spid="19"/>
                                        </p:tgtEl>
                                      </p:cBhvr>
                                    </p:animEffect>
                                  </p:childTnLst>
                                </p:cTn>
                              </p:par>
                              <p:par>
                                <p:cTn id="198" presetID="7" presetClass="emph" presetSubtype="10" fill="hold" nodeType="withEffect">
                                  <p:stCondLst>
                                    <p:cond delay="1100"/>
                                  </p:stCondLst>
                                  <p:childTnLst>
                                    <p:animClr clrSpc="hsl" dir="ccw">
                                      <p:cBhvr>
                                        <p:cTn id="199" dur="1000" fill="hold"/>
                                        <p:tgtEl>
                                          <p:spTgt spid="19"/>
                                        </p:tgtEl>
                                        <p:attrNameLst>
                                          <p:attrName>stroke.color</p:attrName>
                                        </p:attrNameLst>
                                      </p:cBhvr>
                                      <p:to>
                                        <a:srgbClr val="FF9900"/>
                                      </p:to>
                                    </p:animClr>
                                    <p:set>
                                      <p:cBhvr>
                                        <p:cTn id="200" dur="1000" fill="hold"/>
                                        <p:tgtEl>
                                          <p:spTgt spid="19"/>
                                        </p:tgtEl>
                                        <p:attrNameLst>
                                          <p:attrName>stroke.on</p:attrName>
                                        </p:attrNameLst>
                                      </p:cBhvr>
                                      <p:to>
                                        <p:strVal val="true"/>
                                      </p:to>
                                    </p:set>
                                  </p:childTnLst>
                                </p:cTn>
                              </p:par>
                              <p:par>
                                <p:cTn id="201" presetID="22" presetClass="entr" presetSubtype="2" fill="hold" grpId="0" nodeType="withEffect">
                                  <p:stCondLst>
                                    <p:cond delay="1200"/>
                                  </p:stCondLst>
                                  <p:childTnLst>
                                    <p:set>
                                      <p:cBhvr>
                                        <p:cTn id="202" dur="1" fill="hold">
                                          <p:stCondLst>
                                            <p:cond delay="0"/>
                                          </p:stCondLst>
                                        </p:cTn>
                                        <p:tgtEl>
                                          <p:spTgt spid="29"/>
                                        </p:tgtEl>
                                        <p:attrNameLst>
                                          <p:attrName>style.visibility</p:attrName>
                                        </p:attrNameLst>
                                      </p:cBhvr>
                                      <p:to>
                                        <p:strVal val="visible"/>
                                      </p:to>
                                    </p:set>
                                    <p:animEffect transition="in" filter="wipe(right)">
                                      <p:cBhvr>
                                        <p:cTn id="203" dur="1000"/>
                                        <p:tgtEl>
                                          <p:spTgt spid="29"/>
                                        </p:tgtEl>
                                      </p:cBhvr>
                                    </p:animEffect>
                                  </p:childTnLst>
                                </p:cTn>
                              </p:par>
                              <p:par>
                                <p:cTn id="204" presetID="7" presetClass="emph" presetSubtype="10" fill="hold" nodeType="withEffect">
                                  <p:stCondLst>
                                    <p:cond delay="1200"/>
                                  </p:stCondLst>
                                  <p:childTnLst>
                                    <p:animClr clrSpc="hsl" dir="ccw">
                                      <p:cBhvr>
                                        <p:cTn id="205" dur="1000" fill="hold"/>
                                        <p:tgtEl>
                                          <p:spTgt spid="29"/>
                                        </p:tgtEl>
                                        <p:attrNameLst>
                                          <p:attrName>stroke.color</p:attrName>
                                        </p:attrNameLst>
                                      </p:cBhvr>
                                      <p:to>
                                        <a:srgbClr val="FF9900"/>
                                      </p:to>
                                    </p:animClr>
                                    <p:set>
                                      <p:cBhvr>
                                        <p:cTn id="206" dur="1000" fill="hold"/>
                                        <p:tgtEl>
                                          <p:spTgt spid="29"/>
                                        </p:tgtEl>
                                        <p:attrNameLst>
                                          <p:attrName>stroke.on</p:attrName>
                                        </p:attrNameLst>
                                      </p:cBhvr>
                                      <p:to>
                                        <p:strVal val="true"/>
                                      </p:to>
                                    </p:set>
                                  </p:childTnLst>
                                </p:cTn>
                              </p:par>
                              <p:par>
                                <p:cTn id="207" presetID="22" presetClass="entr" presetSubtype="2" fill="hold" grpId="0" nodeType="withEffect">
                                  <p:stCondLst>
                                    <p:cond delay="1300"/>
                                  </p:stCondLst>
                                  <p:childTnLst>
                                    <p:set>
                                      <p:cBhvr>
                                        <p:cTn id="208" dur="1" fill="hold">
                                          <p:stCondLst>
                                            <p:cond delay="0"/>
                                          </p:stCondLst>
                                        </p:cTn>
                                        <p:tgtEl>
                                          <p:spTgt spid="32"/>
                                        </p:tgtEl>
                                        <p:attrNameLst>
                                          <p:attrName>style.visibility</p:attrName>
                                        </p:attrNameLst>
                                      </p:cBhvr>
                                      <p:to>
                                        <p:strVal val="visible"/>
                                      </p:to>
                                    </p:set>
                                    <p:animEffect transition="in" filter="wipe(right)">
                                      <p:cBhvr>
                                        <p:cTn id="209" dur="1000"/>
                                        <p:tgtEl>
                                          <p:spTgt spid="32"/>
                                        </p:tgtEl>
                                      </p:cBhvr>
                                    </p:animEffect>
                                  </p:childTnLst>
                                </p:cTn>
                              </p:par>
                              <p:par>
                                <p:cTn id="210" presetID="7" presetClass="emph" presetSubtype="10" fill="hold" nodeType="withEffect">
                                  <p:stCondLst>
                                    <p:cond delay="1300"/>
                                  </p:stCondLst>
                                  <p:childTnLst>
                                    <p:animClr clrSpc="hsl" dir="ccw">
                                      <p:cBhvr>
                                        <p:cTn id="211" dur="1000" fill="hold"/>
                                        <p:tgtEl>
                                          <p:spTgt spid="32"/>
                                        </p:tgtEl>
                                        <p:attrNameLst>
                                          <p:attrName>stroke.color</p:attrName>
                                        </p:attrNameLst>
                                      </p:cBhvr>
                                      <p:to>
                                        <a:srgbClr val="FF9900"/>
                                      </p:to>
                                    </p:animClr>
                                    <p:set>
                                      <p:cBhvr>
                                        <p:cTn id="212" dur="1000" fill="hold"/>
                                        <p:tgtEl>
                                          <p:spTgt spid="32"/>
                                        </p:tgtEl>
                                        <p:attrNameLst>
                                          <p:attrName>stroke.on</p:attrName>
                                        </p:attrNameLst>
                                      </p:cBhvr>
                                      <p:to>
                                        <p:strVal val="true"/>
                                      </p:to>
                                    </p:set>
                                  </p:childTnLst>
                                </p:cTn>
                              </p:par>
                            </p:childTnLst>
                          </p:cTn>
                        </p:par>
                        <p:par>
                          <p:cTn id="213" fill="hold">
                            <p:stCondLst>
                              <p:cond delay="4600"/>
                            </p:stCondLst>
                            <p:childTnLst>
                              <p:par>
                                <p:cTn id="214" presetID="10" presetClass="exit" presetSubtype="0" fill="hold" grpId="1" nodeType="afterEffect">
                                  <p:stCondLst>
                                    <p:cond delay="0"/>
                                  </p:stCondLst>
                                  <p:childTnLst>
                                    <p:animEffect transition="out" filter="fade">
                                      <p:cBhvr>
                                        <p:cTn id="215" dur="1000"/>
                                        <p:tgtEl>
                                          <p:spTgt spid="30"/>
                                        </p:tgtEl>
                                      </p:cBhvr>
                                    </p:animEffect>
                                    <p:set>
                                      <p:cBhvr>
                                        <p:cTn id="216" dur="1" fill="hold">
                                          <p:stCondLst>
                                            <p:cond delay="999"/>
                                          </p:stCondLst>
                                        </p:cTn>
                                        <p:tgtEl>
                                          <p:spTgt spid="30"/>
                                        </p:tgtEl>
                                        <p:attrNameLst>
                                          <p:attrName>style.visibility</p:attrName>
                                        </p:attrNameLst>
                                      </p:cBhvr>
                                      <p:to>
                                        <p:strVal val="hidden"/>
                                      </p:to>
                                    </p:set>
                                  </p:childTnLst>
                                </p:cTn>
                              </p:par>
                              <p:par>
                                <p:cTn id="217" presetID="7" presetClass="emph" presetSubtype="10" fill="hold" nodeType="withEffect">
                                  <p:stCondLst>
                                    <p:cond delay="0"/>
                                  </p:stCondLst>
                                  <p:childTnLst>
                                    <p:animClr clrSpc="hsl" dir="ccw">
                                      <p:cBhvr>
                                        <p:cTn id="218" dur="1000" fill="hold"/>
                                        <p:tgtEl>
                                          <p:spTgt spid="30"/>
                                        </p:tgtEl>
                                        <p:attrNameLst>
                                          <p:attrName>stroke.color</p:attrName>
                                        </p:attrNameLst>
                                      </p:cBhvr>
                                      <p:to>
                                        <a:schemeClr val="hlink"/>
                                      </p:to>
                                    </p:animClr>
                                    <p:set>
                                      <p:cBhvr>
                                        <p:cTn id="219" dur="1000" fill="hold"/>
                                        <p:tgtEl>
                                          <p:spTgt spid="30"/>
                                        </p:tgtEl>
                                        <p:attrNameLst>
                                          <p:attrName>stroke.on</p:attrName>
                                        </p:attrNameLst>
                                      </p:cBhvr>
                                      <p:to>
                                        <p:strVal val="true"/>
                                      </p:to>
                                    </p:set>
                                  </p:childTnLst>
                                </p:cTn>
                              </p:par>
                              <p:par>
                                <p:cTn id="220" presetID="10" presetClass="exit" presetSubtype="0" fill="hold" grpId="1" nodeType="withEffect">
                                  <p:stCondLst>
                                    <p:cond delay="50"/>
                                  </p:stCondLst>
                                  <p:childTnLst>
                                    <p:animEffect transition="out" filter="fade">
                                      <p:cBhvr>
                                        <p:cTn id="221" dur="1000"/>
                                        <p:tgtEl>
                                          <p:spTgt spid="25"/>
                                        </p:tgtEl>
                                      </p:cBhvr>
                                    </p:animEffect>
                                    <p:set>
                                      <p:cBhvr>
                                        <p:cTn id="222" dur="1" fill="hold">
                                          <p:stCondLst>
                                            <p:cond delay="999"/>
                                          </p:stCondLst>
                                        </p:cTn>
                                        <p:tgtEl>
                                          <p:spTgt spid="25"/>
                                        </p:tgtEl>
                                        <p:attrNameLst>
                                          <p:attrName>style.visibility</p:attrName>
                                        </p:attrNameLst>
                                      </p:cBhvr>
                                      <p:to>
                                        <p:strVal val="hidden"/>
                                      </p:to>
                                    </p:set>
                                  </p:childTnLst>
                                </p:cTn>
                              </p:par>
                              <p:par>
                                <p:cTn id="223" presetID="7" presetClass="emph" presetSubtype="10" fill="hold" nodeType="withEffect">
                                  <p:stCondLst>
                                    <p:cond delay="50"/>
                                  </p:stCondLst>
                                  <p:childTnLst>
                                    <p:animClr clrSpc="hsl" dir="ccw">
                                      <p:cBhvr>
                                        <p:cTn id="224" dur="1000" fill="hold"/>
                                        <p:tgtEl>
                                          <p:spTgt spid="25"/>
                                        </p:tgtEl>
                                        <p:attrNameLst>
                                          <p:attrName>stroke.color</p:attrName>
                                        </p:attrNameLst>
                                      </p:cBhvr>
                                      <p:to>
                                        <a:schemeClr val="hlink"/>
                                      </p:to>
                                    </p:animClr>
                                    <p:set>
                                      <p:cBhvr>
                                        <p:cTn id="225" dur="1000" fill="hold"/>
                                        <p:tgtEl>
                                          <p:spTgt spid="25"/>
                                        </p:tgtEl>
                                        <p:attrNameLst>
                                          <p:attrName>stroke.on</p:attrName>
                                        </p:attrNameLst>
                                      </p:cBhvr>
                                      <p:to>
                                        <p:strVal val="true"/>
                                      </p:to>
                                    </p:set>
                                  </p:childTnLst>
                                </p:cTn>
                              </p:par>
                              <p:par>
                                <p:cTn id="226" presetID="10" presetClass="exit" presetSubtype="0" fill="hold" grpId="1" nodeType="withEffect">
                                  <p:stCondLst>
                                    <p:cond delay="100"/>
                                  </p:stCondLst>
                                  <p:childTnLst>
                                    <p:animEffect transition="out" filter="fade">
                                      <p:cBhvr>
                                        <p:cTn id="227" dur="1000"/>
                                        <p:tgtEl>
                                          <p:spTgt spid="31"/>
                                        </p:tgtEl>
                                      </p:cBhvr>
                                    </p:animEffect>
                                    <p:set>
                                      <p:cBhvr>
                                        <p:cTn id="228" dur="1" fill="hold">
                                          <p:stCondLst>
                                            <p:cond delay="999"/>
                                          </p:stCondLst>
                                        </p:cTn>
                                        <p:tgtEl>
                                          <p:spTgt spid="31"/>
                                        </p:tgtEl>
                                        <p:attrNameLst>
                                          <p:attrName>style.visibility</p:attrName>
                                        </p:attrNameLst>
                                      </p:cBhvr>
                                      <p:to>
                                        <p:strVal val="hidden"/>
                                      </p:to>
                                    </p:set>
                                  </p:childTnLst>
                                </p:cTn>
                              </p:par>
                              <p:par>
                                <p:cTn id="229" presetID="7" presetClass="emph" presetSubtype="10" fill="hold" nodeType="withEffect">
                                  <p:stCondLst>
                                    <p:cond delay="100"/>
                                  </p:stCondLst>
                                  <p:childTnLst>
                                    <p:animClr clrSpc="hsl" dir="ccw">
                                      <p:cBhvr>
                                        <p:cTn id="230" dur="1000" fill="hold"/>
                                        <p:tgtEl>
                                          <p:spTgt spid="31"/>
                                        </p:tgtEl>
                                        <p:attrNameLst>
                                          <p:attrName>stroke.color</p:attrName>
                                        </p:attrNameLst>
                                      </p:cBhvr>
                                      <p:to>
                                        <a:schemeClr val="hlink"/>
                                      </p:to>
                                    </p:animClr>
                                    <p:set>
                                      <p:cBhvr>
                                        <p:cTn id="231" dur="1000" fill="hold"/>
                                        <p:tgtEl>
                                          <p:spTgt spid="31"/>
                                        </p:tgtEl>
                                        <p:attrNameLst>
                                          <p:attrName>stroke.on</p:attrName>
                                        </p:attrNameLst>
                                      </p:cBhvr>
                                      <p:to>
                                        <p:strVal val="true"/>
                                      </p:to>
                                    </p:set>
                                  </p:childTnLst>
                                </p:cTn>
                              </p:par>
                              <p:par>
                                <p:cTn id="232" presetID="10" presetClass="exit" presetSubtype="0" fill="hold" grpId="1" nodeType="withEffect">
                                  <p:stCondLst>
                                    <p:cond delay="150"/>
                                  </p:stCondLst>
                                  <p:childTnLst>
                                    <p:animEffect transition="out" filter="fade">
                                      <p:cBhvr>
                                        <p:cTn id="233" dur="1000"/>
                                        <p:tgtEl>
                                          <p:spTgt spid="28"/>
                                        </p:tgtEl>
                                      </p:cBhvr>
                                    </p:animEffect>
                                    <p:set>
                                      <p:cBhvr>
                                        <p:cTn id="234" dur="1" fill="hold">
                                          <p:stCondLst>
                                            <p:cond delay="999"/>
                                          </p:stCondLst>
                                        </p:cTn>
                                        <p:tgtEl>
                                          <p:spTgt spid="28"/>
                                        </p:tgtEl>
                                        <p:attrNameLst>
                                          <p:attrName>style.visibility</p:attrName>
                                        </p:attrNameLst>
                                      </p:cBhvr>
                                      <p:to>
                                        <p:strVal val="hidden"/>
                                      </p:to>
                                    </p:set>
                                  </p:childTnLst>
                                </p:cTn>
                              </p:par>
                              <p:par>
                                <p:cTn id="235" presetID="7" presetClass="emph" presetSubtype="10" fill="hold" nodeType="withEffect">
                                  <p:stCondLst>
                                    <p:cond delay="150"/>
                                  </p:stCondLst>
                                  <p:childTnLst>
                                    <p:animClr clrSpc="hsl" dir="ccw">
                                      <p:cBhvr>
                                        <p:cTn id="236" dur="1000" fill="hold"/>
                                        <p:tgtEl>
                                          <p:spTgt spid="28"/>
                                        </p:tgtEl>
                                        <p:attrNameLst>
                                          <p:attrName>stroke.color</p:attrName>
                                        </p:attrNameLst>
                                      </p:cBhvr>
                                      <p:to>
                                        <a:schemeClr val="hlink"/>
                                      </p:to>
                                    </p:animClr>
                                    <p:set>
                                      <p:cBhvr>
                                        <p:cTn id="237" dur="1000" fill="hold"/>
                                        <p:tgtEl>
                                          <p:spTgt spid="28"/>
                                        </p:tgtEl>
                                        <p:attrNameLst>
                                          <p:attrName>stroke.on</p:attrName>
                                        </p:attrNameLst>
                                      </p:cBhvr>
                                      <p:to>
                                        <p:strVal val="true"/>
                                      </p:to>
                                    </p:set>
                                  </p:childTnLst>
                                </p:cTn>
                              </p:par>
                              <p:par>
                                <p:cTn id="238" presetID="10" presetClass="exit" presetSubtype="0" fill="hold" grpId="1" nodeType="withEffect">
                                  <p:stCondLst>
                                    <p:cond delay="200"/>
                                  </p:stCondLst>
                                  <p:childTnLst>
                                    <p:animEffect transition="out" filter="fade">
                                      <p:cBhvr>
                                        <p:cTn id="239" dur="1000"/>
                                        <p:tgtEl>
                                          <p:spTgt spid="27"/>
                                        </p:tgtEl>
                                      </p:cBhvr>
                                    </p:animEffect>
                                    <p:set>
                                      <p:cBhvr>
                                        <p:cTn id="240" dur="1" fill="hold">
                                          <p:stCondLst>
                                            <p:cond delay="999"/>
                                          </p:stCondLst>
                                        </p:cTn>
                                        <p:tgtEl>
                                          <p:spTgt spid="27"/>
                                        </p:tgtEl>
                                        <p:attrNameLst>
                                          <p:attrName>style.visibility</p:attrName>
                                        </p:attrNameLst>
                                      </p:cBhvr>
                                      <p:to>
                                        <p:strVal val="hidden"/>
                                      </p:to>
                                    </p:set>
                                  </p:childTnLst>
                                </p:cTn>
                              </p:par>
                              <p:par>
                                <p:cTn id="241" presetID="7" presetClass="emph" presetSubtype="10" fill="hold" nodeType="withEffect">
                                  <p:stCondLst>
                                    <p:cond delay="200"/>
                                  </p:stCondLst>
                                  <p:childTnLst>
                                    <p:animClr clrSpc="hsl" dir="ccw">
                                      <p:cBhvr>
                                        <p:cTn id="242" dur="1000" fill="hold"/>
                                        <p:tgtEl>
                                          <p:spTgt spid="27"/>
                                        </p:tgtEl>
                                        <p:attrNameLst>
                                          <p:attrName>stroke.color</p:attrName>
                                        </p:attrNameLst>
                                      </p:cBhvr>
                                      <p:to>
                                        <a:schemeClr val="hlink"/>
                                      </p:to>
                                    </p:animClr>
                                    <p:set>
                                      <p:cBhvr>
                                        <p:cTn id="243" dur="1000" fill="hold"/>
                                        <p:tgtEl>
                                          <p:spTgt spid="27"/>
                                        </p:tgtEl>
                                        <p:attrNameLst>
                                          <p:attrName>stroke.on</p:attrName>
                                        </p:attrNameLst>
                                      </p:cBhvr>
                                      <p:to>
                                        <p:strVal val="true"/>
                                      </p:to>
                                    </p:set>
                                  </p:childTnLst>
                                </p:cTn>
                              </p:par>
                              <p:par>
                                <p:cTn id="244" presetID="10" presetClass="exit" presetSubtype="0" fill="hold" grpId="1" nodeType="withEffect">
                                  <p:stCondLst>
                                    <p:cond delay="250"/>
                                  </p:stCondLst>
                                  <p:childTnLst>
                                    <p:animEffect transition="out" filter="fade">
                                      <p:cBhvr>
                                        <p:cTn id="245" dur="1000"/>
                                        <p:tgtEl>
                                          <p:spTgt spid="26"/>
                                        </p:tgtEl>
                                      </p:cBhvr>
                                    </p:animEffect>
                                    <p:set>
                                      <p:cBhvr>
                                        <p:cTn id="246" dur="1" fill="hold">
                                          <p:stCondLst>
                                            <p:cond delay="999"/>
                                          </p:stCondLst>
                                        </p:cTn>
                                        <p:tgtEl>
                                          <p:spTgt spid="26"/>
                                        </p:tgtEl>
                                        <p:attrNameLst>
                                          <p:attrName>style.visibility</p:attrName>
                                        </p:attrNameLst>
                                      </p:cBhvr>
                                      <p:to>
                                        <p:strVal val="hidden"/>
                                      </p:to>
                                    </p:set>
                                  </p:childTnLst>
                                </p:cTn>
                              </p:par>
                              <p:par>
                                <p:cTn id="247" presetID="7" presetClass="emph" presetSubtype="10" fill="hold" nodeType="withEffect">
                                  <p:stCondLst>
                                    <p:cond delay="250"/>
                                  </p:stCondLst>
                                  <p:childTnLst>
                                    <p:animClr clrSpc="hsl" dir="ccw">
                                      <p:cBhvr>
                                        <p:cTn id="248" dur="1000" fill="hold"/>
                                        <p:tgtEl>
                                          <p:spTgt spid="26"/>
                                        </p:tgtEl>
                                        <p:attrNameLst>
                                          <p:attrName>stroke.color</p:attrName>
                                        </p:attrNameLst>
                                      </p:cBhvr>
                                      <p:to>
                                        <a:schemeClr val="hlink"/>
                                      </p:to>
                                    </p:animClr>
                                    <p:set>
                                      <p:cBhvr>
                                        <p:cTn id="249" dur="1000" fill="hold"/>
                                        <p:tgtEl>
                                          <p:spTgt spid="26"/>
                                        </p:tgtEl>
                                        <p:attrNameLst>
                                          <p:attrName>stroke.on</p:attrName>
                                        </p:attrNameLst>
                                      </p:cBhvr>
                                      <p:to>
                                        <p:strVal val="true"/>
                                      </p:to>
                                    </p:set>
                                  </p:childTnLst>
                                </p:cTn>
                              </p:par>
                              <p:par>
                                <p:cTn id="250" presetID="10" presetClass="exit" presetSubtype="0" fill="hold" grpId="1" nodeType="withEffect">
                                  <p:stCondLst>
                                    <p:cond delay="300"/>
                                  </p:stCondLst>
                                  <p:childTnLst>
                                    <p:animEffect transition="out" filter="fade">
                                      <p:cBhvr>
                                        <p:cTn id="251" dur="1000"/>
                                        <p:tgtEl>
                                          <p:spTgt spid="24"/>
                                        </p:tgtEl>
                                      </p:cBhvr>
                                    </p:animEffect>
                                    <p:set>
                                      <p:cBhvr>
                                        <p:cTn id="252" dur="1" fill="hold">
                                          <p:stCondLst>
                                            <p:cond delay="999"/>
                                          </p:stCondLst>
                                        </p:cTn>
                                        <p:tgtEl>
                                          <p:spTgt spid="24"/>
                                        </p:tgtEl>
                                        <p:attrNameLst>
                                          <p:attrName>style.visibility</p:attrName>
                                        </p:attrNameLst>
                                      </p:cBhvr>
                                      <p:to>
                                        <p:strVal val="hidden"/>
                                      </p:to>
                                    </p:set>
                                  </p:childTnLst>
                                </p:cTn>
                              </p:par>
                              <p:par>
                                <p:cTn id="253" presetID="7" presetClass="emph" presetSubtype="10" fill="hold" nodeType="withEffect">
                                  <p:stCondLst>
                                    <p:cond delay="300"/>
                                  </p:stCondLst>
                                  <p:childTnLst>
                                    <p:animClr clrSpc="hsl" dir="ccw">
                                      <p:cBhvr>
                                        <p:cTn id="254" dur="1000" fill="hold"/>
                                        <p:tgtEl>
                                          <p:spTgt spid="24"/>
                                        </p:tgtEl>
                                        <p:attrNameLst>
                                          <p:attrName>stroke.color</p:attrName>
                                        </p:attrNameLst>
                                      </p:cBhvr>
                                      <p:to>
                                        <a:schemeClr val="hlink"/>
                                      </p:to>
                                    </p:animClr>
                                    <p:set>
                                      <p:cBhvr>
                                        <p:cTn id="255" dur="1000" fill="hold"/>
                                        <p:tgtEl>
                                          <p:spTgt spid="24"/>
                                        </p:tgtEl>
                                        <p:attrNameLst>
                                          <p:attrName>stroke.on</p:attrName>
                                        </p:attrNameLst>
                                      </p:cBhvr>
                                      <p:to>
                                        <p:strVal val="true"/>
                                      </p:to>
                                    </p:set>
                                  </p:childTnLst>
                                </p:cTn>
                              </p:par>
                              <p:par>
                                <p:cTn id="256" presetID="10" presetClass="exit" presetSubtype="0" fill="hold" grpId="1" nodeType="withEffect">
                                  <p:stCondLst>
                                    <p:cond delay="350"/>
                                  </p:stCondLst>
                                  <p:childTnLst>
                                    <p:animEffect transition="out" filter="fade">
                                      <p:cBhvr>
                                        <p:cTn id="257" dur="1000"/>
                                        <p:tgtEl>
                                          <p:spTgt spid="23"/>
                                        </p:tgtEl>
                                      </p:cBhvr>
                                    </p:animEffect>
                                    <p:set>
                                      <p:cBhvr>
                                        <p:cTn id="258" dur="1" fill="hold">
                                          <p:stCondLst>
                                            <p:cond delay="999"/>
                                          </p:stCondLst>
                                        </p:cTn>
                                        <p:tgtEl>
                                          <p:spTgt spid="23"/>
                                        </p:tgtEl>
                                        <p:attrNameLst>
                                          <p:attrName>style.visibility</p:attrName>
                                        </p:attrNameLst>
                                      </p:cBhvr>
                                      <p:to>
                                        <p:strVal val="hidden"/>
                                      </p:to>
                                    </p:set>
                                  </p:childTnLst>
                                </p:cTn>
                              </p:par>
                              <p:par>
                                <p:cTn id="259" presetID="7" presetClass="emph" presetSubtype="10" fill="hold" nodeType="withEffect">
                                  <p:stCondLst>
                                    <p:cond delay="350"/>
                                  </p:stCondLst>
                                  <p:childTnLst>
                                    <p:animClr clrSpc="hsl" dir="ccw">
                                      <p:cBhvr>
                                        <p:cTn id="260" dur="1000" fill="hold"/>
                                        <p:tgtEl>
                                          <p:spTgt spid="23"/>
                                        </p:tgtEl>
                                        <p:attrNameLst>
                                          <p:attrName>stroke.color</p:attrName>
                                        </p:attrNameLst>
                                      </p:cBhvr>
                                      <p:to>
                                        <a:schemeClr val="hlink"/>
                                      </p:to>
                                    </p:animClr>
                                    <p:set>
                                      <p:cBhvr>
                                        <p:cTn id="261" dur="1000" fill="hold"/>
                                        <p:tgtEl>
                                          <p:spTgt spid="23"/>
                                        </p:tgtEl>
                                        <p:attrNameLst>
                                          <p:attrName>stroke.on</p:attrName>
                                        </p:attrNameLst>
                                      </p:cBhvr>
                                      <p:to>
                                        <p:strVal val="true"/>
                                      </p:to>
                                    </p:set>
                                  </p:childTnLst>
                                </p:cTn>
                              </p:par>
                              <p:par>
                                <p:cTn id="262" presetID="10" presetClass="exit" presetSubtype="0" fill="hold" grpId="1" nodeType="withEffect">
                                  <p:stCondLst>
                                    <p:cond delay="400"/>
                                  </p:stCondLst>
                                  <p:childTnLst>
                                    <p:animEffect transition="out" filter="fade">
                                      <p:cBhvr>
                                        <p:cTn id="263" dur="1000"/>
                                        <p:tgtEl>
                                          <p:spTgt spid="22"/>
                                        </p:tgtEl>
                                      </p:cBhvr>
                                    </p:animEffect>
                                    <p:set>
                                      <p:cBhvr>
                                        <p:cTn id="264" dur="1" fill="hold">
                                          <p:stCondLst>
                                            <p:cond delay="999"/>
                                          </p:stCondLst>
                                        </p:cTn>
                                        <p:tgtEl>
                                          <p:spTgt spid="22"/>
                                        </p:tgtEl>
                                        <p:attrNameLst>
                                          <p:attrName>style.visibility</p:attrName>
                                        </p:attrNameLst>
                                      </p:cBhvr>
                                      <p:to>
                                        <p:strVal val="hidden"/>
                                      </p:to>
                                    </p:set>
                                  </p:childTnLst>
                                </p:cTn>
                              </p:par>
                              <p:par>
                                <p:cTn id="265" presetID="7" presetClass="emph" presetSubtype="10" fill="hold" nodeType="withEffect">
                                  <p:stCondLst>
                                    <p:cond delay="400"/>
                                  </p:stCondLst>
                                  <p:childTnLst>
                                    <p:animClr clrSpc="hsl" dir="ccw">
                                      <p:cBhvr>
                                        <p:cTn id="266" dur="1000" fill="hold"/>
                                        <p:tgtEl>
                                          <p:spTgt spid="22"/>
                                        </p:tgtEl>
                                        <p:attrNameLst>
                                          <p:attrName>stroke.color</p:attrName>
                                        </p:attrNameLst>
                                      </p:cBhvr>
                                      <p:to>
                                        <a:schemeClr val="hlink"/>
                                      </p:to>
                                    </p:animClr>
                                    <p:set>
                                      <p:cBhvr>
                                        <p:cTn id="267" dur="1000" fill="hold"/>
                                        <p:tgtEl>
                                          <p:spTgt spid="22"/>
                                        </p:tgtEl>
                                        <p:attrNameLst>
                                          <p:attrName>stroke.on</p:attrName>
                                        </p:attrNameLst>
                                      </p:cBhvr>
                                      <p:to>
                                        <p:strVal val="true"/>
                                      </p:to>
                                    </p:set>
                                  </p:childTnLst>
                                </p:cTn>
                              </p:par>
                              <p:par>
                                <p:cTn id="268" presetID="10" presetClass="exit" presetSubtype="0" fill="hold" grpId="1" nodeType="withEffect">
                                  <p:stCondLst>
                                    <p:cond delay="450"/>
                                  </p:stCondLst>
                                  <p:childTnLst>
                                    <p:animEffect transition="out" filter="fade">
                                      <p:cBhvr>
                                        <p:cTn id="269" dur="1000"/>
                                        <p:tgtEl>
                                          <p:spTgt spid="21"/>
                                        </p:tgtEl>
                                      </p:cBhvr>
                                    </p:animEffect>
                                    <p:set>
                                      <p:cBhvr>
                                        <p:cTn id="270" dur="1" fill="hold">
                                          <p:stCondLst>
                                            <p:cond delay="999"/>
                                          </p:stCondLst>
                                        </p:cTn>
                                        <p:tgtEl>
                                          <p:spTgt spid="21"/>
                                        </p:tgtEl>
                                        <p:attrNameLst>
                                          <p:attrName>style.visibility</p:attrName>
                                        </p:attrNameLst>
                                      </p:cBhvr>
                                      <p:to>
                                        <p:strVal val="hidden"/>
                                      </p:to>
                                    </p:set>
                                  </p:childTnLst>
                                </p:cTn>
                              </p:par>
                              <p:par>
                                <p:cTn id="271" presetID="7" presetClass="emph" presetSubtype="10" fill="hold" nodeType="withEffect">
                                  <p:stCondLst>
                                    <p:cond delay="450"/>
                                  </p:stCondLst>
                                  <p:childTnLst>
                                    <p:animClr clrSpc="hsl" dir="ccw">
                                      <p:cBhvr>
                                        <p:cTn id="272" dur="1000" fill="hold"/>
                                        <p:tgtEl>
                                          <p:spTgt spid="21"/>
                                        </p:tgtEl>
                                        <p:attrNameLst>
                                          <p:attrName>stroke.color</p:attrName>
                                        </p:attrNameLst>
                                      </p:cBhvr>
                                      <p:to>
                                        <a:schemeClr val="hlink"/>
                                      </p:to>
                                    </p:animClr>
                                    <p:set>
                                      <p:cBhvr>
                                        <p:cTn id="273" dur="1000" fill="hold"/>
                                        <p:tgtEl>
                                          <p:spTgt spid="21"/>
                                        </p:tgtEl>
                                        <p:attrNameLst>
                                          <p:attrName>stroke.on</p:attrName>
                                        </p:attrNameLst>
                                      </p:cBhvr>
                                      <p:to>
                                        <p:strVal val="true"/>
                                      </p:to>
                                    </p:set>
                                  </p:childTnLst>
                                </p:cTn>
                              </p:par>
                              <p:par>
                                <p:cTn id="274" presetID="10" presetClass="exit" presetSubtype="0" fill="hold" grpId="1" nodeType="withEffect">
                                  <p:stCondLst>
                                    <p:cond delay="500"/>
                                  </p:stCondLst>
                                  <p:childTnLst>
                                    <p:animEffect transition="out" filter="fade">
                                      <p:cBhvr>
                                        <p:cTn id="275" dur="1000"/>
                                        <p:tgtEl>
                                          <p:spTgt spid="20"/>
                                        </p:tgtEl>
                                      </p:cBhvr>
                                    </p:animEffect>
                                    <p:set>
                                      <p:cBhvr>
                                        <p:cTn id="276" dur="1" fill="hold">
                                          <p:stCondLst>
                                            <p:cond delay="999"/>
                                          </p:stCondLst>
                                        </p:cTn>
                                        <p:tgtEl>
                                          <p:spTgt spid="20"/>
                                        </p:tgtEl>
                                        <p:attrNameLst>
                                          <p:attrName>style.visibility</p:attrName>
                                        </p:attrNameLst>
                                      </p:cBhvr>
                                      <p:to>
                                        <p:strVal val="hidden"/>
                                      </p:to>
                                    </p:set>
                                  </p:childTnLst>
                                </p:cTn>
                              </p:par>
                              <p:par>
                                <p:cTn id="277" presetID="7" presetClass="emph" presetSubtype="10" fill="hold" nodeType="withEffect">
                                  <p:stCondLst>
                                    <p:cond delay="500"/>
                                  </p:stCondLst>
                                  <p:childTnLst>
                                    <p:animClr clrSpc="hsl" dir="ccw">
                                      <p:cBhvr>
                                        <p:cTn id="278" dur="1000" fill="hold"/>
                                        <p:tgtEl>
                                          <p:spTgt spid="20"/>
                                        </p:tgtEl>
                                        <p:attrNameLst>
                                          <p:attrName>stroke.color</p:attrName>
                                        </p:attrNameLst>
                                      </p:cBhvr>
                                      <p:to>
                                        <a:schemeClr val="hlink"/>
                                      </p:to>
                                    </p:animClr>
                                    <p:set>
                                      <p:cBhvr>
                                        <p:cTn id="279" dur="1000" fill="hold"/>
                                        <p:tgtEl>
                                          <p:spTgt spid="20"/>
                                        </p:tgtEl>
                                        <p:attrNameLst>
                                          <p:attrName>stroke.on</p:attrName>
                                        </p:attrNameLst>
                                      </p:cBhvr>
                                      <p:to>
                                        <p:strVal val="true"/>
                                      </p:to>
                                    </p:set>
                                  </p:childTnLst>
                                </p:cTn>
                              </p:par>
                              <p:par>
                                <p:cTn id="280" presetID="10" presetClass="exit" presetSubtype="0" fill="hold" grpId="1" nodeType="withEffect">
                                  <p:stCondLst>
                                    <p:cond delay="550"/>
                                  </p:stCondLst>
                                  <p:childTnLst>
                                    <p:animEffect transition="out" filter="fade">
                                      <p:cBhvr>
                                        <p:cTn id="281" dur="1000"/>
                                        <p:tgtEl>
                                          <p:spTgt spid="19"/>
                                        </p:tgtEl>
                                      </p:cBhvr>
                                    </p:animEffect>
                                    <p:set>
                                      <p:cBhvr>
                                        <p:cTn id="282" dur="1" fill="hold">
                                          <p:stCondLst>
                                            <p:cond delay="999"/>
                                          </p:stCondLst>
                                        </p:cTn>
                                        <p:tgtEl>
                                          <p:spTgt spid="19"/>
                                        </p:tgtEl>
                                        <p:attrNameLst>
                                          <p:attrName>style.visibility</p:attrName>
                                        </p:attrNameLst>
                                      </p:cBhvr>
                                      <p:to>
                                        <p:strVal val="hidden"/>
                                      </p:to>
                                    </p:set>
                                  </p:childTnLst>
                                </p:cTn>
                              </p:par>
                              <p:par>
                                <p:cTn id="283" presetID="7" presetClass="emph" presetSubtype="10" fill="hold" nodeType="withEffect">
                                  <p:stCondLst>
                                    <p:cond delay="550"/>
                                  </p:stCondLst>
                                  <p:childTnLst>
                                    <p:animClr clrSpc="hsl" dir="ccw">
                                      <p:cBhvr>
                                        <p:cTn id="284" dur="1000" fill="hold"/>
                                        <p:tgtEl>
                                          <p:spTgt spid="19"/>
                                        </p:tgtEl>
                                        <p:attrNameLst>
                                          <p:attrName>stroke.color</p:attrName>
                                        </p:attrNameLst>
                                      </p:cBhvr>
                                      <p:to>
                                        <a:schemeClr val="hlink"/>
                                      </p:to>
                                    </p:animClr>
                                    <p:set>
                                      <p:cBhvr>
                                        <p:cTn id="285" dur="1000" fill="hold"/>
                                        <p:tgtEl>
                                          <p:spTgt spid="19"/>
                                        </p:tgtEl>
                                        <p:attrNameLst>
                                          <p:attrName>stroke.on</p:attrName>
                                        </p:attrNameLst>
                                      </p:cBhvr>
                                      <p:to>
                                        <p:strVal val="true"/>
                                      </p:to>
                                    </p:set>
                                  </p:childTnLst>
                                </p:cTn>
                              </p:par>
                              <p:par>
                                <p:cTn id="286" presetID="10" presetClass="exit" presetSubtype="0" fill="hold" grpId="1" nodeType="withEffect">
                                  <p:stCondLst>
                                    <p:cond delay="600"/>
                                  </p:stCondLst>
                                  <p:childTnLst>
                                    <p:animEffect transition="out" filter="fade">
                                      <p:cBhvr>
                                        <p:cTn id="287" dur="1000"/>
                                        <p:tgtEl>
                                          <p:spTgt spid="29"/>
                                        </p:tgtEl>
                                      </p:cBhvr>
                                    </p:animEffect>
                                    <p:set>
                                      <p:cBhvr>
                                        <p:cTn id="288" dur="1" fill="hold">
                                          <p:stCondLst>
                                            <p:cond delay="999"/>
                                          </p:stCondLst>
                                        </p:cTn>
                                        <p:tgtEl>
                                          <p:spTgt spid="29"/>
                                        </p:tgtEl>
                                        <p:attrNameLst>
                                          <p:attrName>style.visibility</p:attrName>
                                        </p:attrNameLst>
                                      </p:cBhvr>
                                      <p:to>
                                        <p:strVal val="hidden"/>
                                      </p:to>
                                    </p:set>
                                  </p:childTnLst>
                                </p:cTn>
                              </p:par>
                              <p:par>
                                <p:cTn id="289" presetID="7" presetClass="emph" presetSubtype="10" fill="hold" nodeType="withEffect">
                                  <p:stCondLst>
                                    <p:cond delay="600"/>
                                  </p:stCondLst>
                                  <p:childTnLst>
                                    <p:animClr clrSpc="hsl" dir="ccw">
                                      <p:cBhvr>
                                        <p:cTn id="290" dur="1000" fill="hold"/>
                                        <p:tgtEl>
                                          <p:spTgt spid="29"/>
                                        </p:tgtEl>
                                        <p:attrNameLst>
                                          <p:attrName>stroke.color</p:attrName>
                                        </p:attrNameLst>
                                      </p:cBhvr>
                                      <p:to>
                                        <a:schemeClr val="hlink"/>
                                      </p:to>
                                    </p:animClr>
                                    <p:set>
                                      <p:cBhvr>
                                        <p:cTn id="291" dur="1000" fill="hold"/>
                                        <p:tgtEl>
                                          <p:spTgt spid="29"/>
                                        </p:tgtEl>
                                        <p:attrNameLst>
                                          <p:attrName>stroke.on</p:attrName>
                                        </p:attrNameLst>
                                      </p:cBhvr>
                                      <p:to>
                                        <p:strVal val="true"/>
                                      </p:to>
                                    </p:set>
                                  </p:childTnLst>
                                </p:cTn>
                              </p:par>
                              <p:par>
                                <p:cTn id="292" presetID="10" presetClass="exit" presetSubtype="0" fill="hold" grpId="1" nodeType="withEffect">
                                  <p:stCondLst>
                                    <p:cond delay="650"/>
                                  </p:stCondLst>
                                  <p:childTnLst>
                                    <p:animEffect transition="out" filter="fade">
                                      <p:cBhvr>
                                        <p:cTn id="293" dur="1000"/>
                                        <p:tgtEl>
                                          <p:spTgt spid="32"/>
                                        </p:tgtEl>
                                      </p:cBhvr>
                                    </p:animEffect>
                                    <p:set>
                                      <p:cBhvr>
                                        <p:cTn id="294" dur="1" fill="hold">
                                          <p:stCondLst>
                                            <p:cond delay="999"/>
                                          </p:stCondLst>
                                        </p:cTn>
                                        <p:tgtEl>
                                          <p:spTgt spid="32"/>
                                        </p:tgtEl>
                                        <p:attrNameLst>
                                          <p:attrName>style.visibility</p:attrName>
                                        </p:attrNameLst>
                                      </p:cBhvr>
                                      <p:to>
                                        <p:strVal val="hidden"/>
                                      </p:to>
                                    </p:set>
                                  </p:childTnLst>
                                </p:cTn>
                              </p:par>
                              <p:par>
                                <p:cTn id="295" presetID="7" presetClass="emph" presetSubtype="10" fill="hold" nodeType="withEffect">
                                  <p:stCondLst>
                                    <p:cond delay="0"/>
                                  </p:stCondLst>
                                  <p:childTnLst>
                                    <p:animClr clrSpc="hsl" dir="ccw">
                                      <p:cBhvr>
                                        <p:cTn id="296" dur="1000" fill="hold"/>
                                        <p:tgtEl>
                                          <p:spTgt spid="32"/>
                                        </p:tgtEl>
                                        <p:attrNameLst>
                                          <p:attrName>stroke.color</p:attrName>
                                        </p:attrNameLst>
                                      </p:cBhvr>
                                      <p:to>
                                        <a:schemeClr val="hlink"/>
                                      </p:to>
                                    </p:animClr>
                                    <p:set>
                                      <p:cBhvr>
                                        <p:cTn id="297" dur="1000" fill="hold"/>
                                        <p:tgtEl>
                                          <p:spTgt spid="3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9" grpId="0"/>
      <p:bldP spid="9" grpId="2"/>
      <p:bldP spid="9" grpId="3"/>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build="allAtOnce"/>
      <p:bldP spid="33" grpId="1" build="allAtOnce"/>
      <p:bldP spid="33" grpId="2" build="allAtOnce"/>
      <p:bldP spid="34" grpId="0" build="allAtOnce"/>
      <p:bldP spid="34" grpId="1" build="allAtOnce"/>
      <p:bldP spid="34" grpId="2" build="allAtOnce"/>
      <p:bldP spid="35" grpId="0" build="allAtOnce"/>
      <p:bldP spid="35" grpId="1" build="allAtOnce"/>
      <p:bldP spid="35" grpId="2" build="allAtOnce"/>
      <p:bldP spid="36" grpId="0" build="allAtOnce"/>
      <p:bldP spid="36" grpId="1" build="allAtOnce"/>
      <p:bldP spid="36" grpId="2" build="allAtOnce"/>
      <p:bldP spid="37" grpId="0" build="allAtOnce"/>
      <p:bldP spid="37" grpId="1" build="allAtOnce"/>
      <p:bldP spid="37" grpId="2" build="allAtOnce"/>
      <p:bldP spid="38" grpId="0" build="allAtOnce"/>
      <p:bldP spid="38" grpId="1" build="allAtOnce"/>
      <p:bldP spid="38" grpId="2" build="allAtOnce"/>
      <p:bldP spid="39" grpId="0" build="allAtOnce"/>
      <p:bldP spid="39" grpId="1" build="allAtOnce"/>
      <p:bldP spid="39" grpId="2" build="allAtOnce"/>
      <p:bldP spid="40" grpId="0" build="allAtOnce"/>
      <p:bldP spid="40" grpId="1" build="allAtOnce"/>
      <p:bldP spid="40" grpId="2" build="allAtOnce"/>
      <p:bldP spid="41" grpId="0" build="allAtOnce"/>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74A3F-A6FA-4352-9498-57769D4A3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2">
            <a:extLst>
              <a:ext uri="{FF2B5EF4-FFF2-40B4-BE49-F238E27FC236}">
                <a16:creationId xmlns:a16="http://schemas.microsoft.com/office/drawing/2014/main" id="{200B6C4E-FF1B-4535-BF75-3FB25374EDCF}"/>
              </a:ext>
            </a:extLst>
          </p:cNvPr>
          <p:cNvSpPr txBox="1">
            <a:spLocks noChangeArrowheads="1"/>
          </p:cNvSpPr>
          <p:nvPr/>
        </p:nvSpPr>
        <p:spPr bwMode="auto">
          <a:xfrm>
            <a:off x="876822" y="850781"/>
            <a:ext cx="7452986" cy="513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people are destroyed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lack of knowledge</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of rejected knowledge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forgotten the law of God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children will forget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861219"/>
            <a:ext cx="82296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people are destroyed for lack of knowledge. Because you have rejected knowledge, I also will reject you from being priest for Me; Because you have forgotten the law of your God, I also will forget your children.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4:6 </a:t>
            </a:r>
          </a:p>
        </p:txBody>
      </p:sp>
      <p:sp>
        <p:nvSpPr>
          <p:cNvPr id="5" name="Arrow: Bent-Up 9">
            <a:extLst>
              <a:ext uri="{FF2B5EF4-FFF2-40B4-BE49-F238E27FC236}">
                <a16:creationId xmlns:a16="http://schemas.microsoft.com/office/drawing/2014/main" id="{F25BBACA-1C68-4516-B4BF-E4F0819097D2}"/>
              </a:ext>
            </a:extLst>
          </p:cNvPr>
          <p:cNvSpPr/>
          <p:nvPr/>
        </p:nvSpPr>
        <p:spPr>
          <a:xfrm rot="5400000">
            <a:off x="1355552" y="1889095"/>
            <a:ext cx="331879" cy="279798"/>
          </a:xfrm>
          <a:prstGeom prst="bentUpArrow">
            <a:avLst>
              <a:gd name="adj1" fmla="val 25000"/>
              <a:gd name="adj2" fmla="val 32031"/>
              <a:gd name="adj3" fmla="val 351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CBE29644-A923-4826-83A4-491FE7AAB26F}"/>
              </a:ext>
            </a:extLst>
          </p:cNvPr>
          <p:cNvSpPr/>
          <p:nvPr/>
        </p:nvSpPr>
        <p:spPr>
          <a:xfrm rot="5400000">
            <a:off x="1355552" y="3943364"/>
            <a:ext cx="331879" cy="279798"/>
          </a:xfrm>
          <a:prstGeom prst="bentUpArrow">
            <a:avLst>
              <a:gd name="adj1" fmla="val 25000"/>
              <a:gd name="adj2" fmla="val 32031"/>
              <a:gd name="adj3" fmla="val 351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2">
            <a:extLst>
              <a:ext uri="{FF2B5EF4-FFF2-40B4-BE49-F238E27FC236}">
                <a16:creationId xmlns:a16="http://schemas.microsoft.com/office/drawing/2014/main" id="{0D988360-A8F0-45BC-868D-CDED4E63A335}"/>
              </a:ext>
            </a:extLst>
          </p:cNvPr>
          <p:cNvSpPr txBox="1">
            <a:spLocks noChangeArrowheads="1"/>
          </p:cNvSpPr>
          <p:nvPr/>
        </p:nvSpPr>
        <p:spPr bwMode="auto">
          <a:xfrm>
            <a:off x="1440655" y="1019176"/>
            <a:ext cx="5303719"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people are destroyed</a:t>
            </a:r>
          </a:p>
        </p:txBody>
      </p:sp>
      <p:sp>
        <p:nvSpPr>
          <p:cNvPr id="8" name="Rectangle 2">
            <a:extLst>
              <a:ext uri="{FF2B5EF4-FFF2-40B4-BE49-F238E27FC236}">
                <a16:creationId xmlns:a16="http://schemas.microsoft.com/office/drawing/2014/main" id="{F7D32871-F997-42A3-B1F1-76C6B701B298}"/>
              </a:ext>
            </a:extLst>
          </p:cNvPr>
          <p:cNvSpPr txBox="1">
            <a:spLocks noChangeArrowheads="1"/>
          </p:cNvSpPr>
          <p:nvPr/>
        </p:nvSpPr>
        <p:spPr bwMode="auto">
          <a:xfrm>
            <a:off x="6432857" y="1034375"/>
            <a:ext cx="2236426" cy="7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lack</a:t>
            </a:r>
          </a:p>
        </p:txBody>
      </p:sp>
      <p:sp>
        <p:nvSpPr>
          <p:cNvPr id="9" name="Rectangle 2">
            <a:extLst>
              <a:ext uri="{FF2B5EF4-FFF2-40B4-BE49-F238E27FC236}">
                <a16:creationId xmlns:a16="http://schemas.microsoft.com/office/drawing/2014/main" id="{6878EAB0-AA71-4C02-A598-C39002FB09CF}"/>
              </a:ext>
            </a:extLst>
          </p:cNvPr>
          <p:cNvSpPr txBox="1">
            <a:spLocks noChangeArrowheads="1"/>
          </p:cNvSpPr>
          <p:nvPr/>
        </p:nvSpPr>
        <p:spPr bwMode="auto">
          <a:xfrm>
            <a:off x="518615" y="1702594"/>
            <a:ext cx="368191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knowledge</a:t>
            </a:r>
          </a:p>
        </p:txBody>
      </p:sp>
      <p:sp>
        <p:nvSpPr>
          <p:cNvPr id="10" name="Rectangle 2">
            <a:extLst>
              <a:ext uri="{FF2B5EF4-FFF2-40B4-BE49-F238E27FC236}">
                <a16:creationId xmlns:a16="http://schemas.microsoft.com/office/drawing/2014/main" id="{7BEB4485-18F1-46E8-BD2E-5DA40C20EAB6}"/>
              </a:ext>
            </a:extLst>
          </p:cNvPr>
          <p:cNvSpPr txBox="1">
            <a:spLocks noChangeArrowheads="1"/>
          </p:cNvSpPr>
          <p:nvPr/>
        </p:nvSpPr>
        <p:spPr bwMode="auto">
          <a:xfrm>
            <a:off x="1595740" y="3712369"/>
            <a:ext cx="2426191" cy="77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Because</a:t>
            </a:r>
          </a:p>
        </p:txBody>
      </p:sp>
      <p:sp>
        <p:nvSpPr>
          <p:cNvPr id="11" name="Rectangle 2">
            <a:extLst>
              <a:ext uri="{FF2B5EF4-FFF2-40B4-BE49-F238E27FC236}">
                <a16:creationId xmlns:a16="http://schemas.microsoft.com/office/drawing/2014/main" id="{9FDC5FB9-4942-47B5-989A-6CD187B46D9C}"/>
              </a:ext>
            </a:extLst>
          </p:cNvPr>
          <p:cNvSpPr txBox="1">
            <a:spLocks noChangeArrowheads="1"/>
          </p:cNvSpPr>
          <p:nvPr/>
        </p:nvSpPr>
        <p:spPr bwMode="auto">
          <a:xfrm>
            <a:off x="2661312" y="4391724"/>
            <a:ext cx="970093" cy="76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a:t>
            </a:r>
          </a:p>
        </p:txBody>
      </p:sp>
      <p:sp>
        <p:nvSpPr>
          <p:cNvPr id="12" name="Rectangle 2">
            <a:extLst>
              <a:ext uri="{FF2B5EF4-FFF2-40B4-BE49-F238E27FC236}">
                <a16:creationId xmlns:a16="http://schemas.microsoft.com/office/drawing/2014/main" id="{7D83618F-BB76-44D6-A54D-41D8685821AD}"/>
              </a:ext>
            </a:extLst>
          </p:cNvPr>
          <p:cNvSpPr txBox="1">
            <a:spLocks noChangeArrowheads="1"/>
          </p:cNvSpPr>
          <p:nvPr/>
        </p:nvSpPr>
        <p:spPr bwMode="auto">
          <a:xfrm>
            <a:off x="727684" y="2362201"/>
            <a:ext cx="5254016" cy="79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rejected knowledge</a:t>
            </a:r>
          </a:p>
        </p:txBody>
      </p:sp>
      <p:sp>
        <p:nvSpPr>
          <p:cNvPr id="13" name="Rectangle 2">
            <a:extLst>
              <a:ext uri="{FF2B5EF4-FFF2-40B4-BE49-F238E27FC236}">
                <a16:creationId xmlns:a16="http://schemas.microsoft.com/office/drawing/2014/main" id="{CEE4B1A8-046F-43D6-A189-B7E0B50574A6}"/>
              </a:ext>
            </a:extLst>
          </p:cNvPr>
          <p:cNvSpPr txBox="1">
            <a:spLocks noChangeArrowheads="1"/>
          </p:cNvSpPr>
          <p:nvPr/>
        </p:nvSpPr>
        <p:spPr bwMode="auto">
          <a:xfrm>
            <a:off x="5836445" y="3706954"/>
            <a:ext cx="2797968" cy="78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forgotten</a:t>
            </a:r>
          </a:p>
        </p:txBody>
      </p:sp>
      <p:sp>
        <p:nvSpPr>
          <p:cNvPr id="14" name="Rectangle 2">
            <a:extLst>
              <a:ext uri="{FF2B5EF4-FFF2-40B4-BE49-F238E27FC236}">
                <a16:creationId xmlns:a16="http://schemas.microsoft.com/office/drawing/2014/main" id="{5234EA4F-236E-4E6A-AE89-FFE36D01E5D0}"/>
              </a:ext>
            </a:extLst>
          </p:cNvPr>
          <p:cNvSpPr txBox="1">
            <a:spLocks noChangeArrowheads="1"/>
          </p:cNvSpPr>
          <p:nvPr/>
        </p:nvSpPr>
        <p:spPr bwMode="auto">
          <a:xfrm>
            <a:off x="650081" y="4369595"/>
            <a:ext cx="3131343" cy="80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law of</a:t>
            </a:r>
          </a:p>
        </p:txBody>
      </p:sp>
      <p:sp>
        <p:nvSpPr>
          <p:cNvPr id="15" name="Rectangle 2">
            <a:extLst>
              <a:ext uri="{FF2B5EF4-FFF2-40B4-BE49-F238E27FC236}">
                <a16:creationId xmlns:a16="http://schemas.microsoft.com/office/drawing/2014/main" id="{C6A23EA0-FD81-4B95-BC50-6FF4A7EDC6D0}"/>
              </a:ext>
            </a:extLst>
          </p:cNvPr>
          <p:cNvSpPr txBox="1">
            <a:spLocks noChangeArrowheads="1"/>
          </p:cNvSpPr>
          <p:nvPr/>
        </p:nvSpPr>
        <p:spPr bwMode="auto">
          <a:xfrm>
            <a:off x="4408225" y="4374357"/>
            <a:ext cx="1549663" cy="7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16" name="Rectangle 2">
            <a:extLst>
              <a:ext uri="{FF2B5EF4-FFF2-40B4-BE49-F238E27FC236}">
                <a16:creationId xmlns:a16="http://schemas.microsoft.com/office/drawing/2014/main" id="{C9192EE4-7BE6-47B2-9E0D-788D204440A2}"/>
              </a:ext>
            </a:extLst>
          </p:cNvPr>
          <p:cNvSpPr txBox="1">
            <a:spLocks noChangeArrowheads="1"/>
          </p:cNvSpPr>
          <p:nvPr/>
        </p:nvSpPr>
        <p:spPr bwMode="auto">
          <a:xfrm>
            <a:off x="3493825" y="5046816"/>
            <a:ext cx="2487875" cy="79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a:t>
            </a:r>
          </a:p>
        </p:txBody>
      </p:sp>
      <p:sp>
        <p:nvSpPr>
          <p:cNvPr id="17" name="Rectangle 2">
            <a:extLst>
              <a:ext uri="{FF2B5EF4-FFF2-40B4-BE49-F238E27FC236}">
                <a16:creationId xmlns:a16="http://schemas.microsoft.com/office/drawing/2014/main" id="{7F677042-CEDC-4B9E-A3EE-D66910A97EE2}"/>
              </a:ext>
            </a:extLst>
          </p:cNvPr>
          <p:cNvSpPr txBox="1">
            <a:spLocks noChangeArrowheads="1"/>
          </p:cNvSpPr>
          <p:nvPr/>
        </p:nvSpPr>
        <p:spPr bwMode="auto">
          <a:xfrm>
            <a:off x="6976387" y="4378075"/>
            <a:ext cx="1417520" cy="7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a:t>
            </a:r>
          </a:p>
        </p:txBody>
      </p:sp>
      <p:sp>
        <p:nvSpPr>
          <p:cNvPr id="18" name="Rectangle 2">
            <a:extLst>
              <a:ext uri="{FF2B5EF4-FFF2-40B4-BE49-F238E27FC236}">
                <a16:creationId xmlns:a16="http://schemas.microsoft.com/office/drawing/2014/main" id="{13A6A990-4DCF-4775-A59F-52B7A2D882AC}"/>
              </a:ext>
            </a:extLst>
          </p:cNvPr>
          <p:cNvSpPr txBox="1">
            <a:spLocks noChangeArrowheads="1"/>
          </p:cNvSpPr>
          <p:nvPr/>
        </p:nvSpPr>
        <p:spPr bwMode="auto">
          <a:xfrm>
            <a:off x="792956" y="5043488"/>
            <a:ext cx="1950244" cy="79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forget</a:t>
            </a:r>
          </a:p>
        </p:txBody>
      </p:sp>
    </p:spTree>
    <p:extLst>
      <p:ext uri="{BB962C8B-B14F-4D97-AF65-F5344CB8AC3E}">
        <p14:creationId xmlns:p14="http://schemas.microsoft.com/office/powerpoint/2010/main" val="2319008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9" presetClass="entr" presetSubtype="0" decel="10000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anim calcmode="lin" valueType="num">
                                      <p:cBhvr>
                                        <p:cTn id="13" dur="1000" fill="hold"/>
                                        <p:tgtEl>
                                          <p:spTgt spid="3074"/>
                                        </p:tgtEl>
                                        <p:attrNameLst>
                                          <p:attrName>style.rotation</p:attrName>
                                        </p:attrNameLst>
                                      </p:cBhvr>
                                      <p:tavLst>
                                        <p:tav tm="0">
                                          <p:val>
                                            <p:fltVal val="360"/>
                                          </p:val>
                                        </p:tav>
                                        <p:tav tm="100000">
                                          <p:val>
                                            <p:fltVal val="0"/>
                                          </p:val>
                                        </p:tav>
                                      </p:tavLst>
                                    </p:anim>
                                    <p:animEffect transition="in" filter="fade">
                                      <p:cBhvr>
                                        <p:cTn id="14" dur="1000"/>
                                        <p:tgtEl>
                                          <p:spTgt spid="3074"/>
                                        </p:tgtEl>
                                      </p:cBhvr>
                                    </p:animEffect>
                                  </p:childTnLst>
                                </p:cTn>
                              </p:par>
                            </p:childTnLst>
                          </p:cTn>
                        </p:par>
                        <p:par>
                          <p:cTn id="15" fill="hold">
                            <p:stCondLst>
                              <p:cond delay="1000"/>
                            </p:stCondLst>
                            <p:childTnLst>
                              <p:par>
                                <p:cTn id="16" presetID="9" presetClass="exit" presetSubtype="0" fill="hold" grpId="3" nodeType="afterEffect">
                                  <p:stCondLst>
                                    <p:cond delay="0"/>
                                  </p:stCondLst>
                                  <p:childTnLst>
                                    <p:animEffect transition="out" filter="dissolve">
                                      <p:cBhvr>
                                        <p:cTn id="17" dur="1000"/>
                                        <p:tgtEl>
                                          <p:spTgt spid="15"/>
                                        </p:tgtEl>
                                      </p:cBhvr>
                                    </p:animEffect>
                                    <p:set>
                                      <p:cBhvr>
                                        <p:cTn id="18" dur="1" fill="hold">
                                          <p:stCondLst>
                                            <p:cond delay="999"/>
                                          </p:stCondLst>
                                        </p:cTn>
                                        <p:tgtEl>
                                          <p:spTgt spid="15"/>
                                        </p:tgtEl>
                                        <p:attrNameLst>
                                          <p:attrName>style.visibility</p:attrName>
                                        </p:attrNameLst>
                                      </p:cBhvr>
                                      <p:to>
                                        <p:strVal val="hidden"/>
                                      </p:to>
                                    </p:set>
                                  </p:childTnLst>
                                </p:cTn>
                              </p:par>
                              <p:par>
                                <p:cTn id="19" presetID="23" presetClass="exit" presetSubtype="16" fill="hold" grpId="4" nodeType="withEffect">
                                  <p:stCondLst>
                                    <p:cond delay="0"/>
                                  </p:stCondLst>
                                  <p:childTnLst>
                                    <p:anim calcmode="lin" valueType="num">
                                      <p:cBhvr>
                                        <p:cTn id="20" dur="1000"/>
                                        <p:tgtEl>
                                          <p:spTgt spid="15"/>
                                        </p:tgtEl>
                                        <p:attrNameLst>
                                          <p:attrName>ppt_w</p:attrName>
                                        </p:attrNameLst>
                                      </p:cBhvr>
                                      <p:tavLst>
                                        <p:tav tm="0">
                                          <p:val>
                                            <p:strVal val="ppt_w"/>
                                          </p:val>
                                        </p:tav>
                                        <p:tav tm="100000">
                                          <p:val>
                                            <p:strVal val="4*ppt_w"/>
                                          </p:val>
                                        </p:tav>
                                      </p:tavLst>
                                    </p:anim>
                                    <p:anim calcmode="lin" valueType="num">
                                      <p:cBhvr>
                                        <p:cTn id="21" dur="1000"/>
                                        <p:tgtEl>
                                          <p:spTgt spid="15"/>
                                        </p:tgtEl>
                                        <p:attrNameLst>
                                          <p:attrName>ppt_h</p:attrName>
                                        </p:attrNameLst>
                                      </p:cBhvr>
                                      <p:tavLst>
                                        <p:tav tm="0">
                                          <p:val>
                                            <p:strVal val="ppt_h"/>
                                          </p:val>
                                        </p:tav>
                                        <p:tav tm="100000">
                                          <p:val>
                                            <p:strVal val="4*ppt_h"/>
                                          </p:val>
                                        </p:tav>
                                      </p:tavLst>
                                    </p:anim>
                                    <p:set>
                                      <p:cBhvr>
                                        <p:cTn id="22" dur="1" fill="hold">
                                          <p:stCondLst>
                                            <p:cond delay="999"/>
                                          </p:stCondLst>
                                        </p:cTn>
                                        <p:tgtEl>
                                          <p:spTgt spid="15"/>
                                        </p:tgtEl>
                                        <p:attrNameLst>
                                          <p:attrName>style.visibility</p:attrName>
                                        </p:attrNameLst>
                                      </p:cBhvr>
                                      <p:to>
                                        <p:strVal val="hidden"/>
                                      </p:to>
                                    </p:set>
                                  </p:childTnLst>
                                </p:cTn>
                              </p:par>
                            </p:childTnLst>
                          </p:cTn>
                        </p:par>
                        <p:par>
                          <p:cTn id="23" fill="hold">
                            <p:stCondLst>
                              <p:cond delay="2000"/>
                            </p:stCondLst>
                            <p:childTnLst>
                              <p:par>
                                <p:cTn id="24" presetID="3" presetClass="emph" presetSubtype="2" fill="hold" grpId="5" nodeType="afterEffect">
                                  <p:stCondLst>
                                    <p:cond delay="0"/>
                                  </p:stCondLst>
                                  <p:childTnLst>
                                    <p:animClr clrSpc="rgb" dir="cw">
                                      <p:cBhvr override="childStyle">
                                        <p:cTn id="25" dur="10" fill="hold"/>
                                        <p:tgtEl>
                                          <p:spTgt spid="15"/>
                                        </p:tgtEl>
                                        <p:attrNameLst>
                                          <p:attrName>style.color</p:attrName>
                                        </p:attrNameLst>
                                      </p:cBhvr>
                                      <p:to>
                                        <a:srgbClr val="0066FF"/>
                                      </p:to>
                                    </p:animClr>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5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50"/>
                                        <p:tgtEl>
                                          <p:spTgt spid="16"/>
                                        </p:tgtEl>
                                      </p:cBhvr>
                                    </p:animEffect>
                                  </p:childTnLst>
                                </p:cTn>
                              </p:par>
                              <p:par>
                                <p:cTn id="64" presetID="42" presetClass="path" presetSubtype="0" accel="50000" decel="50000" fill="hold" grpId="2" nodeType="withEffect">
                                  <p:stCondLst>
                                    <p:cond delay="0"/>
                                  </p:stCondLst>
                                  <p:childTnLst>
                                    <p:animMotion origin="layout" path="M 4.16667E-6 -1.48148E-6 L -0.07066 -0.00139 " pathEditMode="relative" rAng="0" ptsTypes="AA">
                                      <p:cBhvr>
                                        <p:cTn id="65" dur="2000" fill="hold"/>
                                        <p:tgtEl>
                                          <p:spTgt spid="7"/>
                                        </p:tgtEl>
                                        <p:attrNameLst>
                                          <p:attrName>ppt_x</p:attrName>
                                          <p:attrName>ppt_y</p:attrName>
                                        </p:attrNameLst>
                                      </p:cBhvr>
                                      <p:rCtr x="-3542" y="-69"/>
                                    </p:animMotion>
                                  </p:childTnLst>
                                </p:cTn>
                              </p:par>
                              <p:par>
                                <p:cTn id="66" presetID="42" presetClass="path" presetSubtype="0" accel="50000" decel="50000" fill="hold" grpId="2" nodeType="withEffect">
                                  <p:stCondLst>
                                    <p:cond delay="0"/>
                                  </p:stCondLst>
                                  <p:childTnLst>
                                    <p:animMotion origin="layout" path="M -4.44444E-6 -2.96296E-6 L -0.52569 0.09537 " pathEditMode="relative" rAng="0" ptsTypes="AA">
                                      <p:cBhvr>
                                        <p:cTn id="67" dur="2000" fill="hold"/>
                                        <p:tgtEl>
                                          <p:spTgt spid="8"/>
                                        </p:tgtEl>
                                        <p:attrNameLst>
                                          <p:attrName>ppt_x</p:attrName>
                                          <p:attrName>ppt_y</p:attrName>
                                        </p:attrNameLst>
                                      </p:cBhvr>
                                      <p:rCtr x="-26285" y="4769"/>
                                    </p:animMotion>
                                  </p:childTnLst>
                                </p:cTn>
                              </p:par>
                              <p:par>
                                <p:cTn id="68" presetID="42" presetClass="path" presetSubtype="0" accel="50000" decel="50000" fill="hold" grpId="2" nodeType="withEffect">
                                  <p:stCondLst>
                                    <p:cond delay="0"/>
                                  </p:stCondLst>
                                  <p:childTnLst>
                                    <p:animMotion origin="layout" path="M 3.88889E-6 3.33333E-6 L 0.32222 -0.00162 " pathEditMode="relative" rAng="0" ptsTypes="AA">
                                      <p:cBhvr>
                                        <p:cTn id="69" dur="2000" fill="hold"/>
                                        <p:tgtEl>
                                          <p:spTgt spid="9"/>
                                        </p:tgtEl>
                                        <p:attrNameLst>
                                          <p:attrName>ppt_x</p:attrName>
                                          <p:attrName>ppt_y</p:attrName>
                                        </p:attrNameLst>
                                      </p:cBhvr>
                                      <p:rCtr x="16111" y="-93"/>
                                    </p:animMotion>
                                  </p:childTnLst>
                                </p:cTn>
                              </p:par>
                              <p:par>
                                <p:cTn id="70" presetID="42" presetClass="path" presetSubtype="0" accel="50000" decel="50000" fill="hold" grpId="2" nodeType="withEffect">
                                  <p:stCondLst>
                                    <p:cond delay="0"/>
                                  </p:stCondLst>
                                  <p:childTnLst>
                                    <p:animMotion origin="layout" path="M -2.77778E-7 -3.33333E-6 L 0.27847 0.09584 " pathEditMode="relative" rAng="0" ptsTypes="AA">
                                      <p:cBhvr>
                                        <p:cTn id="71" dur="2000" fill="hold"/>
                                        <p:tgtEl>
                                          <p:spTgt spid="12"/>
                                        </p:tgtEl>
                                        <p:attrNameLst>
                                          <p:attrName>ppt_x</p:attrName>
                                          <p:attrName>ppt_y</p:attrName>
                                        </p:attrNameLst>
                                      </p:cBhvr>
                                      <p:rCtr x="13924" y="4792"/>
                                    </p:animMotion>
                                  </p:childTnLst>
                                </p:cTn>
                              </p:par>
                              <p:par>
                                <p:cTn id="72" presetID="42" presetClass="path" presetSubtype="0" accel="50000" decel="50000" fill="hold" grpId="2" nodeType="withEffect">
                                  <p:stCondLst>
                                    <p:cond delay="0"/>
                                  </p:stCondLst>
                                  <p:childTnLst>
                                    <p:animMotion origin="layout" path="M 5.55556E-7 4.81481E-6 L -0.46476 -0.00186 " pathEditMode="relative" rAng="0" ptsTypes="AA">
                                      <p:cBhvr>
                                        <p:cTn id="73" dur="2000" fill="hold"/>
                                        <p:tgtEl>
                                          <p:spTgt spid="13"/>
                                        </p:tgtEl>
                                        <p:attrNameLst>
                                          <p:attrName>ppt_x</p:attrName>
                                          <p:attrName>ppt_y</p:attrName>
                                        </p:attrNameLst>
                                      </p:cBhvr>
                                      <p:rCtr x="-23247" y="-93"/>
                                    </p:animMotion>
                                  </p:childTnLst>
                                </p:cTn>
                              </p:par>
                              <p:par>
                                <p:cTn id="74" presetID="42" presetClass="path" presetSubtype="0" accel="50000" decel="50000" fill="hold" grpId="2" nodeType="withEffect">
                                  <p:stCondLst>
                                    <p:cond delay="0"/>
                                  </p:stCondLst>
                                  <p:childTnLst>
                                    <p:animMotion origin="layout" path="M 2.5E-6 -3.33333E-6 L 0.34687 -0.09977 " pathEditMode="relative" rAng="0" ptsTypes="AA">
                                      <p:cBhvr>
                                        <p:cTn id="75" dur="2000" fill="hold"/>
                                        <p:tgtEl>
                                          <p:spTgt spid="14"/>
                                        </p:tgtEl>
                                        <p:attrNameLst>
                                          <p:attrName>ppt_x</p:attrName>
                                          <p:attrName>ppt_y</p:attrName>
                                        </p:attrNameLst>
                                      </p:cBhvr>
                                      <p:rCtr x="17344" y="-5000"/>
                                    </p:animMotion>
                                  </p:childTnLst>
                                </p:cTn>
                              </p:par>
                              <p:par>
                                <p:cTn id="76" presetID="42" presetClass="path" presetSubtype="0" accel="50000" decel="50000" fill="hold" grpId="2" nodeType="withEffect">
                                  <p:stCondLst>
                                    <p:cond delay="0"/>
                                  </p:stCondLst>
                                  <p:childTnLst>
                                    <p:animMotion origin="layout" path="M -1.38889E-6 -3.33333E-6 L -0.2993 0.09561 " pathEditMode="relative" rAng="0" ptsTypes="AA">
                                      <p:cBhvr>
                                        <p:cTn id="77" dur="2000" fill="hold"/>
                                        <p:tgtEl>
                                          <p:spTgt spid="17"/>
                                        </p:tgtEl>
                                        <p:attrNameLst>
                                          <p:attrName>ppt_x</p:attrName>
                                          <p:attrName>ppt_y</p:attrName>
                                        </p:attrNameLst>
                                      </p:cBhvr>
                                      <p:rCtr x="-14965" y="4769"/>
                                    </p:animMotion>
                                  </p:childTnLst>
                                </p:cTn>
                              </p:par>
                              <p:par>
                                <p:cTn id="78" presetID="42" presetClass="path" presetSubtype="0" accel="50000" decel="50000" fill="hold" grpId="2" nodeType="withEffect">
                                  <p:stCondLst>
                                    <p:cond delay="0"/>
                                  </p:stCondLst>
                                  <p:childTnLst>
                                    <p:animMotion origin="layout" path="M 8.33333E-7 2.96296E-6 L 0.48385 -0.00162 " pathEditMode="relative" rAng="0" ptsTypes="AA">
                                      <p:cBhvr>
                                        <p:cTn id="79" dur="2000" fill="hold"/>
                                        <p:tgtEl>
                                          <p:spTgt spid="18"/>
                                        </p:tgtEl>
                                        <p:attrNameLst>
                                          <p:attrName>ppt_x</p:attrName>
                                          <p:attrName>ppt_y</p:attrName>
                                        </p:attrNameLst>
                                      </p:cBhvr>
                                      <p:rCtr x="24184" y="-93"/>
                                    </p:animMotion>
                                  </p:childTnLst>
                                </p:cTn>
                              </p:par>
                              <p:par>
                                <p:cTn id="80" presetID="42" presetClass="path" presetSubtype="0" accel="50000" decel="50000" fill="hold" grpId="2" nodeType="withEffect">
                                  <p:stCondLst>
                                    <p:cond delay="0"/>
                                  </p:stCondLst>
                                  <p:childTnLst>
                                    <p:animMotion origin="layout" path="M 1.94444E-6 3.33333E-6 L -0.0967 -0.1 " pathEditMode="relative" rAng="0" ptsTypes="AA">
                                      <p:cBhvr>
                                        <p:cTn id="81" dur="2000" fill="hold"/>
                                        <p:tgtEl>
                                          <p:spTgt spid="10"/>
                                        </p:tgtEl>
                                        <p:attrNameLst>
                                          <p:attrName>ppt_x</p:attrName>
                                          <p:attrName>ppt_y</p:attrName>
                                        </p:attrNameLst>
                                      </p:cBhvr>
                                      <p:rCtr x="-4844" y="-5000"/>
                                    </p:animMotion>
                                  </p:childTnLst>
                                </p:cTn>
                              </p:par>
                              <p:par>
                                <p:cTn id="82" presetID="42" presetClass="path" presetSubtype="0" accel="50000" decel="50000" fill="hold" grpId="2" nodeType="withEffect">
                                  <p:stCondLst>
                                    <p:cond delay="0"/>
                                  </p:stCondLst>
                                  <p:childTnLst>
                                    <p:animMotion origin="layout" path="M -3.61111E-6 -3.33333E-6 L 0.01042 -0.19768 " pathEditMode="relative" rAng="0" ptsTypes="AA">
                                      <p:cBhvr>
                                        <p:cTn id="83" dur="2000" fill="hold"/>
                                        <p:tgtEl>
                                          <p:spTgt spid="11"/>
                                        </p:tgtEl>
                                        <p:attrNameLst>
                                          <p:attrName>ppt_x</p:attrName>
                                          <p:attrName>ppt_y</p:attrName>
                                        </p:attrNameLst>
                                      </p:cBhvr>
                                      <p:rCtr x="521" y="-9884"/>
                                    </p:animMotion>
                                  </p:childTnLst>
                                </p:cTn>
                              </p:par>
                              <p:par>
                                <p:cTn id="84" presetID="42" presetClass="path" presetSubtype="0" accel="50000" decel="50000" fill="hold" grpId="2" nodeType="withEffect">
                                  <p:stCondLst>
                                    <p:cond delay="0"/>
                                  </p:stCondLst>
                                  <p:childTnLst>
                                    <p:animMotion origin="layout" path="M -2.77778E-7 -3.33333E-6 L 0.21597 -0.09977 " pathEditMode="relative" rAng="0" ptsTypes="AA">
                                      <p:cBhvr>
                                        <p:cTn id="85" dur="2000" fill="hold"/>
                                        <p:tgtEl>
                                          <p:spTgt spid="15"/>
                                        </p:tgtEl>
                                        <p:attrNameLst>
                                          <p:attrName>ppt_x</p:attrName>
                                          <p:attrName>ppt_y</p:attrName>
                                        </p:attrNameLst>
                                      </p:cBhvr>
                                      <p:rCtr x="10799" y="-5000"/>
                                    </p:animMotion>
                                  </p:childTnLst>
                                </p:cTn>
                              </p:par>
                              <p:par>
                                <p:cTn id="86" presetID="42" presetClass="path" presetSubtype="0" accel="50000" decel="50000" fill="hold" grpId="2" nodeType="withEffect">
                                  <p:stCondLst>
                                    <p:cond delay="0"/>
                                  </p:stCondLst>
                                  <p:childTnLst>
                                    <p:animMotion origin="layout" path="M 4.44444E-6 1.48148E-6 L -0.13941 -0.00185 " pathEditMode="relative" rAng="0" ptsTypes="AA">
                                      <p:cBhvr>
                                        <p:cTn id="87" dur="2000" fill="hold"/>
                                        <p:tgtEl>
                                          <p:spTgt spid="16"/>
                                        </p:tgtEl>
                                        <p:attrNameLst>
                                          <p:attrName>ppt_x</p:attrName>
                                          <p:attrName>ppt_y</p:attrName>
                                        </p:attrNameLst>
                                      </p:cBhvr>
                                      <p:rCtr x="-6979" y="-93"/>
                                    </p:animMotion>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250"/>
                                        <p:tgtEl>
                                          <p:spTgt spid="4"/>
                                        </p:tgtEl>
                                      </p:cBhvr>
                                    </p:animEffect>
                                  </p:childTnLst>
                                </p:cTn>
                              </p:par>
                              <p:par>
                                <p:cTn id="95" presetID="10" presetClass="exit" presetSubtype="0" fill="hold" grpId="1"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2"/>
                                        </p:tgtEl>
                                      </p:cBhvr>
                                    </p:animEffect>
                                    <p:set>
                                      <p:cBhvr>
                                        <p:cTn id="112" dur="1" fill="hold">
                                          <p:stCondLst>
                                            <p:cond delay="499"/>
                                          </p:stCondLst>
                                        </p:cTn>
                                        <p:tgtEl>
                                          <p:spTgt spid="1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3"/>
                                        </p:tgtEl>
                                      </p:cBhvr>
                                    </p:animEffect>
                                    <p:set>
                                      <p:cBhvr>
                                        <p:cTn id="115" dur="1" fill="hold">
                                          <p:stCondLst>
                                            <p:cond delay="499"/>
                                          </p:stCondLst>
                                        </p:cTn>
                                        <p:tgtEl>
                                          <p:spTgt spid="1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par>
                                <p:cTn id="131" presetID="22" presetClass="entr" presetSubtype="8" fill="hold" grpId="0" nodeType="withEffect">
                                  <p:stCondLst>
                                    <p:cond delay="250"/>
                                  </p:stCondLst>
                                  <p:childTnLst>
                                    <p:set>
                                      <p:cBhvr>
                                        <p:cTn id="132" dur="1" fill="hold">
                                          <p:stCondLst>
                                            <p:cond delay="0"/>
                                          </p:stCondLst>
                                        </p:cTn>
                                        <p:tgtEl>
                                          <p:spTgt spid="5"/>
                                        </p:tgtEl>
                                        <p:attrNameLst>
                                          <p:attrName>style.visibility</p:attrName>
                                        </p:attrNameLst>
                                      </p:cBhvr>
                                      <p:to>
                                        <p:strVal val="visible"/>
                                      </p:to>
                                    </p:set>
                                    <p:animEffect transition="in" filter="wipe(left)">
                                      <p:cBhvr>
                                        <p:cTn id="133" dur="500"/>
                                        <p:tgtEl>
                                          <p:spTgt spid="5"/>
                                        </p:tgtEl>
                                      </p:cBhvr>
                                    </p:animEffect>
                                  </p:childTnLst>
                                </p:cTn>
                              </p:par>
                              <p:par>
                                <p:cTn id="134" presetID="22" presetClass="entr" presetSubtype="8" fill="hold" grpId="0" nodeType="withEffect">
                                  <p:stCondLst>
                                    <p:cond delay="500"/>
                                  </p:stCondLst>
                                  <p:childTnLst>
                                    <p:set>
                                      <p:cBhvr>
                                        <p:cTn id="135" dur="1" fill="hold">
                                          <p:stCondLst>
                                            <p:cond delay="0"/>
                                          </p:stCondLst>
                                        </p:cTn>
                                        <p:tgtEl>
                                          <p:spTgt spid="6"/>
                                        </p:tgtEl>
                                        <p:attrNameLst>
                                          <p:attrName>style.visibility</p:attrName>
                                        </p:attrNameLst>
                                      </p:cBhvr>
                                      <p:to>
                                        <p:strVal val="visible"/>
                                      </p:to>
                                    </p:set>
                                    <p:animEffect transition="in" filter="wipe(left)">
                                      <p:cBhvr>
                                        <p:cTn id="1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3074" grpId="2"/>
      <p:bldP spid="5" grpId="0" animBg="1"/>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5" grpId="3"/>
      <p:bldP spid="15" grpId="4"/>
      <p:bldP spid="15" grpId="5"/>
      <p:bldP spid="16" grpId="0"/>
      <p:bldP spid="16" grpId="1"/>
      <p:bldP spid="16" grpId="2"/>
      <p:bldP spid="17" grpId="0"/>
      <p:bldP spid="17" grpId="1"/>
      <p:bldP spid="17" grpId="2"/>
      <p:bldP spid="18" grpId="0"/>
      <p:bldP spid="18" grpId="1"/>
      <p:bldP spid="18" grpId="2"/>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8A5A2DD-A610-488E-976B-0B6BBD4F8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55A9A729-2F7F-4E60-976C-BF20A3D7B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4" name="Picture 2">
            <a:extLst>
              <a:ext uri="{FF2B5EF4-FFF2-40B4-BE49-F238E27FC236}">
                <a16:creationId xmlns:a16="http://schemas.microsoft.com/office/drawing/2014/main" id="{191CAEB9-C2D1-4401-9C83-712E653AEE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126"/>
            <a:ext cx="9144000" cy="6857999"/>
          </a:xfrm>
          <a:prstGeom prst="rect">
            <a:avLst/>
          </a:prstGeom>
        </p:spPr>
      </p:pic>
      <p:pic>
        <p:nvPicPr>
          <p:cNvPr id="5" name="Picture 2">
            <a:extLst>
              <a:ext uri="{FF2B5EF4-FFF2-40B4-BE49-F238E27FC236}">
                <a16:creationId xmlns:a16="http://schemas.microsoft.com/office/drawing/2014/main" id="{B944E86C-EAF4-4063-B37D-CACD3DD47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6" name="Picture 2">
            <a:extLst>
              <a:ext uri="{FF2B5EF4-FFF2-40B4-BE49-F238E27FC236}">
                <a16:creationId xmlns:a16="http://schemas.microsoft.com/office/drawing/2014/main" id="{DEE59A3C-6EF7-4828-B3BD-37D015797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5E4E102D-1DBD-47F6-8076-1514B44C0EA0}"/>
              </a:ext>
            </a:extLst>
          </p:cNvPr>
          <p:cNvPicPr>
            <a:picLocks noChangeAspect="1"/>
          </p:cNvPicPr>
          <p:nvPr/>
        </p:nvPicPr>
        <p:blipFill rotWithShape="1">
          <a:blip r:embed="rId8">
            <a:extLst>
              <a:ext uri="{28A0092B-C50C-407E-A947-70E740481C1C}">
                <a14:useLocalDpi xmlns:a14="http://schemas.microsoft.com/office/drawing/2010/main" val="0"/>
              </a:ext>
            </a:extLst>
          </a:blip>
          <a:srcRect t="12816" b="16550"/>
          <a:stretch/>
        </p:blipFill>
        <p:spPr>
          <a:xfrm>
            <a:off x="0" y="0"/>
            <a:ext cx="9144000" cy="6858000"/>
          </a:xfrm>
          <a:prstGeom prst="rect">
            <a:avLst/>
          </a:prstGeom>
        </p:spPr>
      </p:pic>
      <p:pic>
        <p:nvPicPr>
          <p:cNvPr id="8" name="Picture 3">
            <a:extLst>
              <a:ext uri="{FF2B5EF4-FFF2-40B4-BE49-F238E27FC236}">
                <a16:creationId xmlns:a16="http://schemas.microsoft.com/office/drawing/2014/main" id="{92D47011-A547-47C1-820D-1EC007C233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3A5F8758-E134-400F-BB5C-EAFE4B0DD6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6067"/>
          </a:xfrm>
          <a:prstGeom prst="rect">
            <a:avLst/>
          </a:prstGeom>
        </p:spPr>
      </p:pic>
      <p:pic>
        <p:nvPicPr>
          <p:cNvPr id="10" name="Picture 2">
            <a:extLst>
              <a:ext uri="{FF2B5EF4-FFF2-40B4-BE49-F238E27FC236}">
                <a16:creationId xmlns:a16="http://schemas.microsoft.com/office/drawing/2014/main" id="{03250FC0-8E3C-4327-9183-4829E3F23C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015403E1-3F38-4185-BC5D-628E3E1558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A2C40C25-B95F-4423-A47E-BC8B131D46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A42BC38E-DB85-46F8-A7B1-E002B4B55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E17A4596-3740-454A-8ED7-4D4F2820E0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5" name="Picture 2">
            <a:extLst>
              <a:ext uri="{FF2B5EF4-FFF2-40B4-BE49-F238E27FC236}">
                <a16:creationId xmlns:a16="http://schemas.microsoft.com/office/drawing/2014/main" id="{E3401078-41C4-44EC-BE2C-7DBECD821A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6" name="Picture 2">
            <a:extLst>
              <a:ext uri="{FF2B5EF4-FFF2-40B4-BE49-F238E27FC236}">
                <a16:creationId xmlns:a16="http://schemas.microsoft.com/office/drawing/2014/main" id="{611512F7-CAA4-4C1C-81DB-E886B71FCF4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A113C06A-419B-41E4-AE0A-B13D852A7D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914A9CE4-4F42-4392-89EE-A71416ED56D2}"/>
              </a:ext>
            </a:extLst>
          </p:cNvPr>
          <p:cNvPicPr>
            <a:picLocks noChangeAspect="1"/>
          </p:cNvPicPr>
          <p:nvPr/>
        </p:nvPicPr>
        <p:blipFill rotWithShape="1">
          <a:blip r:embed="rId19">
            <a:extLst>
              <a:ext uri="{28A0092B-C50C-407E-A947-70E740481C1C}">
                <a14:useLocalDpi xmlns:a14="http://schemas.microsoft.com/office/drawing/2010/main" val="0"/>
              </a:ext>
            </a:extLst>
          </a:blip>
          <a:srcRect b="4624"/>
          <a:stretch/>
        </p:blipFill>
        <p:spPr>
          <a:xfrm>
            <a:off x="0" y="1"/>
            <a:ext cx="9144000" cy="6858000"/>
          </a:xfrm>
          <a:prstGeom prst="rect">
            <a:avLst/>
          </a:prstGeom>
        </p:spPr>
      </p:pic>
      <p:pic>
        <p:nvPicPr>
          <p:cNvPr id="19" name="Picture 2">
            <a:extLst>
              <a:ext uri="{FF2B5EF4-FFF2-40B4-BE49-F238E27FC236}">
                <a16:creationId xmlns:a16="http://schemas.microsoft.com/office/drawing/2014/main" id="{E9E16D26-8476-48F2-870E-091611AB283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14822CE6-4413-4B3B-A893-CB036D33881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EDA3B10D-1FB6-42B0-9295-0326B565C0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3" name="Picture 2">
            <a:extLst>
              <a:ext uri="{FF2B5EF4-FFF2-40B4-BE49-F238E27FC236}">
                <a16:creationId xmlns:a16="http://schemas.microsoft.com/office/drawing/2014/main" id="{167D6A60-FC95-4F4D-91D9-AE195CEE96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5A662421-FF53-4D0B-9C60-05D05455ABE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Title 1">
            <a:extLst>
              <a:ext uri="{FF2B5EF4-FFF2-40B4-BE49-F238E27FC236}">
                <a16:creationId xmlns:a16="http://schemas.microsoft.com/office/drawing/2014/main" id="{E0035A47-A2C6-4D22-B021-089DF88EFD83}"/>
              </a:ext>
            </a:extLst>
          </p:cNvPr>
          <p:cNvSpPr txBox="1">
            <a:spLocks/>
          </p:cNvSpPr>
          <p:nvPr/>
        </p:nvSpPr>
        <p:spPr>
          <a:xfrm>
            <a:off x="3005513" y="2803107"/>
            <a:ext cx="546958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5" name="Rectangle 2">
            <a:extLst>
              <a:ext uri="{FF2B5EF4-FFF2-40B4-BE49-F238E27FC236}">
                <a16:creationId xmlns:a16="http://schemas.microsoft.com/office/drawing/2014/main" id="{169E2C3F-DEFF-4764-96C3-218354816633}"/>
              </a:ext>
            </a:extLst>
          </p:cNvPr>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thunders marvelously with His voice; He does great things which we cannot comprehend.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37:5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6" name="Rectangle 2">
            <a:extLst>
              <a:ext uri="{FF2B5EF4-FFF2-40B4-BE49-F238E27FC236}">
                <a16:creationId xmlns:a16="http://schemas.microsoft.com/office/drawing/2014/main" id="{C2FA412C-49B6-4975-8DCF-A0EDCB6269D5}"/>
              </a:ext>
            </a:extLst>
          </p:cNvPr>
          <p:cNvSpPr txBox="1">
            <a:spLocks noChangeArrowheads="1"/>
          </p:cNvSpPr>
          <p:nvPr/>
        </p:nvSpPr>
        <p:spPr bwMode="auto">
          <a:xfrm>
            <a:off x="3121067" y="2751633"/>
            <a:ext cx="5246646" cy="74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does great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35309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grpId="2"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18" presetClass="emph" presetSubtype="0" fill="hold" grpId="1" nodeType="withEffect">
                                  <p:stCondLst>
                                    <p:cond delay="0"/>
                                  </p:stCondLst>
                                  <p:childTnLst>
                                    <p:set>
                                      <p:cBhvr override="childStyle">
                                        <p:cTn id="20" dur="500" fill="hold"/>
                                        <p:tgtEl>
                                          <p:spTgt spid="2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2"/>
      <p:bldP spid="2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EDB6D1F-BAF3-4C80-857B-C44164851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840524" cy="1371601"/>
          </a:xfrm>
          <a:prstGeom prst="rect">
            <a:avLst/>
          </a:prstGeom>
        </p:spPr>
      </p:pic>
      <p:pic>
        <p:nvPicPr>
          <p:cNvPr id="3" name="Picture 2">
            <a:extLst>
              <a:ext uri="{FF2B5EF4-FFF2-40B4-BE49-F238E27FC236}">
                <a16:creationId xmlns:a16="http://schemas.microsoft.com/office/drawing/2014/main" id="{A7A9F3CA-E7D0-4F89-911F-62FD1F223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0523" y="0"/>
            <a:ext cx="1828801" cy="1371600"/>
          </a:xfrm>
          <a:prstGeom prst="rect">
            <a:avLst/>
          </a:prstGeom>
        </p:spPr>
      </p:pic>
      <p:pic>
        <p:nvPicPr>
          <p:cNvPr id="4" name="Picture 2">
            <a:extLst>
              <a:ext uri="{FF2B5EF4-FFF2-40B4-BE49-F238E27FC236}">
                <a16:creationId xmlns:a16="http://schemas.microsoft.com/office/drawing/2014/main" id="{CA4D6368-6CDE-4EA8-AB2A-792FDA53C5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776" y="0"/>
            <a:ext cx="1828801" cy="1371600"/>
          </a:xfrm>
          <a:prstGeom prst="rect">
            <a:avLst/>
          </a:prstGeom>
        </p:spPr>
      </p:pic>
      <p:pic>
        <p:nvPicPr>
          <p:cNvPr id="5" name="Picture 2">
            <a:extLst>
              <a:ext uri="{FF2B5EF4-FFF2-40B4-BE49-F238E27FC236}">
                <a16:creationId xmlns:a16="http://schemas.microsoft.com/office/drawing/2014/main" id="{E3A83FCB-0632-40A9-BAF9-559EC7704C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0"/>
            <a:ext cx="1828163" cy="1371123"/>
          </a:xfrm>
          <a:prstGeom prst="rect">
            <a:avLst/>
          </a:prstGeom>
        </p:spPr>
      </p:pic>
      <p:pic>
        <p:nvPicPr>
          <p:cNvPr id="6" name="Picture 2">
            <a:extLst>
              <a:ext uri="{FF2B5EF4-FFF2-40B4-BE49-F238E27FC236}">
                <a16:creationId xmlns:a16="http://schemas.microsoft.com/office/drawing/2014/main" id="{796E0C91-7A64-4BA6-8947-AA69D93A72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71258"/>
            <a:ext cx="1828800" cy="1371599"/>
          </a:xfrm>
          <a:prstGeom prst="rect">
            <a:avLst/>
          </a:prstGeom>
        </p:spPr>
      </p:pic>
      <p:pic>
        <p:nvPicPr>
          <p:cNvPr id="7" name="Picture 2">
            <a:extLst>
              <a:ext uri="{FF2B5EF4-FFF2-40B4-BE49-F238E27FC236}">
                <a16:creationId xmlns:a16="http://schemas.microsoft.com/office/drawing/2014/main" id="{9AA088A1-3EBA-43F1-BFDC-8255A39ED2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816" b="16550"/>
          <a:stretch/>
        </p:blipFill>
        <p:spPr>
          <a:xfrm>
            <a:off x="7315201" y="0"/>
            <a:ext cx="1828800" cy="1371600"/>
          </a:xfrm>
          <a:prstGeom prst="rect">
            <a:avLst/>
          </a:prstGeom>
        </p:spPr>
      </p:pic>
      <p:pic>
        <p:nvPicPr>
          <p:cNvPr id="8" name="Picture 3">
            <a:extLst>
              <a:ext uri="{FF2B5EF4-FFF2-40B4-BE49-F238E27FC236}">
                <a16:creationId xmlns:a16="http://schemas.microsoft.com/office/drawing/2014/main" id="{A64C56B8-4F57-46C8-9DAB-5ECB34997D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3691" y="1371258"/>
            <a:ext cx="1832709" cy="1374532"/>
          </a:xfrm>
          <a:prstGeom prst="rect">
            <a:avLst/>
          </a:prstGeom>
        </p:spPr>
      </p:pic>
      <p:pic>
        <p:nvPicPr>
          <p:cNvPr id="9" name="Picture 2">
            <a:extLst>
              <a:ext uri="{FF2B5EF4-FFF2-40B4-BE49-F238E27FC236}">
                <a16:creationId xmlns:a16="http://schemas.microsoft.com/office/drawing/2014/main" id="{E1A3F0B0-F67E-4B47-BAE2-4B48F40A2A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8524" y="1371258"/>
            <a:ext cx="1814408" cy="1372146"/>
          </a:xfrm>
          <a:prstGeom prst="rect">
            <a:avLst/>
          </a:prstGeom>
        </p:spPr>
      </p:pic>
      <p:pic>
        <p:nvPicPr>
          <p:cNvPr id="10" name="Picture 2">
            <a:extLst>
              <a:ext uri="{FF2B5EF4-FFF2-40B4-BE49-F238E27FC236}">
                <a16:creationId xmlns:a16="http://schemas.microsoft.com/office/drawing/2014/main" id="{80627EDB-CC07-4A19-9DB0-3C1DD393AA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9113" y="1371259"/>
            <a:ext cx="1844887" cy="1371942"/>
          </a:xfrm>
          <a:prstGeom prst="rect">
            <a:avLst/>
          </a:prstGeom>
        </p:spPr>
      </p:pic>
      <p:pic>
        <p:nvPicPr>
          <p:cNvPr id="11" name="Picture 2">
            <a:extLst>
              <a:ext uri="{FF2B5EF4-FFF2-40B4-BE49-F238E27FC236}">
                <a16:creationId xmlns:a16="http://schemas.microsoft.com/office/drawing/2014/main" id="{797C24CF-B623-4269-B022-B9F39EB331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2343" y="1371258"/>
            <a:ext cx="1825893" cy="1369420"/>
          </a:xfrm>
          <a:prstGeom prst="rect">
            <a:avLst/>
          </a:prstGeom>
        </p:spPr>
      </p:pic>
      <p:pic>
        <p:nvPicPr>
          <p:cNvPr id="12" name="Picture 2">
            <a:extLst>
              <a:ext uri="{FF2B5EF4-FFF2-40B4-BE49-F238E27FC236}">
                <a16:creationId xmlns:a16="http://schemas.microsoft.com/office/drawing/2014/main" id="{92BBB62C-2562-4BA2-882E-56995FBBBC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744766"/>
            <a:ext cx="1795448" cy="1381757"/>
          </a:xfrm>
          <a:prstGeom prst="rect">
            <a:avLst/>
          </a:prstGeom>
        </p:spPr>
      </p:pic>
      <p:pic>
        <p:nvPicPr>
          <p:cNvPr id="13" name="Picture 2">
            <a:extLst>
              <a:ext uri="{FF2B5EF4-FFF2-40B4-BE49-F238E27FC236}">
                <a16:creationId xmlns:a16="http://schemas.microsoft.com/office/drawing/2014/main" id="{EE389DE4-729E-4EA2-94F3-5232326FDF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8089" y="2743470"/>
            <a:ext cx="1839029" cy="1383053"/>
          </a:xfrm>
          <a:prstGeom prst="rect">
            <a:avLst/>
          </a:prstGeom>
        </p:spPr>
      </p:pic>
      <p:pic>
        <p:nvPicPr>
          <p:cNvPr id="14" name="Picture 2">
            <a:extLst>
              <a:ext uri="{FF2B5EF4-FFF2-40B4-BE49-F238E27FC236}">
                <a16:creationId xmlns:a16="http://schemas.microsoft.com/office/drawing/2014/main" id="{C09E161C-1DAF-4714-A4FF-477B6C93F4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09523" y="2743470"/>
            <a:ext cx="1836801" cy="1377601"/>
          </a:xfrm>
          <a:prstGeom prst="rect">
            <a:avLst/>
          </a:prstGeom>
        </p:spPr>
      </p:pic>
      <p:pic>
        <p:nvPicPr>
          <p:cNvPr id="15" name="Picture 2">
            <a:extLst>
              <a:ext uri="{FF2B5EF4-FFF2-40B4-BE49-F238E27FC236}">
                <a16:creationId xmlns:a16="http://schemas.microsoft.com/office/drawing/2014/main" id="{6F0D42AB-D7C2-44E9-8CEF-42FBB21048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3538" y="2743470"/>
            <a:ext cx="1859756" cy="1381963"/>
          </a:xfrm>
          <a:prstGeom prst="rect">
            <a:avLst/>
          </a:prstGeom>
        </p:spPr>
      </p:pic>
      <p:pic>
        <p:nvPicPr>
          <p:cNvPr id="16" name="Picture 2">
            <a:extLst>
              <a:ext uri="{FF2B5EF4-FFF2-40B4-BE49-F238E27FC236}">
                <a16:creationId xmlns:a16="http://schemas.microsoft.com/office/drawing/2014/main" id="{186E56DE-3482-4104-8014-5202E4200E3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88664" y="2743471"/>
            <a:ext cx="1855336" cy="1383236"/>
          </a:xfrm>
          <a:prstGeom prst="rect">
            <a:avLst/>
          </a:prstGeom>
        </p:spPr>
      </p:pic>
      <p:pic>
        <p:nvPicPr>
          <p:cNvPr id="17" name="Picture 2">
            <a:extLst>
              <a:ext uri="{FF2B5EF4-FFF2-40B4-BE49-F238E27FC236}">
                <a16:creationId xmlns:a16="http://schemas.microsoft.com/office/drawing/2014/main" id="{DEA9C643-B67E-4250-9A62-309B5E6943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4126524"/>
            <a:ext cx="1828800" cy="1348154"/>
          </a:xfrm>
          <a:prstGeom prst="rect">
            <a:avLst/>
          </a:prstGeom>
        </p:spPr>
      </p:pic>
      <p:pic>
        <p:nvPicPr>
          <p:cNvPr id="18" name="Picture 2">
            <a:extLst>
              <a:ext uri="{FF2B5EF4-FFF2-40B4-BE49-F238E27FC236}">
                <a16:creationId xmlns:a16="http://schemas.microsoft.com/office/drawing/2014/main" id="{20FE9752-2EF1-4640-B3A7-03DB69C025FB}"/>
              </a:ext>
            </a:extLst>
          </p:cNvPr>
          <p:cNvPicPr>
            <a:picLocks noChangeAspect="1"/>
          </p:cNvPicPr>
          <p:nvPr/>
        </p:nvPicPr>
        <p:blipFill rotWithShape="1">
          <a:blip r:embed="rId19">
            <a:extLst>
              <a:ext uri="{28A0092B-C50C-407E-A947-70E740481C1C}">
                <a14:useLocalDpi xmlns:a14="http://schemas.microsoft.com/office/drawing/2010/main" val="0"/>
              </a:ext>
            </a:extLst>
          </a:blip>
          <a:srcRect b="4624"/>
          <a:stretch/>
        </p:blipFill>
        <p:spPr>
          <a:xfrm>
            <a:off x="0" y="5474677"/>
            <a:ext cx="1840523" cy="1383324"/>
          </a:xfrm>
          <a:prstGeom prst="rect">
            <a:avLst/>
          </a:prstGeom>
        </p:spPr>
      </p:pic>
      <p:pic>
        <p:nvPicPr>
          <p:cNvPr id="19" name="Picture 2">
            <a:extLst>
              <a:ext uri="{FF2B5EF4-FFF2-40B4-BE49-F238E27FC236}">
                <a16:creationId xmlns:a16="http://schemas.microsoft.com/office/drawing/2014/main" id="{A0EF9ECB-4531-46E9-B653-F91FA34121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22613" y="4122614"/>
            <a:ext cx="1818380" cy="1363785"/>
          </a:xfrm>
          <a:prstGeom prst="rect">
            <a:avLst/>
          </a:prstGeom>
        </p:spPr>
      </p:pic>
      <p:pic>
        <p:nvPicPr>
          <p:cNvPr id="20" name="Picture 2">
            <a:extLst>
              <a:ext uri="{FF2B5EF4-FFF2-40B4-BE49-F238E27FC236}">
                <a16:creationId xmlns:a16="http://schemas.microsoft.com/office/drawing/2014/main" id="{B71FBC15-41EC-4C12-9B63-3AD03AE40B7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17077" y="5474677"/>
            <a:ext cx="1825869" cy="1383323"/>
          </a:xfrm>
          <a:prstGeom prst="rect">
            <a:avLst/>
          </a:prstGeom>
        </p:spPr>
      </p:pic>
      <p:pic>
        <p:nvPicPr>
          <p:cNvPr id="21" name="Picture 2">
            <a:extLst>
              <a:ext uri="{FF2B5EF4-FFF2-40B4-BE49-F238E27FC236}">
                <a16:creationId xmlns:a16="http://schemas.microsoft.com/office/drawing/2014/main" id="{A417427E-8761-4246-8349-CC94222720F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91754" y="4124325"/>
            <a:ext cx="1852246" cy="1401152"/>
          </a:xfrm>
          <a:prstGeom prst="rect">
            <a:avLst/>
          </a:prstGeom>
        </p:spPr>
      </p:pic>
      <p:pic>
        <p:nvPicPr>
          <p:cNvPr id="23" name="Picture 2">
            <a:extLst>
              <a:ext uri="{FF2B5EF4-FFF2-40B4-BE49-F238E27FC236}">
                <a16:creationId xmlns:a16="http://schemas.microsoft.com/office/drawing/2014/main" id="{01D2E7D1-B373-432F-8149-0A22BB3672D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91754" y="5509846"/>
            <a:ext cx="1852245" cy="1348154"/>
          </a:xfrm>
          <a:prstGeom prst="rect">
            <a:avLst/>
          </a:prstGeom>
        </p:spPr>
      </p:pic>
      <p:pic>
        <p:nvPicPr>
          <p:cNvPr id="22" name="Picture 2">
            <a:extLst>
              <a:ext uri="{FF2B5EF4-FFF2-40B4-BE49-F238E27FC236}">
                <a16:creationId xmlns:a16="http://schemas.microsoft.com/office/drawing/2014/main" id="{B6AF76A8-70D0-4826-8E52-D4794EB9F8E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40931" y="4121945"/>
            <a:ext cx="3662547" cy="2736056"/>
          </a:xfrm>
          <a:prstGeom prst="rect">
            <a:avLst/>
          </a:prstGeom>
        </p:spPr>
      </p:pic>
    </p:spTree>
    <p:extLst>
      <p:ext uri="{BB962C8B-B14F-4D97-AF65-F5344CB8AC3E}">
        <p14:creationId xmlns:p14="http://schemas.microsoft.com/office/powerpoint/2010/main" val="309590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13199F4-EF7C-4FD1-89E1-C66F1F2E0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wills our knowledge in Him over man’s deceit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calls for honesty without anger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knowing all things will render justice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Slavery to sin is set free by Christ’s favor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Sexual immorality sins against one’s own body</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calls for sympathetic intervention for mild sins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We should not pray for those guilty of heinous acts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Habitual sin traps a soul to falling away from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Sinners are reserved in darkness for judgment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darkness of sin is repulsive to all decent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 land that blatantly sins denying Him will suffer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Ignorance is unacceptable as God calls for control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It is knowledge of God that emancipates the soul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1011651" y="741076"/>
            <a:ext cx="7624272" cy="537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8000" b="1" spc="50" dirty="0">
                <a:ln w="11430"/>
                <a:solidFill>
                  <a:srgbClr val="CCECFF"/>
                </a:solidFill>
                <a:effectLst>
                  <a:glow rad="88900">
                    <a:srgbClr val="C00000"/>
                  </a:glow>
                  <a:outerShdw blurRad="76200" dist="50800" dir="5400000" algn="tl" rotWithShape="0">
                    <a:srgbClr val="000000">
                      <a:alpha val="65000"/>
                    </a:srgbClr>
                  </a:outerShdw>
                </a:effectLst>
                <a:latin typeface="Calibri" panose="020F0502020204030204" pitchFamily="34" charset="0"/>
              </a:rPr>
              <a:t>True awareness is to not miss  out on God’s blessings</a:t>
            </a:r>
          </a:p>
        </p:txBody>
      </p:sp>
    </p:spTree>
    <p:extLst>
      <p:ext uri="{BB962C8B-B14F-4D97-AF65-F5344CB8AC3E}">
        <p14:creationId xmlns:p14="http://schemas.microsoft.com/office/powerpoint/2010/main" val="3413207780"/>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72222E-6 3.7037E-6 L 0.2356 0.30717 " pathEditMode="relative" rAng="0" ptsTypes="AA">
                                      <p:cBhvr>
                                        <p:cTn id="189" dur="1750" fill="hold"/>
                                        <p:tgtEl>
                                          <p:spTgt spid="4">
                                            <p:txEl>
                                              <p:pRg st="0" end="0"/>
                                            </p:txEl>
                                          </p:spTgt>
                                        </p:tgtEl>
                                        <p:attrNameLst>
                                          <p:attrName>ppt_x</p:attrName>
                                          <p:attrName>ppt_y</p:attrName>
                                        </p:attrNameLst>
                                      </p:cBhvr>
                                      <p:rCtr x="11771" y="15347"/>
                                    </p:animMotion>
                                  </p:childTnLst>
                                </p:cTn>
                              </p:par>
                              <p:par>
                                <p:cTn id="190" presetID="0" presetClass="path" presetSubtype="0" accel="50000" decel="50000" fill="hold" nodeType="withEffect">
                                  <p:stCondLst>
                                    <p:cond delay="0"/>
                                  </p:stCondLst>
                                  <p:childTnLst>
                                    <p:animMotion origin="layout" path="M -4.44444E-6 -2.96296E-6 L 0.35695 0.24468 " pathEditMode="relative" rAng="0" ptsTypes="AA">
                                      <p:cBhvr>
                                        <p:cTn id="191" dur="1750" fill="hold"/>
                                        <p:tgtEl>
                                          <p:spTgt spid="4">
                                            <p:txEl>
                                              <p:pRg st="1" end="1"/>
                                            </p:txEl>
                                          </p:spTgt>
                                        </p:tgtEl>
                                        <p:attrNameLst>
                                          <p:attrName>ppt_x</p:attrName>
                                          <p:attrName>ppt_y</p:attrName>
                                        </p:attrNameLst>
                                      </p:cBhvr>
                                      <p:rCtr x="17847" y="12222"/>
                                    </p:animMotion>
                                  </p:childTnLst>
                                </p:cTn>
                              </p:par>
                              <p:par>
                                <p:cTn id="192" presetID="0" presetClass="path" presetSubtype="0" accel="50000" decel="50000" fill="hold" nodeType="withEffect">
                                  <p:stCondLst>
                                    <p:cond delay="0"/>
                                  </p:stCondLst>
                                  <p:childTnLst>
                                    <p:animMotion origin="layout" path="M -1.11111E-6 0.00023 L 0.30903 0.16991 " pathEditMode="relative" rAng="0" ptsTypes="AA">
                                      <p:cBhvr>
                                        <p:cTn id="193" dur="1750" fill="hold"/>
                                        <p:tgtEl>
                                          <p:spTgt spid="4">
                                            <p:txEl>
                                              <p:pRg st="2" end="2"/>
                                            </p:txEl>
                                          </p:spTgt>
                                        </p:tgtEl>
                                        <p:attrNameLst>
                                          <p:attrName>ppt_x</p:attrName>
                                          <p:attrName>ppt_y</p:attrName>
                                        </p:attrNameLst>
                                      </p:cBhvr>
                                      <p:rCtr x="15451" y="8472"/>
                                    </p:animMotion>
                                  </p:childTnLst>
                                </p:cTn>
                              </p:par>
                              <p:par>
                                <p:cTn id="194" presetID="0" presetClass="path" presetSubtype="0" accel="50000" decel="50000" fill="hold" nodeType="withEffect">
                                  <p:stCondLst>
                                    <p:cond delay="0"/>
                                  </p:stCondLst>
                                  <p:childTnLst>
                                    <p:animMotion origin="layout" path="M -4.72222E-6 0.00023 L 0.31563 0.09653 " pathEditMode="relative" rAng="0" ptsTypes="AA">
                                      <p:cBhvr>
                                        <p:cTn id="195" dur="1750" fill="hold"/>
                                        <p:tgtEl>
                                          <p:spTgt spid="4">
                                            <p:txEl>
                                              <p:pRg st="3" end="3"/>
                                            </p:txEl>
                                          </p:spTgt>
                                        </p:tgtEl>
                                        <p:attrNameLst>
                                          <p:attrName>ppt_x</p:attrName>
                                          <p:attrName>ppt_y</p:attrName>
                                        </p:attrNameLst>
                                      </p:cBhvr>
                                      <p:rCtr x="15781" y="4815"/>
                                    </p:animMotion>
                                  </p:childTnLst>
                                </p:cTn>
                              </p:par>
                              <p:par>
                                <p:cTn id="196" presetID="0" presetClass="path" presetSubtype="0" accel="50000" decel="50000" fill="hold" nodeType="withEffect">
                                  <p:stCondLst>
                                    <p:cond delay="0"/>
                                  </p:stCondLst>
                                  <p:childTnLst>
                                    <p:animMotion origin="layout" path="M -4.72222E-6 0.00069 L 0.26685 0.02407 " pathEditMode="relative" rAng="0" ptsTypes="AA">
                                      <p:cBhvr>
                                        <p:cTn id="197" dur="1750" fill="hold"/>
                                        <p:tgtEl>
                                          <p:spTgt spid="4">
                                            <p:txEl>
                                              <p:pRg st="4" end="4"/>
                                            </p:txEl>
                                          </p:spTgt>
                                        </p:tgtEl>
                                        <p:attrNameLst>
                                          <p:attrName>ppt_x</p:attrName>
                                          <p:attrName>ppt_y</p:attrName>
                                        </p:attrNameLst>
                                      </p:cBhvr>
                                      <p:rCtr x="13333" y="1157"/>
                                    </p:animMotion>
                                  </p:childTnLst>
                                </p:cTn>
                              </p:par>
                              <p:par>
                                <p:cTn id="198" presetID="0" presetClass="path" presetSubtype="0" accel="50000" decel="50000" fill="hold" nodeType="withEffect">
                                  <p:stCondLst>
                                    <p:cond delay="0"/>
                                  </p:stCondLst>
                                  <p:childTnLst>
                                    <p:animMotion origin="layout" path="M -1.66667E-6 0.00046 L 0.22761 -0.05069 " pathEditMode="relative" rAng="0" ptsTypes="AA">
                                      <p:cBhvr>
                                        <p:cTn id="199" dur="1750" fill="hold"/>
                                        <p:tgtEl>
                                          <p:spTgt spid="4">
                                            <p:txEl>
                                              <p:pRg st="5" end="5"/>
                                            </p:txEl>
                                          </p:spTgt>
                                        </p:tgtEl>
                                        <p:attrNameLst>
                                          <p:attrName>ppt_x</p:attrName>
                                          <p:attrName>ppt_y</p:attrName>
                                        </p:attrNameLst>
                                      </p:cBhvr>
                                      <p:rCtr x="11372" y="-2569"/>
                                    </p:animMotion>
                                  </p:childTnLst>
                                </p:cTn>
                              </p:par>
                              <p:par>
                                <p:cTn id="200" presetID="0" presetClass="path" presetSubtype="0" accel="50000" decel="50000" fill="hold" nodeType="withEffect">
                                  <p:stCondLst>
                                    <p:cond delay="0"/>
                                  </p:stCondLst>
                                  <p:childTnLst>
                                    <p:animMotion origin="layout" path="M -8.33333E-7 0.00046 L 0.22813 -0.12338 " pathEditMode="relative" rAng="0" ptsTypes="AA">
                                      <p:cBhvr>
                                        <p:cTn id="201" dur="1750" fill="hold"/>
                                        <p:tgtEl>
                                          <p:spTgt spid="4">
                                            <p:txEl>
                                              <p:pRg st="6" end="6"/>
                                            </p:txEl>
                                          </p:spTgt>
                                        </p:tgtEl>
                                        <p:attrNameLst>
                                          <p:attrName>ppt_x</p:attrName>
                                          <p:attrName>ppt_y</p:attrName>
                                        </p:attrNameLst>
                                      </p:cBhvr>
                                      <p:rCtr x="11406" y="-6204"/>
                                    </p:animMotion>
                                  </p:childTnLst>
                                </p:cTn>
                              </p:par>
                              <p:par>
                                <p:cTn id="202" presetID="0" presetClass="path" presetSubtype="0" accel="50000" decel="50000" fill="hold" nodeType="withEffect">
                                  <p:stCondLst>
                                    <p:cond delay="0"/>
                                  </p:stCondLst>
                                  <p:childTnLst>
                                    <p:animMotion origin="layout" path="M 5.55556E-7 0.00023 L 0.24184 -0.19607 " pathEditMode="relative" rAng="0" ptsTypes="AA">
                                      <p:cBhvr>
                                        <p:cTn id="203" dur="1750" fill="hold"/>
                                        <p:tgtEl>
                                          <p:spTgt spid="4">
                                            <p:txEl>
                                              <p:pRg st="7" end="7"/>
                                            </p:txEl>
                                          </p:spTgt>
                                        </p:tgtEl>
                                        <p:attrNameLst>
                                          <p:attrName>ppt_x</p:attrName>
                                          <p:attrName>ppt_y</p:attrName>
                                        </p:attrNameLst>
                                      </p:cBhvr>
                                      <p:rCtr x="12083" y="-9815"/>
                                    </p:animMotion>
                                  </p:childTnLst>
                                </p:cTn>
                              </p:par>
                              <p:par>
                                <p:cTn id="204" presetID="0" presetClass="path" presetSubtype="0" accel="50000" decel="50000" fill="hold" nodeType="withEffect">
                                  <p:stCondLst>
                                    <p:cond delay="0"/>
                                  </p:stCondLst>
                                  <p:childTnLst>
                                    <p:animMotion origin="layout" path="M 4.72222E-6 0.00069 L 0.26944 -0.26945 " pathEditMode="relative" rAng="0" ptsTypes="AA">
                                      <p:cBhvr>
                                        <p:cTn id="205" dur="1750" fill="hold"/>
                                        <p:tgtEl>
                                          <p:spTgt spid="4">
                                            <p:txEl>
                                              <p:pRg st="8" end="8"/>
                                            </p:txEl>
                                          </p:spTgt>
                                        </p:tgtEl>
                                        <p:attrNameLst>
                                          <p:attrName>ppt_x</p:attrName>
                                          <p:attrName>ppt_y</p:attrName>
                                        </p:attrNameLst>
                                      </p:cBhvr>
                                      <p:rCtr x="13472" y="-13519"/>
                                    </p:animMotion>
                                  </p:childTnLst>
                                </p:cTn>
                              </p:par>
                              <p:par>
                                <p:cTn id="206" presetID="0" presetClass="path" presetSubtype="0" accel="50000" decel="50000" fill="hold" nodeType="withEffect">
                                  <p:stCondLst>
                                    <p:cond delay="0"/>
                                  </p:stCondLst>
                                  <p:childTnLst>
                                    <p:animMotion origin="layout" path="M 2.22222E-6 0.00023 L 0.28732 -0.34607 " pathEditMode="relative" rAng="0" ptsTypes="AA">
                                      <p:cBhvr>
                                        <p:cTn id="207" dur="1750" fill="hold"/>
                                        <p:tgtEl>
                                          <p:spTgt spid="4">
                                            <p:txEl>
                                              <p:pRg st="9" end="9"/>
                                            </p:txEl>
                                          </p:spTgt>
                                        </p:tgtEl>
                                        <p:attrNameLst>
                                          <p:attrName>ppt_x</p:attrName>
                                          <p:attrName>ppt_y</p:attrName>
                                        </p:attrNameLst>
                                      </p:cBhvr>
                                      <p:rCtr x="14358" y="-17315"/>
                                    </p:animMotion>
                                  </p:childTnLst>
                                </p:cTn>
                              </p:par>
                              <p:par>
                                <p:cTn id="208" presetID="0" presetClass="path" presetSubtype="0" accel="50000" decel="50000" fill="hold" nodeType="withEffect">
                                  <p:stCondLst>
                                    <p:cond delay="0"/>
                                  </p:stCondLst>
                                  <p:childTnLst>
                                    <p:animMotion origin="layout" path="M -2.77778E-7 0.00023 L 0.24879 -0.42014 " pathEditMode="relative" rAng="0" ptsTypes="AA">
                                      <p:cBhvr>
                                        <p:cTn id="209" dur="1750" fill="hold"/>
                                        <p:tgtEl>
                                          <p:spTgt spid="4">
                                            <p:txEl>
                                              <p:pRg st="10" end="10"/>
                                            </p:txEl>
                                          </p:spTgt>
                                        </p:tgtEl>
                                        <p:attrNameLst>
                                          <p:attrName>ppt_x</p:attrName>
                                          <p:attrName>ppt_y</p:attrName>
                                        </p:attrNameLst>
                                      </p:cBhvr>
                                      <p:rCtr x="12431" y="-21019"/>
                                    </p:animMotion>
                                  </p:childTnLst>
                                </p:cTn>
                              </p:par>
                              <p:par>
                                <p:cTn id="210" presetID="0" presetClass="path" presetSubtype="0" accel="50000" decel="50000" fill="hold" nodeType="withEffect">
                                  <p:stCondLst>
                                    <p:cond delay="0"/>
                                  </p:stCondLst>
                                  <p:childTnLst>
                                    <p:animMotion origin="layout" path="M 1.66667E-6 0.00069 L 0.24219 -0.49422 " pathEditMode="relative" rAng="0" ptsTypes="AA">
                                      <p:cBhvr>
                                        <p:cTn id="211" dur="1750" fill="hold"/>
                                        <p:tgtEl>
                                          <p:spTgt spid="4">
                                            <p:txEl>
                                              <p:pRg st="11" end="11"/>
                                            </p:txEl>
                                          </p:spTgt>
                                        </p:tgtEl>
                                        <p:attrNameLst>
                                          <p:attrName>ppt_x</p:attrName>
                                          <p:attrName>ppt_y</p:attrName>
                                        </p:attrNameLst>
                                      </p:cBhvr>
                                      <p:rCtr x="12101" y="-24745"/>
                                    </p:animMotion>
                                  </p:childTnLst>
                                </p:cTn>
                              </p:par>
                              <p:par>
                                <p:cTn id="212" presetID="0" presetClass="path" presetSubtype="0" accel="50000" decel="50000" fill="hold" nodeType="withEffect">
                                  <p:stCondLst>
                                    <p:cond delay="0"/>
                                  </p:stCondLst>
                                  <p:childTnLst>
                                    <p:animMotion origin="layout" path="M -3.33333E-6 0.00046 L 0.24358 -0.56343 " pathEditMode="relative" rAng="0" ptsTypes="AA">
                                      <p:cBhvr>
                                        <p:cTn id="213" dur="1750" fill="hold"/>
                                        <p:tgtEl>
                                          <p:spTgt spid="4">
                                            <p:txEl>
                                              <p:pRg st="12" end="12"/>
                                            </p:txEl>
                                          </p:spTgt>
                                        </p:tgtEl>
                                        <p:attrNameLst>
                                          <p:attrName>ppt_x</p:attrName>
                                          <p:attrName>ppt_y</p:attrName>
                                        </p:attrNameLst>
                                      </p:cBhvr>
                                      <p:rCtr x="12170" y="-2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89679-E4B7-43BF-A5BC-72459F0B4EB0}"/>
              </a:ext>
            </a:extLst>
          </p:cNvPr>
          <p:cNvPicPr>
            <a:picLocks noChangeAspect="1"/>
          </p:cNvPicPr>
          <p:nvPr/>
        </p:nvPicPr>
        <p:blipFill rotWithShape="1">
          <a:blip r:embed="rId3">
            <a:extLst>
              <a:ext uri="{28A0092B-C50C-407E-A947-70E740481C1C}">
                <a14:useLocalDpi xmlns:a14="http://schemas.microsoft.com/office/drawing/2010/main" val="0"/>
              </a:ext>
            </a:extLst>
          </a:blip>
          <a:srcRect t="22094" b="2906"/>
          <a:stretch/>
        </p:blipFill>
        <p:spPr>
          <a:xfrm>
            <a:off x="0" y="-1"/>
            <a:ext cx="9144000" cy="6858001"/>
          </a:xfrm>
          <a:prstGeom prst="rect">
            <a:avLst/>
          </a:prstGeom>
        </p:spPr>
      </p:pic>
      <p:sp>
        <p:nvSpPr>
          <p:cNvPr id="10" name="Title 1">
            <a:extLst>
              <a:ext uri="{FF2B5EF4-FFF2-40B4-BE49-F238E27FC236}">
                <a16:creationId xmlns:a16="http://schemas.microsoft.com/office/drawing/2014/main" id="{387B5EED-4C55-41EB-B320-B5CD7E75AA2B}"/>
              </a:ext>
            </a:extLst>
          </p:cNvPr>
          <p:cNvSpPr txBox="1">
            <a:spLocks/>
          </p:cNvSpPr>
          <p:nvPr/>
        </p:nvSpPr>
        <p:spPr>
          <a:xfrm>
            <a:off x="834537" y="3784539"/>
            <a:ext cx="473612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always before me</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acknowledge my transgressions, And my sin is always before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51:3 </a:t>
            </a:r>
          </a:p>
        </p:txBody>
      </p:sp>
      <p:sp>
        <p:nvSpPr>
          <p:cNvPr id="4" name="Rectangle 2">
            <a:extLst>
              <a:ext uri="{FF2B5EF4-FFF2-40B4-BE49-F238E27FC236}">
                <a16:creationId xmlns:a16="http://schemas.microsoft.com/office/drawing/2014/main" id="{35A6D4FF-B3BA-419C-8F54-95CAEE8CD977}"/>
              </a:ext>
            </a:extLst>
          </p:cNvPr>
          <p:cNvSpPr txBox="1">
            <a:spLocks noChangeArrowheads="1"/>
          </p:cNvSpPr>
          <p:nvPr/>
        </p:nvSpPr>
        <p:spPr bwMode="auto">
          <a:xfrm>
            <a:off x="6610596" y="3037816"/>
            <a:ext cx="9702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a:extLst>
              <a:ext uri="{FF2B5EF4-FFF2-40B4-BE49-F238E27FC236}">
                <a16:creationId xmlns:a16="http://schemas.microsoft.com/office/drawing/2014/main" id="{65B5386D-FBD4-4541-B6D7-E25B3DAB1A40}"/>
              </a:ext>
            </a:extLst>
          </p:cNvPr>
          <p:cNvSpPr txBox="1">
            <a:spLocks noChangeArrowheads="1"/>
          </p:cNvSpPr>
          <p:nvPr/>
        </p:nvSpPr>
        <p:spPr bwMode="auto">
          <a:xfrm>
            <a:off x="914398" y="3055144"/>
            <a:ext cx="3764757" cy="74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transgression</a:t>
            </a:r>
          </a:p>
        </p:txBody>
      </p:sp>
      <p:sp>
        <p:nvSpPr>
          <p:cNvPr id="8" name="Rectangle 2">
            <a:extLst>
              <a:ext uri="{FF2B5EF4-FFF2-40B4-BE49-F238E27FC236}">
                <a16:creationId xmlns:a16="http://schemas.microsoft.com/office/drawing/2014/main" id="{96F25EB1-55A0-45B4-8A0F-6382E5B3B81F}"/>
              </a:ext>
            </a:extLst>
          </p:cNvPr>
          <p:cNvSpPr txBox="1">
            <a:spLocks noChangeArrowheads="1"/>
          </p:cNvSpPr>
          <p:nvPr/>
        </p:nvSpPr>
        <p:spPr bwMode="auto">
          <a:xfrm>
            <a:off x="721519" y="3712370"/>
            <a:ext cx="4963808" cy="77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always before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Oval 44">
            <a:extLst>
              <a:ext uri="{FF2B5EF4-FFF2-40B4-BE49-F238E27FC236}">
                <a16:creationId xmlns:a16="http://schemas.microsoft.com/office/drawing/2014/main" id="{D14308A6-1FFC-4CF6-94FD-829F141F09B9}"/>
              </a:ext>
            </a:extLst>
          </p:cNvPr>
          <p:cNvSpPr/>
          <p:nvPr/>
        </p:nvSpPr>
        <p:spPr>
          <a:xfrm>
            <a:off x="7440163" y="3134641"/>
            <a:ext cx="577505" cy="603921"/>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1" name="Rectangle 2">
            <a:extLst>
              <a:ext uri="{FF2B5EF4-FFF2-40B4-BE49-F238E27FC236}">
                <a16:creationId xmlns:a16="http://schemas.microsoft.com/office/drawing/2014/main" id="{0D7AB450-92B8-47D7-BE66-B7D8A55C80C0}"/>
              </a:ext>
            </a:extLst>
          </p:cNvPr>
          <p:cNvSpPr txBox="1">
            <a:spLocks noChangeArrowheads="1"/>
          </p:cNvSpPr>
          <p:nvPr/>
        </p:nvSpPr>
        <p:spPr bwMode="auto">
          <a:xfrm>
            <a:off x="2990923" y="2354258"/>
            <a:ext cx="3475056" cy="80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acknowledge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6" name="SpotlightShape1_rendered">
            <a:extLst>
              <a:ext uri="{FF2B5EF4-FFF2-40B4-BE49-F238E27FC236}">
                <a16:creationId xmlns:a16="http://schemas.microsoft.com/office/drawing/2014/main" id="{433AD51F-6477-496B-8182-DA7FBAFF8AF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6" name="Rectangle 2" hidden="1">
            <a:extLst>
              <a:ext uri="{FF2B5EF4-FFF2-40B4-BE49-F238E27FC236}">
                <a16:creationId xmlns:a16="http://schemas.microsoft.com/office/drawing/2014/main" id="{B540934E-AF27-4C20-8A48-7B692B63A76D}"/>
              </a:ext>
            </a:extLst>
          </p:cNvPr>
          <p:cNvSpPr txBox="1">
            <a:spLocks noChangeArrowheads="1"/>
          </p:cNvSpPr>
          <p:nvPr/>
        </p:nvSpPr>
        <p:spPr bwMode="auto">
          <a:xfrm>
            <a:off x="3953088" y="3578964"/>
            <a:ext cx="3684896" cy="79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transgression</a:t>
            </a:r>
          </a:p>
        </p:txBody>
      </p:sp>
    </p:spTree>
    <p:extLst>
      <p:ext uri="{BB962C8B-B14F-4D97-AF65-F5344CB8AC3E}">
        <p14:creationId xmlns:p14="http://schemas.microsoft.com/office/powerpoint/2010/main" val="3324626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stCondLst>
                                            <p:cond delay="0"/>
                                          </p:stCondLst>
                                        </p:cTn>
                                        <p:tgtEl>
                                          <p:spTgt spid="9"/>
                                        </p:tgtEl>
                                      </p:cBhvr>
                                    </p:animEffect>
                                    <p:anim to="" calcmode="lin" valueType="num">
                                      <p:cBhvr>
                                        <p:cTn id="2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6" presetID="22" presetClass="entr" presetSubtype="8" fill="hold" grpId="0" nodeType="withEffect">
                                  <p:stCondLst>
                                    <p:cond delay="4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18" presetClass="emph" presetSubtype="0" fill="hold" grpId="1" nodeType="withEffect">
                                  <p:stCondLst>
                                    <p:cond delay="400"/>
                                  </p:stCondLst>
                                  <p:childTnLst>
                                    <p:set>
                                      <p:cBhvr override="childStyle">
                                        <p:cTn id="30" dur="500" fill="hold"/>
                                        <p:tgtEl>
                                          <p:spTgt spid="10"/>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ntr" presetSubtype="0" fill="hold" grpId="0" nodeType="withEffect">
                                  <p:stCondLst>
                                    <p:cond delay="4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50"/>
                                        <p:tgtEl>
                                          <p:spTgt spid="5"/>
                                        </p:tgtEl>
                                      </p:cBhvr>
                                    </p:animEffect>
                                  </p:childTnLst>
                                </p:cTn>
                              </p:par>
                              <p:par>
                                <p:cTn id="53" presetID="42" presetClass="path" presetSubtype="0" accel="50000" decel="50000" fill="hold" grpId="2" nodeType="withEffect">
                                  <p:stCondLst>
                                    <p:cond delay="400"/>
                                  </p:stCondLst>
                                  <p:childTnLst>
                                    <p:animMotion origin="layout" path="M 8.33333E-7 1.48148E-6 L 0.32778 0.07963 " pathEditMode="relative" rAng="0" ptsTypes="AA">
                                      <p:cBhvr>
                                        <p:cTn id="54" dur="2000" fill="hold"/>
                                        <p:tgtEl>
                                          <p:spTgt spid="5"/>
                                        </p:tgtEl>
                                        <p:attrNameLst>
                                          <p:attrName>ppt_x</p:attrName>
                                          <p:attrName>ppt_y</p:attrName>
                                        </p:attrNameLst>
                                      </p:cBhvr>
                                      <p:rCtr x="16389" y="3981"/>
                                    </p:animMotion>
                                  </p:childTnLst>
                                </p:cTn>
                              </p:par>
                              <p:par>
                                <p:cTn id="55" presetID="10" presetClass="exit" presetSubtype="0" fill="hold" grpId="1" nodeType="withEffect">
                                  <p:stCondLst>
                                    <p:cond delay="40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1" nodeType="withEffect">
                                  <p:stCondLst>
                                    <p:cond delay="40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40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40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3074" grpId="0"/>
      <p:bldP spid="3074" grpId="1"/>
      <p:bldP spid="4" grpId="1"/>
      <p:bldP spid="5" grpId="0"/>
      <p:bldP spid="5" grpId="2"/>
      <p:bldP spid="8" grpId="0"/>
      <p:bldP spid="8" grpId="1"/>
      <p:bldP spid="9" grpId="0" animBg="1"/>
      <p:bldP spid="9" grpId="1" animBg="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0CBF5-4FD1-4E43-97BF-9A7208401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B0467EA6-6574-4BAA-A362-8BFD4A663054}"/>
              </a:ext>
            </a:extLst>
          </p:cNvPr>
          <p:cNvSpPr txBox="1">
            <a:spLocks/>
          </p:cNvSpPr>
          <p:nvPr/>
        </p:nvSpPr>
        <p:spPr>
          <a:xfrm>
            <a:off x="657755" y="2991644"/>
            <a:ext cx="17272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wrath</a:t>
            </a:r>
          </a:p>
        </p:txBody>
      </p:sp>
      <p:sp>
        <p:nvSpPr>
          <p:cNvPr id="5" name="Title 1">
            <a:extLst>
              <a:ext uri="{FF2B5EF4-FFF2-40B4-BE49-F238E27FC236}">
                <a16:creationId xmlns:a16="http://schemas.microsoft.com/office/drawing/2014/main" id="{21997A07-9614-4F10-8136-FDF69FB92A62}"/>
              </a:ext>
            </a:extLst>
          </p:cNvPr>
          <p:cNvSpPr txBox="1">
            <a:spLocks/>
          </p:cNvSpPr>
          <p:nvPr/>
        </p:nvSpPr>
        <p:spPr>
          <a:xfrm>
            <a:off x="4065764" y="2320837"/>
            <a:ext cx="444782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685800" y="2254103"/>
            <a:ext cx="7772400" cy="27095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because the law brings about wrath; for where there is no law there is no transgression.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E1B6850-FFB5-46AD-A008-7CBC5DF98706}"/>
              </a:ext>
            </a:extLst>
          </p:cNvPr>
          <p:cNvSpPr txBox="1">
            <a:spLocks noChangeArrowheads="1"/>
          </p:cNvSpPr>
          <p:nvPr/>
        </p:nvSpPr>
        <p:spPr bwMode="auto">
          <a:xfrm>
            <a:off x="3953088" y="3578964"/>
            <a:ext cx="3684896" cy="79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transgression</a:t>
            </a:r>
          </a:p>
        </p:txBody>
      </p:sp>
      <p:sp>
        <p:nvSpPr>
          <p:cNvPr id="6" name="Rectangle 2">
            <a:extLst>
              <a:ext uri="{FF2B5EF4-FFF2-40B4-BE49-F238E27FC236}">
                <a16:creationId xmlns:a16="http://schemas.microsoft.com/office/drawing/2014/main" id="{4EA3DE6C-09F5-4277-A825-8AA4C2137DE0}"/>
              </a:ext>
            </a:extLst>
          </p:cNvPr>
          <p:cNvSpPr txBox="1">
            <a:spLocks noChangeArrowheads="1"/>
          </p:cNvSpPr>
          <p:nvPr/>
        </p:nvSpPr>
        <p:spPr bwMode="auto">
          <a:xfrm>
            <a:off x="3968397" y="2259806"/>
            <a:ext cx="4649347" cy="74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brings about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37C106F6-5551-477A-8C5C-42D61D249D18}"/>
              </a:ext>
            </a:extLst>
          </p:cNvPr>
          <p:cNvSpPr txBox="1">
            <a:spLocks noChangeArrowheads="1"/>
          </p:cNvSpPr>
          <p:nvPr/>
        </p:nvSpPr>
        <p:spPr bwMode="auto">
          <a:xfrm>
            <a:off x="622036" y="2919735"/>
            <a:ext cx="1787789" cy="76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Morph">
            <a:extLst>
              <a:ext uri="{FF2B5EF4-FFF2-40B4-BE49-F238E27FC236}">
                <a16:creationId xmlns:a16="http://schemas.microsoft.com/office/drawing/2014/main" id="{996F21C4-7657-4EF6-82D4-C6E6147D9987}"/>
              </a:ext>
            </a:extLst>
          </p:cNvPr>
          <p:cNvSpPr txBox="1">
            <a:spLocks noChangeArrowheads="1"/>
          </p:cNvSpPr>
          <p:nvPr/>
        </p:nvSpPr>
        <p:spPr bwMode="auto">
          <a:xfrm>
            <a:off x="2579076" y="2711303"/>
            <a:ext cx="4296508" cy="160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law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transgression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8D33D43-D179-42FE-9F3F-B2F3B5A6CF45}"/>
              </a:ext>
            </a:extLst>
          </p:cNvPr>
          <p:cNvSpPr txBox="1">
            <a:spLocks noChangeArrowheads="1"/>
          </p:cNvSpPr>
          <p:nvPr/>
        </p:nvSpPr>
        <p:spPr bwMode="auto">
          <a:xfrm>
            <a:off x="6447693" y="2902744"/>
            <a:ext cx="2189101" cy="79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law</a:t>
            </a:r>
          </a:p>
        </p:txBody>
      </p:sp>
      <p:sp>
        <p:nvSpPr>
          <p:cNvPr id="11" name="Rectangle 2">
            <a:extLst>
              <a:ext uri="{FF2B5EF4-FFF2-40B4-BE49-F238E27FC236}">
                <a16:creationId xmlns:a16="http://schemas.microsoft.com/office/drawing/2014/main" id="{9D237F69-434B-447E-AA6E-B2F7FD376BE2}"/>
              </a:ext>
            </a:extLst>
          </p:cNvPr>
          <p:cNvSpPr txBox="1">
            <a:spLocks noChangeArrowheads="1"/>
          </p:cNvSpPr>
          <p:nvPr/>
        </p:nvSpPr>
        <p:spPr bwMode="auto">
          <a:xfrm>
            <a:off x="3208625" y="3569494"/>
            <a:ext cx="4442331" cy="81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transgression</a:t>
            </a:r>
          </a:p>
        </p:txBody>
      </p:sp>
    </p:spTree>
    <p:extLst>
      <p:ext uri="{BB962C8B-B14F-4D97-AF65-F5344CB8AC3E}">
        <p14:creationId xmlns:p14="http://schemas.microsoft.com/office/powerpoint/2010/main" val="120615188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42" presetClass="path" presetSubtype="0" accel="50000" decel="50000" fill="hold" grpId="2" nodeType="withEffect">
                                  <p:stCondLst>
                                    <p:cond delay="0"/>
                                  </p:stCondLst>
                                  <p:childTnLst>
                                    <p:animMotion origin="layout" path="M 3.61111E-6 0 L -0.30764 -0.01806 " pathEditMode="relative" rAng="0" ptsTypes="AA">
                                      <p:cBhvr>
                                        <p:cTn id="42" dur="2000" fill="hold"/>
                                        <p:tgtEl>
                                          <p:spTgt spid="10"/>
                                        </p:tgtEl>
                                        <p:attrNameLst>
                                          <p:attrName>ppt_x</p:attrName>
                                          <p:attrName>ppt_y</p:attrName>
                                        </p:attrNameLst>
                                      </p:cBhvr>
                                      <p:rCtr x="-15382" y="-903"/>
                                    </p:animMotion>
                                  </p:childTnLst>
                                </p:cTn>
                              </p:par>
                              <p:par>
                                <p:cTn id="43" presetID="42" presetClass="path" presetSubtype="0" accel="50000" decel="50000" fill="hold" grpId="2" nodeType="withEffect">
                                  <p:stCondLst>
                                    <p:cond delay="0"/>
                                  </p:stCondLst>
                                  <p:childTnLst>
                                    <p:animMotion origin="layout" path="M 1.11022E-16 3.7037E-7 L -0.07656 -0.01852 " pathEditMode="relative" rAng="0" ptsTypes="AA">
                                      <p:cBhvr>
                                        <p:cTn id="44" dur="2000" fill="hold"/>
                                        <p:tgtEl>
                                          <p:spTgt spid="11"/>
                                        </p:tgtEl>
                                        <p:attrNameLst>
                                          <p:attrName>ppt_x</p:attrName>
                                          <p:attrName>ppt_y</p:attrName>
                                        </p:attrNameLst>
                                      </p:cBhvr>
                                      <p:rCtr x="-3837" y="-926"/>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250"/>
                                        <p:tgtEl>
                                          <p:spTgt spid="9"/>
                                        </p:tgtEl>
                                      </p:cBhvr>
                                    </p:animEffec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5" grpId="2"/>
      <p:bldP spid="3074" grpId="0"/>
      <p:bldP spid="3074" grpId="1"/>
      <p:bldP spid="4" grpId="1"/>
      <p:bldP spid="6" grpId="0"/>
      <p:bldP spid="6" grpId="1"/>
      <p:bldP spid="8" grpId="0"/>
      <p:bldP spid="8" grpId="1"/>
      <p:bldP spid="9" grpId="0"/>
      <p:bldP spid="10" grpId="0"/>
      <p:bldP spid="10" grpId="1"/>
      <p:bldP spid="10" grpId="2"/>
      <p:bldP spid="11" grpId="0"/>
      <p:bldP spid="11" grpId="1"/>
      <p:bldP spid="1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0CBF5-4FD1-4E43-97BF-9A7208401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Morph">
            <a:extLst>
              <a:ext uri="{FF2B5EF4-FFF2-40B4-BE49-F238E27FC236}">
                <a16:creationId xmlns:a16="http://schemas.microsoft.com/office/drawing/2014/main" id="{996F21C4-7657-4EF6-82D4-C6E6147D9987}"/>
              </a:ext>
            </a:extLst>
          </p:cNvPr>
          <p:cNvSpPr txBox="1">
            <a:spLocks noChangeArrowheads="1"/>
          </p:cNvSpPr>
          <p:nvPr/>
        </p:nvSpPr>
        <p:spPr bwMode="auto">
          <a:xfrm>
            <a:off x="3868615" y="2939903"/>
            <a:ext cx="1776046" cy="99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6805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0CBF5-4FD1-4E43-97BF-9A7208401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Morph">
            <a:extLst>
              <a:ext uri="{FF2B5EF4-FFF2-40B4-BE49-F238E27FC236}">
                <a16:creationId xmlns:a16="http://schemas.microsoft.com/office/drawing/2014/main" id="{996F21C4-7657-4EF6-82D4-C6E6147D9987}"/>
              </a:ext>
            </a:extLst>
          </p:cNvPr>
          <p:cNvSpPr txBox="1">
            <a:spLocks noChangeArrowheads="1"/>
          </p:cNvSpPr>
          <p:nvPr/>
        </p:nvSpPr>
        <p:spPr bwMode="auto">
          <a:xfrm>
            <a:off x="4237892" y="3024554"/>
            <a:ext cx="1019909" cy="86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41693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04E02-4084-4B1C-960A-E708D0114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id="{C9F54F95-504C-4313-9EF6-B1E1592C89A5}"/>
              </a:ext>
            </a:extLst>
          </p:cNvPr>
          <p:cNvSpPr txBox="1">
            <a:spLocks/>
          </p:cNvSpPr>
          <p:nvPr/>
        </p:nvSpPr>
        <p:spPr>
          <a:xfrm>
            <a:off x="252163" y="2443589"/>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through sin</a:t>
            </a:r>
          </a:p>
        </p:txBody>
      </p:sp>
      <p:sp>
        <p:nvSpPr>
          <p:cNvPr id="11" name="Title 1">
            <a:extLst>
              <a:ext uri="{FF2B5EF4-FFF2-40B4-BE49-F238E27FC236}">
                <a16:creationId xmlns:a16="http://schemas.microsoft.com/office/drawing/2014/main" id="{F37C9C7F-A06B-4F5E-A618-A9DCB2F8059E}"/>
              </a:ext>
            </a:extLst>
          </p:cNvPr>
          <p:cNvSpPr txBox="1">
            <a:spLocks/>
          </p:cNvSpPr>
          <p:nvPr/>
        </p:nvSpPr>
        <p:spPr>
          <a:xfrm>
            <a:off x="6702793" y="1768985"/>
            <a:ext cx="201986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death</a:t>
            </a:r>
          </a:p>
        </p:txBody>
      </p:sp>
      <p:sp>
        <p:nvSpPr>
          <p:cNvPr id="3074" name="Rectangle 2"/>
          <p:cNvSpPr>
            <a:spLocks noGrp="1" noChangeArrowheads="1"/>
          </p:cNvSpPr>
          <p:nvPr>
            <p:ph type="title"/>
          </p:nvPr>
        </p:nvSpPr>
        <p:spPr>
          <a:xfrm>
            <a:off x="381000" y="861219"/>
            <a:ext cx="83820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just as through one man sin entered the world, and death through sin, and thus death spread to all men, because all sinned -- (For until the law sin was in the world, but sin is not imputed when there is no law.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5:12-13 </a:t>
            </a:r>
          </a:p>
        </p:txBody>
      </p:sp>
      <p:sp>
        <p:nvSpPr>
          <p:cNvPr id="4" name="Rectangle 2">
            <a:extLst>
              <a:ext uri="{FF2B5EF4-FFF2-40B4-BE49-F238E27FC236}">
                <a16:creationId xmlns:a16="http://schemas.microsoft.com/office/drawing/2014/main" id="{ADBA3F5D-3D5D-4E3A-9072-B35FF50E9593}"/>
              </a:ext>
            </a:extLst>
          </p:cNvPr>
          <p:cNvSpPr txBox="1">
            <a:spLocks noChangeArrowheads="1"/>
          </p:cNvSpPr>
          <p:nvPr/>
        </p:nvSpPr>
        <p:spPr bwMode="auto">
          <a:xfrm>
            <a:off x="615990" y="1726618"/>
            <a:ext cx="940324" cy="72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a:extLst>
              <a:ext uri="{FF2B5EF4-FFF2-40B4-BE49-F238E27FC236}">
                <a16:creationId xmlns:a16="http://schemas.microsoft.com/office/drawing/2014/main" id="{2C0AC054-B5F9-40A8-B9A9-538D381CA500}"/>
              </a:ext>
            </a:extLst>
          </p:cNvPr>
          <p:cNvSpPr txBox="1">
            <a:spLocks noChangeArrowheads="1"/>
          </p:cNvSpPr>
          <p:nvPr/>
        </p:nvSpPr>
        <p:spPr bwMode="auto">
          <a:xfrm>
            <a:off x="2360570" y="2378870"/>
            <a:ext cx="930222" cy="75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C30F2E28-3D06-45C9-A463-68078EC3FFAB}"/>
              </a:ext>
            </a:extLst>
          </p:cNvPr>
          <p:cNvSpPr txBox="1">
            <a:spLocks noChangeArrowheads="1"/>
          </p:cNvSpPr>
          <p:nvPr/>
        </p:nvSpPr>
        <p:spPr bwMode="auto">
          <a:xfrm>
            <a:off x="2901990" y="4399422"/>
            <a:ext cx="956520" cy="74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16FBC833-DD89-459C-89D7-1BAF5ABC03BC}"/>
              </a:ext>
            </a:extLst>
          </p:cNvPr>
          <p:cNvSpPr txBox="1">
            <a:spLocks noChangeArrowheads="1"/>
          </p:cNvSpPr>
          <p:nvPr/>
        </p:nvSpPr>
        <p:spPr bwMode="auto">
          <a:xfrm>
            <a:off x="4911264" y="3715241"/>
            <a:ext cx="926224" cy="76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8" name="Rectangle 2">
            <a:extLst>
              <a:ext uri="{FF2B5EF4-FFF2-40B4-BE49-F238E27FC236}">
                <a16:creationId xmlns:a16="http://schemas.microsoft.com/office/drawing/2014/main" id="{A882BACA-B9FE-4CD3-AF1C-AEC78B62682F}"/>
              </a:ext>
            </a:extLst>
          </p:cNvPr>
          <p:cNvSpPr txBox="1">
            <a:spLocks noChangeArrowheads="1"/>
          </p:cNvSpPr>
          <p:nvPr/>
        </p:nvSpPr>
        <p:spPr bwMode="auto">
          <a:xfrm>
            <a:off x="6078327" y="3064670"/>
            <a:ext cx="936084" cy="72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0" name="!!Morph">
            <a:extLst>
              <a:ext uri="{FF2B5EF4-FFF2-40B4-BE49-F238E27FC236}">
                <a16:creationId xmlns:a16="http://schemas.microsoft.com/office/drawing/2014/main" id="{FC59CF12-1B1B-446B-9532-3C7C7E68AC58}"/>
              </a:ext>
            </a:extLst>
          </p:cNvPr>
          <p:cNvSpPr txBox="1">
            <a:spLocks noChangeArrowheads="1"/>
          </p:cNvSpPr>
          <p:nvPr/>
        </p:nvSpPr>
        <p:spPr bwMode="auto">
          <a:xfrm>
            <a:off x="4237892" y="3024554"/>
            <a:ext cx="1019909" cy="86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4607A44-659A-4F25-9151-B17678645614}"/>
              </a:ext>
            </a:extLst>
          </p:cNvPr>
          <p:cNvSpPr txBox="1">
            <a:spLocks noChangeArrowheads="1"/>
          </p:cNvSpPr>
          <p:nvPr/>
        </p:nvSpPr>
        <p:spPr bwMode="auto">
          <a:xfrm>
            <a:off x="6776433" y="1702595"/>
            <a:ext cx="1867505" cy="76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C965B22-1BCD-41C5-8E65-DA2C9C6D1475}"/>
              </a:ext>
            </a:extLst>
          </p:cNvPr>
          <p:cNvSpPr txBox="1">
            <a:spLocks noChangeArrowheads="1"/>
          </p:cNvSpPr>
          <p:nvPr/>
        </p:nvSpPr>
        <p:spPr bwMode="auto">
          <a:xfrm>
            <a:off x="116681" y="2372314"/>
            <a:ext cx="3430457" cy="76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315CE9CC-2D96-40B5-9AA7-31DD048CA4BF}"/>
              </a:ext>
            </a:extLst>
          </p:cNvPr>
          <p:cNvSpPr txBox="1">
            <a:spLocks noChangeArrowheads="1"/>
          </p:cNvSpPr>
          <p:nvPr/>
        </p:nvSpPr>
        <p:spPr bwMode="auto">
          <a:xfrm>
            <a:off x="4181475" y="1837449"/>
            <a:ext cx="917534" cy="74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3949942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4"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4"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4"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4"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4"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hidden"/>
                                      </p:to>
                                    </p:set>
                                  </p:childTnLst>
                                </p:cTn>
                              </p:par>
                              <p:par>
                                <p:cTn id="17" presetID="42" presetClass="path" presetSubtype="0" accel="50000" decel="50000" fill="hold" grpId="2" nodeType="withEffect">
                                  <p:stCondLst>
                                    <p:cond delay="0"/>
                                  </p:stCondLst>
                                  <p:childTnLst>
                                    <p:animMotion origin="layout" path="M 1.38778E-17 3.33333E-6 L 0.40069 0.2 " pathEditMode="relative" rAng="0" ptsTypes="AA">
                                      <p:cBhvr>
                                        <p:cTn id="18" dur="2000" spd="-100000" fill="hold"/>
                                        <p:tgtEl>
                                          <p:spTgt spid="4"/>
                                        </p:tgtEl>
                                        <p:attrNameLst>
                                          <p:attrName>ppt_x</p:attrName>
                                          <p:attrName>ppt_y</p:attrName>
                                        </p:attrNameLst>
                                      </p:cBhvr>
                                      <p:rCtr x="20035" y="10000"/>
                                    </p:animMotion>
                                  </p:childTnLst>
                                </p:cTn>
                              </p:par>
                              <p:par>
                                <p:cTn id="19" presetID="42" presetClass="path" presetSubtype="0" accel="50000" decel="50000" fill="hold" grpId="2" nodeType="withEffect">
                                  <p:stCondLst>
                                    <p:cond delay="0"/>
                                  </p:stCondLst>
                                  <p:childTnLst>
                                    <p:animMotion origin="layout" path="M 2.22222E-6 -1.85185E-6 L 0.21024 0.10209 " pathEditMode="relative" rAng="0" ptsTypes="AA">
                                      <p:cBhvr>
                                        <p:cTn id="20" dur="2000" spd="-100000" fill="hold"/>
                                        <p:tgtEl>
                                          <p:spTgt spid="5"/>
                                        </p:tgtEl>
                                        <p:attrNameLst>
                                          <p:attrName>ppt_x</p:attrName>
                                          <p:attrName>ppt_y</p:attrName>
                                        </p:attrNameLst>
                                      </p:cBhvr>
                                      <p:rCtr x="10503" y="5093"/>
                                    </p:animMotion>
                                  </p:childTnLst>
                                </p:cTn>
                              </p:par>
                              <p:par>
                                <p:cTn id="21" presetID="42" presetClass="path" presetSubtype="0" accel="50000" decel="50000" fill="hold" grpId="2" nodeType="withEffect">
                                  <p:stCondLst>
                                    <p:cond delay="0"/>
                                  </p:stCondLst>
                                  <p:childTnLst>
                                    <p:animMotion origin="layout" path="M 1.94444E-6 -1.85185E-6 L 0.15 -0.19143 " pathEditMode="relative" rAng="0" ptsTypes="AA">
                                      <p:cBhvr>
                                        <p:cTn id="22" dur="2000" spd="-100000" fill="hold"/>
                                        <p:tgtEl>
                                          <p:spTgt spid="6"/>
                                        </p:tgtEl>
                                        <p:attrNameLst>
                                          <p:attrName>ppt_x</p:attrName>
                                          <p:attrName>ppt_y</p:attrName>
                                        </p:attrNameLst>
                                      </p:cBhvr>
                                      <p:rCtr x="7500" y="-9583"/>
                                    </p:animMotion>
                                  </p:childTnLst>
                                </p:cTn>
                              </p:par>
                              <p:par>
                                <p:cTn id="23" presetID="42" presetClass="path" presetSubtype="0" accel="50000" decel="50000" fill="hold" grpId="2" nodeType="withEffect">
                                  <p:stCondLst>
                                    <p:cond delay="0"/>
                                  </p:stCondLst>
                                  <p:childTnLst>
                                    <p:animMotion origin="layout" path="M -3.61111E-6 -3.7037E-6 L -0.0684 -0.09351 " pathEditMode="relative" rAng="0" ptsTypes="AA">
                                      <p:cBhvr>
                                        <p:cTn id="24" dur="2000" spd="-100000" fill="hold"/>
                                        <p:tgtEl>
                                          <p:spTgt spid="7"/>
                                        </p:tgtEl>
                                        <p:attrNameLst>
                                          <p:attrName>ppt_x</p:attrName>
                                          <p:attrName>ppt_y</p:attrName>
                                        </p:attrNameLst>
                                      </p:cBhvr>
                                      <p:rCtr x="-3420" y="-4676"/>
                                    </p:animMotion>
                                  </p:childTnLst>
                                </p:cTn>
                              </p:par>
                              <p:par>
                                <p:cTn id="25" presetID="42" presetClass="path" presetSubtype="0" accel="50000" decel="50000" fill="hold" grpId="2" nodeType="withEffect">
                                  <p:stCondLst>
                                    <p:cond delay="0"/>
                                  </p:stCondLst>
                                  <p:childTnLst>
                                    <p:animMotion origin="layout" path="M -2.22222E-6 1.48148E-6 L -0.19722 0.00417 " pathEditMode="relative" rAng="0" ptsTypes="AA">
                                      <p:cBhvr>
                                        <p:cTn id="26" dur="2000" spd="-100000" fill="hold"/>
                                        <p:tgtEl>
                                          <p:spTgt spid="8"/>
                                        </p:tgtEl>
                                        <p:attrNameLst>
                                          <p:attrName>ppt_x</p:attrName>
                                          <p:attrName>ppt_y</p:attrName>
                                        </p:attrNameLst>
                                      </p:cBhvr>
                                      <p:rCtr x="-9861" y="208"/>
                                    </p:animMotion>
                                  </p:childTnLst>
                                </p:cTn>
                              </p:par>
                              <p:par>
                                <p:cTn id="27" presetID="23" presetClass="entr" presetSubtype="16" fill="hold" grpId="0" nodeType="withEffect">
                                  <p:stCondLst>
                                    <p:cond delay="1750"/>
                                  </p:stCondLst>
                                  <p:childTnLst>
                                    <p:set>
                                      <p:cBhvr>
                                        <p:cTn id="28" dur="1" fill="hold">
                                          <p:stCondLst>
                                            <p:cond delay="0"/>
                                          </p:stCondLst>
                                        </p:cTn>
                                        <p:tgtEl>
                                          <p:spTgt spid="3074"/>
                                        </p:tgtEl>
                                        <p:attrNameLst>
                                          <p:attrName>style.visibility</p:attrName>
                                        </p:attrNameLst>
                                      </p:cBhvr>
                                      <p:to>
                                        <p:strVal val="visible"/>
                                      </p:to>
                                    </p:set>
                                    <p:anim calcmode="lin" valueType="num">
                                      <p:cBhvr>
                                        <p:cTn id="29" dur="1000" fill="hold"/>
                                        <p:tgtEl>
                                          <p:spTgt spid="3074"/>
                                        </p:tgtEl>
                                        <p:attrNameLst>
                                          <p:attrName>ppt_w</p:attrName>
                                        </p:attrNameLst>
                                      </p:cBhvr>
                                      <p:tavLst>
                                        <p:tav tm="0">
                                          <p:val>
                                            <p:fltVal val="0"/>
                                          </p:val>
                                        </p:tav>
                                        <p:tav tm="100000">
                                          <p:val>
                                            <p:strVal val="#ppt_w"/>
                                          </p:val>
                                        </p:tav>
                                      </p:tavLst>
                                    </p:anim>
                                    <p:anim calcmode="lin" valueType="num">
                                      <p:cBhvr>
                                        <p:cTn id="30" dur="1000" fill="hold"/>
                                        <p:tgtEl>
                                          <p:spTgt spid="3074"/>
                                        </p:tgtEl>
                                        <p:attrNameLst>
                                          <p:attrName>ppt_h</p:attrName>
                                        </p:attrNameLst>
                                      </p:cBhvr>
                                      <p:tavLst>
                                        <p:tav tm="0">
                                          <p:val>
                                            <p:fltVal val="0"/>
                                          </p:val>
                                        </p:tav>
                                        <p:tav tm="100000">
                                          <p:val>
                                            <p:strVal val="#ppt_h"/>
                                          </p:val>
                                        </p:tav>
                                      </p:tavLst>
                                    </p:anim>
                                  </p:childTnLst>
                                </p:cTn>
                              </p:par>
                              <p:par>
                                <p:cTn id="31" presetID="42" presetClass="path" presetSubtype="0" accel="50000" decel="50000" fill="hold" grpId="2" nodeType="withEffect">
                                  <p:stCondLst>
                                    <p:cond delay="1750"/>
                                  </p:stCondLst>
                                  <p:childTnLst>
                                    <p:animMotion origin="layout" path="M 0 0 L 0.27188 0.3456 " pathEditMode="relative" rAng="0" ptsTypes="AA">
                                      <p:cBhvr>
                                        <p:cTn id="32" dur="1000" spd="-100000" fill="hold"/>
                                        <p:tgtEl>
                                          <p:spTgt spid="3074"/>
                                        </p:tgtEl>
                                        <p:attrNameLst>
                                          <p:attrName>ppt_x</p:attrName>
                                          <p:attrName>ppt_y</p:attrName>
                                        </p:attrNameLst>
                                      </p:cBhvr>
                                      <p:rCtr x="13594" y="17269"/>
                                    </p:animMotion>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18" presetClass="emph" presetSubtype="0" fill="hold" grpId="1" nodeType="withEffect">
                                  <p:stCondLst>
                                    <p:cond delay="0"/>
                                  </p:stCondLst>
                                  <p:childTnLst>
                                    <p:set>
                                      <p:cBhvr override="childStyle">
                                        <p:cTn id="39" dur="500" fill="hold"/>
                                        <p:tgtEl>
                                          <p:spTgt spid="11"/>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grpId="0" nodeType="withEffect">
                                  <p:stCondLst>
                                    <p:cond delay="40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par>
                                <p:cTn id="46" presetID="18" presetClass="emph" presetSubtype="0" fill="hold" grpId="1" nodeType="withEffect">
                                  <p:stCondLst>
                                    <p:cond delay="400"/>
                                  </p:stCondLst>
                                  <p:childTnLst>
                                    <p:set>
                                      <p:cBhvr override="childStyle">
                                        <p:cTn id="47" dur="500" fill="hold"/>
                                        <p:tgtEl>
                                          <p:spTgt spid="13"/>
                                        </p:tgtEl>
                                        <p:attrNameLst>
                                          <p:attrName>style.textDecorationUnderline</p:attrName>
                                        </p:attrNameLst>
                                      </p:cBhvr>
                                      <p:to>
                                        <p:strVal val="true"/>
                                      </p:to>
                                    </p:set>
                                  </p:childTnLst>
                                </p:cTn>
                              </p:par>
                              <p:par>
                                <p:cTn id="48" presetID="22" presetClass="entr" presetSubtype="8" fill="hold" grpId="0" nodeType="withEffect">
                                  <p:stCondLst>
                                    <p:cond delay="40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250"/>
                                        <p:tgtEl>
                                          <p:spTgt spid="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250"/>
                                        <p:tgtEl>
                                          <p:spTgt spid="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250"/>
                                        <p:tgtEl>
                                          <p:spTgt spid="8"/>
                                        </p:tgtEl>
                                      </p:cBhvr>
                                    </p:animEffect>
                                  </p:childTnLst>
                                </p:cTn>
                              </p:par>
                              <p:par>
                                <p:cTn id="68" presetID="42" presetClass="path" presetSubtype="0" accel="50000" decel="50000" fill="hold" grpId="5" nodeType="withEffect">
                                  <p:stCondLst>
                                    <p:cond delay="0"/>
                                  </p:stCondLst>
                                  <p:childTnLst>
                                    <p:animMotion origin="layout" path="M 1.38778E-17 3.33333E-6 L 0.38872 0.01782 " pathEditMode="relative" rAng="0" ptsTypes="AA">
                                      <p:cBhvr>
                                        <p:cTn id="69" dur="2000" fill="hold"/>
                                        <p:tgtEl>
                                          <p:spTgt spid="4"/>
                                        </p:tgtEl>
                                        <p:attrNameLst>
                                          <p:attrName>ppt_x</p:attrName>
                                          <p:attrName>ppt_y</p:attrName>
                                        </p:attrNameLst>
                                      </p:cBhvr>
                                      <p:rCtr x="19427" y="880"/>
                                    </p:animMotion>
                                  </p:childTnLst>
                                </p:cTn>
                              </p:par>
                              <p:par>
                                <p:cTn id="70" presetID="42" presetClass="path" presetSubtype="0" accel="50000" decel="50000" fill="hold" grpId="5" nodeType="withEffect">
                                  <p:stCondLst>
                                    <p:cond delay="0"/>
                                  </p:stCondLst>
                                  <p:childTnLst>
                                    <p:animMotion origin="layout" path="M 2.22222E-6 -1.85185E-6 L 0.19861 -0.07963 " pathEditMode="relative" rAng="0" ptsTypes="AA">
                                      <p:cBhvr>
                                        <p:cTn id="71" dur="2000" fill="hold"/>
                                        <p:tgtEl>
                                          <p:spTgt spid="5"/>
                                        </p:tgtEl>
                                        <p:attrNameLst>
                                          <p:attrName>ppt_x</p:attrName>
                                          <p:attrName>ppt_y</p:attrName>
                                        </p:attrNameLst>
                                      </p:cBhvr>
                                      <p:rCtr x="9931" y="-3981"/>
                                    </p:animMotion>
                                  </p:childTnLst>
                                </p:cTn>
                              </p:par>
                              <p:par>
                                <p:cTn id="72" presetID="42" presetClass="path" presetSubtype="0" accel="50000" decel="50000" fill="hold" grpId="5" nodeType="withEffect">
                                  <p:stCondLst>
                                    <p:cond delay="0"/>
                                  </p:stCondLst>
                                  <p:childTnLst>
                                    <p:animMotion origin="layout" path="M 1.94444E-6 -1.85185E-6 L 0.13785 -0.37338 " pathEditMode="relative" rAng="0" ptsTypes="AA">
                                      <p:cBhvr>
                                        <p:cTn id="73" dur="2000" fill="hold"/>
                                        <p:tgtEl>
                                          <p:spTgt spid="6"/>
                                        </p:tgtEl>
                                        <p:attrNameLst>
                                          <p:attrName>ppt_x</p:attrName>
                                          <p:attrName>ppt_y</p:attrName>
                                        </p:attrNameLst>
                                      </p:cBhvr>
                                      <p:rCtr x="6892" y="-18681"/>
                                    </p:animMotion>
                                  </p:childTnLst>
                                </p:cTn>
                              </p:par>
                              <p:par>
                                <p:cTn id="74" presetID="42" presetClass="path" presetSubtype="0" accel="50000" decel="50000" fill="hold" grpId="5" nodeType="withEffect">
                                  <p:stCondLst>
                                    <p:cond delay="0"/>
                                  </p:stCondLst>
                                  <p:childTnLst>
                                    <p:animMotion origin="layout" path="M -3.61111E-6 -3.7037E-6 L -0.0802 -0.27523 " pathEditMode="relative" rAng="0" ptsTypes="AA">
                                      <p:cBhvr>
                                        <p:cTn id="75" dur="2000" fill="hold"/>
                                        <p:tgtEl>
                                          <p:spTgt spid="7"/>
                                        </p:tgtEl>
                                        <p:attrNameLst>
                                          <p:attrName>ppt_x</p:attrName>
                                          <p:attrName>ppt_y</p:attrName>
                                        </p:attrNameLst>
                                      </p:cBhvr>
                                      <p:rCtr x="-4010" y="-13773"/>
                                    </p:animMotion>
                                  </p:childTnLst>
                                </p:cTn>
                              </p:par>
                              <p:par>
                                <p:cTn id="76" presetID="42" presetClass="path" presetSubtype="0" accel="50000" decel="50000" fill="hold" grpId="5" nodeType="withEffect">
                                  <p:stCondLst>
                                    <p:cond delay="0"/>
                                  </p:stCondLst>
                                  <p:childTnLst>
                                    <p:animMotion origin="layout" path="M -2.22222E-6 1.48148E-6 L -0.2085 -0.17778 " pathEditMode="relative" rAng="0" ptsTypes="AA">
                                      <p:cBhvr>
                                        <p:cTn id="77" dur="2000" fill="hold"/>
                                        <p:tgtEl>
                                          <p:spTgt spid="8"/>
                                        </p:tgtEl>
                                        <p:attrNameLst>
                                          <p:attrName>ppt_x</p:attrName>
                                          <p:attrName>ppt_y</p:attrName>
                                        </p:attrNameLst>
                                      </p:cBhvr>
                                      <p:rCtr x="-10434" y="-8889"/>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par>
                          <p:cTn id="93" fill="hold">
                            <p:stCondLst>
                              <p:cond delay="2000"/>
                            </p:stCondLst>
                            <p:childTnLst>
                              <p:par>
                                <p:cTn id="94" presetID="10" presetClass="exit" presetSubtype="0" fill="hold" grpId="1" nodeType="afterEffect">
                                  <p:stCondLst>
                                    <p:cond delay="0"/>
                                  </p:stCondLst>
                                  <p:childTnLst>
                                    <p:animEffect transition="out" filter="fade">
                                      <p:cBhvr>
                                        <p:cTn id="95" dur="250"/>
                                        <p:tgtEl>
                                          <p:spTgt spid="5"/>
                                        </p:tgtEl>
                                      </p:cBhvr>
                                    </p:animEffect>
                                    <p:set>
                                      <p:cBhvr>
                                        <p:cTn id="96" dur="1" fill="hold">
                                          <p:stCondLst>
                                            <p:cond delay="249"/>
                                          </p:stCondLst>
                                        </p:cTn>
                                        <p:tgtEl>
                                          <p:spTgt spid="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50"/>
                                        <p:tgtEl>
                                          <p:spTgt spid="6"/>
                                        </p:tgtEl>
                                      </p:cBhvr>
                                    </p:animEffect>
                                    <p:set>
                                      <p:cBhvr>
                                        <p:cTn id="99" dur="1" fill="hold">
                                          <p:stCondLst>
                                            <p:cond delay="249"/>
                                          </p:stCondLst>
                                        </p:cTn>
                                        <p:tgtEl>
                                          <p:spTgt spid="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50"/>
                                        <p:tgtEl>
                                          <p:spTgt spid="7"/>
                                        </p:tgtEl>
                                      </p:cBhvr>
                                    </p:animEffect>
                                    <p:set>
                                      <p:cBhvr>
                                        <p:cTn id="102" dur="1" fill="hold">
                                          <p:stCondLst>
                                            <p:cond delay="249"/>
                                          </p:stCondLst>
                                        </p:cTn>
                                        <p:tgtEl>
                                          <p:spTgt spid="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50"/>
                                        <p:tgtEl>
                                          <p:spTgt spid="8"/>
                                        </p:tgtEl>
                                      </p:cBhvr>
                                    </p:animEffect>
                                    <p:set>
                                      <p:cBhvr>
                                        <p:cTn id="105"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1" grpId="0"/>
      <p:bldP spid="11" grpId="1"/>
      <p:bldP spid="11" grpId="2"/>
      <p:bldP spid="3074" grpId="0"/>
      <p:bldP spid="3074" grpId="1"/>
      <p:bldP spid="3074" grpId="2"/>
      <p:bldP spid="4" grpId="0"/>
      <p:bldP spid="4" grpId="2"/>
      <p:bldP spid="4" grpId="4"/>
      <p:bldP spid="4" grpId="5"/>
      <p:bldP spid="5" grpId="0"/>
      <p:bldP spid="5" grpId="1"/>
      <p:bldP spid="5" grpId="2"/>
      <p:bldP spid="5" grpId="4"/>
      <p:bldP spid="5" grpId="5"/>
      <p:bldP spid="6" grpId="0"/>
      <p:bldP spid="6" grpId="1"/>
      <p:bldP spid="6" grpId="2"/>
      <p:bldP spid="6" grpId="4"/>
      <p:bldP spid="6" grpId="5"/>
      <p:bldP spid="7" grpId="0"/>
      <p:bldP spid="7" grpId="1"/>
      <p:bldP spid="7" grpId="2"/>
      <p:bldP spid="7" grpId="4"/>
      <p:bldP spid="7" grpId="5"/>
      <p:bldP spid="8" grpId="0"/>
      <p:bldP spid="8" grpId="1"/>
      <p:bldP spid="8" grpId="2"/>
      <p:bldP spid="8" grpId="4"/>
      <p:bldP spid="8" grpId="5"/>
      <p:bldP spid="12" grpId="0"/>
      <p:bldP spid="12"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B9A8D9-283D-4028-9945-C51A11F5E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1">
            <a:extLst>
              <a:ext uri="{FF2B5EF4-FFF2-40B4-BE49-F238E27FC236}">
                <a16:creationId xmlns:a16="http://schemas.microsoft.com/office/drawing/2014/main" id="{C2EC3875-F21F-411F-850B-20FA9A659FBA}"/>
              </a:ext>
            </a:extLst>
          </p:cNvPr>
          <p:cNvSpPr txBox="1">
            <a:spLocks/>
          </p:cNvSpPr>
          <p:nvPr/>
        </p:nvSpPr>
        <p:spPr>
          <a:xfrm>
            <a:off x="1602296" y="1222495"/>
            <a:ext cx="586853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sins is of the devil</a:t>
            </a:r>
          </a:p>
        </p:txBody>
      </p:sp>
      <p:sp>
        <p:nvSpPr>
          <p:cNvPr id="3074" name="Rectangle 2"/>
          <p:cNvSpPr>
            <a:spLocks noGrp="1" noChangeArrowheads="1"/>
          </p:cNvSpPr>
          <p:nvPr>
            <p:ph type="title"/>
          </p:nvPr>
        </p:nvSpPr>
        <p:spPr>
          <a:xfrm>
            <a:off x="662763" y="1029568"/>
            <a:ext cx="79248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sins is of the devil, for the devil has sinned from the beginning. For this purpose the Son of God was manifested, that He might destroy the works          of the devil.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3:8 </a:t>
            </a:r>
          </a:p>
        </p:txBody>
      </p:sp>
      <p:sp>
        <p:nvSpPr>
          <p:cNvPr id="4" name="Rectangle 2">
            <a:extLst>
              <a:ext uri="{FF2B5EF4-FFF2-40B4-BE49-F238E27FC236}">
                <a16:creationId xmlns:a16="http://schemas.microsoft.com/office/drawing/2014/main" id="{C7E2994E-48EE-41F5-B803-9CA6BC9AF956}"/>
              </a:ext>
            </a:extLst>
          </p:cNvPr>
          <p:cNvSpPr txBox="1">
            <a:spLocks noChangeArrowheads="1"/>
          </p:cNvSpPr>
          <p:nvPr/>
        </p:nvSpPr>
        <p:spPr bwMode="auto">
          <a:xfrm>
            <a:off x="4181474" y="1837449"/>
            <a:ext cx="919163" cy="74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AFA279AF-8DD2-44C9-8DA9-5229AFE145B1}"/>
              </a:ext>
            </a:extLst>
          </p:cNvPr>
          <p:cNvSpPr txBox="1">
            <a:spLocks noChangeArrowheads="1"/>
          </p:cNvSpPr>
          <p:nvPr/>
        </p:nvSpPr>
        <p:spPr bwMode="auto">
          <a:xfrm>
            <a:off x="1574999" y="1155888"/>
            <a:ext cx="5927422" cy="76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sins is of the devil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Oval 44">
            <a:extLst>
              <a:ext uri="{FF2B5EF4-FFF2-40B4-BE49-F238E27FC236}">
                <a16:creationId xmlns:a16="http://schemas.microsoft.com/office/drawing/2014/main" id="{48E14C76-5B89-4F3A-91EF-2505D34FFD30}"/>
              </a:ext>
            </a:extLst>
          </p:cNvPr>
          <p:cNvSpPr/>
          <p:nvPr/>
        </p:nvSpPr>
        <p:spPr>
          <a:xfrm>
            <a:off x="3928523" y="1260045"/>
            <a:ext cx="595193" cy="59309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135204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42" presetClass="path" presetSubtype="0" accel="50000" decel="50000" fill="hold" grpId="2" nodeType="withEffect">
                                  <p:stCondLst>
                                    <p:cond delay="0"/>
                                  </p:stCondLst>
                                  <p:childTnLst>
                                    <p:animMotion origin="layout" path="M 4.72222E-6 -7.40741E-7 L -0.04757 0.09722 " pathEditMode="relative" rAng="0" ptsTypes="AA">
                                      <p:cBhvr>
                                        <p:cTn id="37" dur="2000" fill="hold"/>
                                        <p:tgtEl>
                                          <p:spTgt spid="4"/>
                                        </p:tgtEl>
                                        <p:attrNameLst>
                                          <p:attrName>ppt_x</p:attrName>
                                          <p:attrName>ppt_y</p:attrName>
                                        </p:attrNameLst>
                                      </p:cBhvr>
                                      <p:rCtr x="-2378" y="4861"/>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4" grpId="2"/>
      <p:bldP spid="6" grpId="0"/>
      <p:bldP spid="6" grpId="1"/>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0A283-DC0F-4E95-8223-DE480E303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0" name="Title 1">
            <a:extLst>
              <a:ext uri="{FF2B5EF4-FFF2-40B4-BE49-F238E27FC236}">
                <a16:creationId xmlns:a16="http://schemas.microsoft.com/office/drawing/2014/main" id="{5BD9F400-6688-4A92-91F6-5FC5D3515C04}"/>
              </a:ext>
            </a:extLst>
          </p:cNvPr>
          <p:cNvSpPr txBox="1">
            <a:spLocks/>
          </p:cNvSpPr>
          <p:nvPr/>
        </p:nvSpPr>
        <p:spPr>
          <a:xfrm>
            <a:off x="5864268" y="415967"/>
            <a:ext cx="27552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devil</a:t>
            </a:r>
          </a:p>
        </p:txBody>
      </p:sp>
      <p:sp>
        <p:nvSpPr>
          <p:cNvPr id="5" name="Title 1">
            <a:extLst>
              <a:ext uri="{FF2B5EF4-FFF2-40B4-BE49-F238E27FC236}">
                <a16:creationId xmlns:a16="http://schemas.microsoft.com/office/drawing/2014/main" id="{8A1161E1-194D-4B8C-8B67-C61A3047FCD3}"/>
              </a:ext>
            </a:extLst>
          </p:cNvPr>
          <p:cNvSpPr txBox="1">
            <a:spLocks/>
          </p:cNvSpPr>
          <p:nvPr/>
        </p:nvSpPr>
        <p:spPr>
          <a:xfrm>
            <a:off x="1518834" y="3750590"/>
            <a:ext cx="4215539" cy="699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truth in him</a:t>
            </a:r>
          </a:p>
        </p:txBody>
      </p:sp>
      <p:sp>
        <p:nvSpPr>
          <p:cNvPr id="8" name="Title 1">
            <a:extLst>
              <a:ext uri="{FF2B5EF4-FFF2-40B4-BE49-F238E27FC236}">
                <a16:creationId xmlns:a16="http://schemas.microsoft.com/office/drawing/2014/main" id="{9BE78AB7-F6D3-4758-AF93-C045663A83C5}"/>
              </a:ext>
            </a:extLst>
          </p:cNvPr>
          <p:cNvSpPr txBox="1">
            <a:spLocks/>
          </p:cNvSpPr>
          <p:nvPr/>
        </p:nvSpPr>
        <p:spPr>
          <a:xfrm>
            <a:off x="2750094" y="420729"/>
            <a:ext cx="74595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of your father the devil, and the desires of your father you want to do. He was a murderer from the beginning, and does not stand in the truth, because there is no truth in him. When he speaks a lie, he speaks from his own resources, for he is a liar and the father of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8:44 </a:t>
            </a:r>
          </a:p>
        </p:txBody>
      </p:sp>
      <p:sp>
        <p:nvSpPr>
          <p:cNvPr id="7" name="Rectangle 2">
            <a:extLst>
              <a:ext uri="{FF2B5EF4-FFF2-40B4-BE49-F238E27FC236}">
                <a16:creationId xmlns:a16="http://schemas.microsoft.com/office/drawing/2014/main" id="{AAD848EF-EBEF-463C-BF04-19E4546067AF}"/>
              </a:ext>
            </a:extLst>
          </p:cNvPr>
          <p:cNvSpPr txBox="1">
            <a:spLocks noChangeArrowheads="1"/>
          </p:cNvSpPr>
          <p:nvPr/>
        </p:nvSpPr>
        <p:spPr bwMode="auto">
          <a:xfrm>
            <a:off x="1593944" y="3705225"/>
            <a:ext cx="4076055" cy="75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truth in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ABBEB63D-2EDE-46B4-98B2-2A5633E2B66B}"/>
              </a:ext>
            </a:extLst>
          </p:cNvPr>
          <p:cNvSpPr>
            <a:spLocks noChangeArrowheads="1"/>
          </p:cNvSpPr>
          <p:nvPr/>
        </p:nvSpPr>
        <p:spPr bwMode="auto">
          <a:xfrm>
            <a:off x="3742295" y="3721954"/>
            <a:ext cx="81541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2">
            <a:extLst>
              <a:ext uri="{FF2B5EF4-FFF2-40B4-BE49-F238E27FC236}">
                <a16:creationId xmlns:a16="http://schemas.microsoft.com/office/drawing/2014/main" id="{33317D69-329F-484F-98EA-15D7AAA75984}"/>
              </a:ext>
            </a:extLst>
          </p:cNvPr>
          <p:cNvSpPr txBox="1">
            <a:spLocks noChangeArrowheads="1"/>
          </p:cNvSpPr>
          <p:nvPr/>
        </p:nvSpPr>
        <p:spPr bwMode="auto">
          <a:xfrm>
            <a:off x="2778542" y="352460"/>
            <a:ext cx="6957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164896D-D40B-4084-8ABD-1931431BDBB9}"/>
              </a:ext>
            </a:extLst>
          </p:cNvPr>
          <p:cNvSpPr txBox="1">
            <a:spLocks noChangeArrowheads="1"/>
          </p:cNvSpPr>
          <p:nvPr/>
        </p:nvSpPr>
        <p:spPr bwMode="auto">
          <a:xfrm>
            <a:off x="5965031" y="345941"/>
            <a:ext cx="2568508" cy="7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952343D-84DD-4A4F-88C0-39A154BF46D4}"/>
              </a:ext>
            </a:extLst>
          </p:cNvPr>
          <p:cNvSpPr txBox="1">
            <a:spLocks noChangeArrowheads="1"/>
          </p:cNvSpPr>
          <p:nvPr/>
        </p:nvSpPr>
        <p:spPr bwMode="auto">
          <a:xfrm>
            <a:off x="3340893" y="3012545"/>
            <a:ext cx="1798447" cy="80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p>
        </p:txBody>
      </p:sp>
      <p:sp>
        <p:nvSpPr>
          <p:cNvPr id="13" name="Multiply 42">
            <a:extLst>
              <a:ext uri="{FF2B5EF4-FFF2-40B4-BE49-F238E27FC236}">
                <a16:creationId xmlns:a16="http://schemas.microsoft.com/office/drawing/2014/main" id="{B1F7DE3D-CB12-4DA0-B4CA-FD2CCCE96986}"/>
              </a:ext>
            </a:extLst>
          </p:cNvPr>
          <p:cNvSpPr/>
          <p:nvPr/>
        </p:nvSpPr>
        <p:spPr>
          <a:xfrm>
            <a:off x="3909341" y="3225401"/>
            <a:ext cx="1441135" cy="1309529"/>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3689D344-2AA7-47DC-A168-63D7B6836D26}"/>
              </a:ext>
            </a:extLst>
          </p:cNvPr>
          <p:cNvSpPr txBox="1">
            <a:spLocks noChangeArrowheads="1"/>
          </p:cNvSpPr>
          <p:nvPr/>
        </p:nvSpPr>
        <p:spPr bwMode="auto">
          <a:xfrm>
            <a:off x="5918886" y="4270553"/>
            <a:ext cx="13581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liar</a:t>
            </a:r>
          </a:p>
        </p:txBody>
      </p:sp>
      <p:sp>
        <p:nvSpPr>
          <p:cNvPr id="15" name="Rectangle 2">
            <a:extLst>
              <a:ext uri="{FF2B5EF4-FFF2-40B4-BE49-F238E27FC236}">
                <a16:creationId xmlns:a16="http://schemas.microsoft.com/office/drawing/2014/main" id="{281831A5-29BA-4CBB-8B07-2769ED970192}"/>
              </a:ext>
            </a:extLst>
          </p:cNvPr>
          <p:cNvSpPr txBox="1">
            <a:spLocks noChangeArrowheads="1"/>
          </p:cNvSpPr>
          <p:nvPr/>
        </p:nvSpPr>
        <p:spPr bwMode="auto">
          <a:xfrm>
            <a:off x="304056" y="1112459"/>
            <a:ext cx="262344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deceiver</a:t>
            </a:r>
          </a:p>
        </p:txBody>
      </p:sp>
      <p:sp>
        <p:nvSpPr>
          <p:cNvPr id="16" name="Rectangle 2">
            <a:extLst>
              <a:ext uri="{FF2B5EF4-FFF2-40B4-BE49-F238E27FC236}">
                <a16:creationId xmlns:a16="http://schemas.microsoft.com/office/drawing/2014/main" id="{45069C5E-DFBA-41D5-9FF5-F19A2D06BCEE}"/>
              </a:ext>
            </a:extLst>
          </p:cNvPr>
          <p:cNvSpPr txBox="1">
            <a:spLocks noChangeArrowheads="1"/>
          </p:cNvSpPr>
          <p:nvPr/>
        </p:nvSpPr>
        <p:spPr bwMode="auto">
          <a:xfrm>
            <a:off x="247135" y="3356153"/>
            <a:ext cx="17906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cheat</a:t>
            </a:r>
          </a:p>
        </p:txBody>
      </p:sp>
      <p:sp>
        <p:nvSpPr>
          <p:cNvPr id="17" name="Rectangle 2">
            <a:extLst>
              <a:ext uri="{FF2B5EF4-FFF2-40B4-BE49-F238E27FC236}">
                <a16:creationId xmlns:a16="http://schemas.microsoft.com/office/drawing/2014/main" id="{2BAF17BA-7754-42A1-AC48-9D8F10D2FF27}"/>
              </a:ext>
            </a:extLst>
          </p:cNvPr>
          <p:cNvSpPr txBox="1">
            <a:spLocks noChangeArrowheads="1"/>
          </p:cNvSpPr>
          <p:nvPr/>
        </p:nvSpPr>
        <p:spPr bwMode="auto">
          <a:xfrm>
            <a:off x="7734305" y="5670218"/>
            <a:ext cx="14096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a:t>
            </a:r>
          </a:p>
        </p:txBody>
      </p:sp>
      <p:sp>
        <p:nvSpPr>
          <p:cNvPr id="18" name="Rectangle 2">
            <a:extLst>
              <a:ext uri="{FF2B5EF4-FFF2-40B4-BE49-F238E27FC236}">
                <a16:creationId xmlns:a16="http://schemas.microsoft.com/office/drawing/2014/main" id="{0A522611-C15F-4703-AB09-E8E9CB8D396E}"/>
              </a:ext>
            </a:extLst>
          </p:cNvPr>
          <p:cNvSpPr txBox="1">
            <a:spLocks noChangeArrowheads="1"/>
          </p:cNvSpPr>
          <p:nvPr/>
        </p:nvSpPr>
        <p:spPr bwMode="auto">
          <a:xfrm>
            <a:off x="5951349" y="462787"/>
            <a:ext cx="28510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hypocrite</a:t>
            </a:r>
          </a:p>
        </p:txBody>
      </p:sp>
      <p:sp>
        <p:nvSpPr>
          <p:cNvPr id="19" name="Rectangle 2">
            <a:extLst>
              <a:ext uri="{FF2B5EF4-FFF2-40B4-BE49-F238E27FC236}">
                <a16:creationId xmlns:a16="http://schemas.microsoft.com/office/drawing/2014/main" id="{AC5DAB70-B41D-4369-9FDC-33C202928AE4}"/>
              </a:ext>
            </a:extLst>
          </p:cNvPr>
          <p:cNvSpPr txBox="1">
            <a:spLocks noChangeArrowheads="1"/>
          </p:cNvSpPr>
          <p:nvPr/>
        </p:nvSpPr>
        <p:spPr bwMode="auto">
          <a:xfrm>
            <a:off x="1315844" y="5422245"/>
            <a:ext cx="31321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dishonesty</a:t>
            </a:r>
          </a:p>
        </p:txBody>
      </p:sp>
      <p:sp>
        <p:nvSpPr>
          <p:cNvPr id="20" name="Rectangle 2">
            <a:extLst>
              <a:ext uri="{FF2B5EF4-FFF2-40B4-BE49-F238E27FC236}">
                <a16:creationId xmlns:a16="http://schemas.microsoft.com/office/drawing/2014/main" id="{0DAA16EF-5B88-432F-9B33-813D501A49E3}"/>
              </a:ext>
            </a:extLst>
          </p:cNvPr>
          <p:cNvSpPr txBox="1">
            <a:spLocks noChangeArrowheads="1"/>
          </p:cNvSpPr>
          <p:nvPr/>
        </p:nvSpPr>
        <p:spPr bwMode="auto">
          <a:xfrm>
            <a:off x="6120319" y="2942515"/>
            <a:ext cx="30236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imposter</a:t>
            </a:r>
          </a:p>
        </p:txBody>
      </p:sp>
      <p:sp>
        <p:nvSpPr>
          <p:cNvPr id="21" name="Rectangle 2">
            <a:extLst>
              <a:ext uri="{FF2B5EF4-FFF2-40B4-BE49-F238E27FC236}">
                <a16:creationId xmlns:a16="http://schemas.microsoft.com/office/drawing/2014/main" id="{C5C65D88-2FCC-4376-8073-E01DEA63F9B5}"/>
              </a:ext>
            </a:extLst>
          </p:cNvPr>
          <p:cNvSpPr txBox="1">
            <a:spLocks noChangeArrowheads="1"/>
          </p:cNvSpPr>
          <p:nvPr/>
        </p:nvSpPr>
        <p:spPr bwMode="auto">
          <a:xfrm>
            <a:off x="3312366" y="106326"/>
            <a:ext cx="18984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crook</a:t>
            </a:r>
          </a:p>
        </p:txBody>
      </p:sp>
      <p:sp>
        <p:nvSpPr>
          <p:cNvPr id="23" name="Rectangle 2">
            <a:extLst>
              <a:ext uri="{FF2B5EF4-FFF2-40B4-BE49-F238E27FC236}">
                <a16:creationId xmlns:a16="http://schemas.microsoft.com/office/drawing/2014/main" id="{FCA90AF4-AB06-4C9F-8B2B-21597EED4281}"/>
              </a:ext>
            </a:extLst>
          </p:cNvPr>
          <p:cNvSpPr txBox="1">
            <a:spLocks noChangeArrowheads="1"/>
          </p:cNvSpPr>
          <p:nvPr/>
        </p:nvSpPr>
        <p:spPr bwMode="auto">
          <a:xfrm>
            <a:off x="4098364" y="3517327"/>
            <a:ext cx="10203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p>
        </p:txBody>
      </p:sp>
      <p:sp>
        <p:nvSpPr>
          <p:cNvPr id="22" name="Rectangle 2" hidden="1">
            <a:extLst>
              <a:ext uri="{FF2B5EF4-FFF2-40B4-BE49-F238E27FC236}">
                <a16:creationId xmlns:a16="http://schemas.microsoft.com/office/drawing/2014/main" id="{B0912EBB-1195-43A5-A256-F5447B0C84BC}"/>
              </a:ext>
            </a:extLst>
          </p:cNvPr>
          <p:cNvSpPr txBox="1">
            <a:spLocks noChangeArrowheads="1"/>
          </p:cNvSpPr>
          <p:nvPr/>
        </p:nvSpPr>
        <p:spPr bwMode="auto">
          <a:xfrm>
            <a:off x="4622505" y="719138"/>
            <a:ext cx="942475" cy="77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5325218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8" presetClass="emph" presetSubtype="0" fill="hold" grpId="1" nodeType="withEffect">
                                  <p:stCondLst>
                                    <p:cond delay="0"/>
                                  </p:stCondLst>
                                  <p:childTnLst>
                                    <p:set>
                                      <p:cBhvr override="childStyle">
                                        <p:cTn id="17" dur="500" fill="hold"/>
                                        <p:tgtEl>
                                          <p:spTgt spid="8"/>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8" presetClass="emph" presetSubtype="0" fill="hold" grpId="1" nodeType="withEffect">
                                  <p:stCondLst>
                                    <p:cond delay="400"/>
                                  </p:stCondLst>
                                  <p:childTnLst>
                                    <p:set>
                                      <p:cBhvr override="childStyle">
                                        <p:cTn id="25" dur="500" fill="hold"/>
                                        <p:tgtEl>
                                          <p:spTgt spid="10"/>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0"/>
                                  </p:stCondLst>
                                  <p:childTnLst>
                                    <p:set>
                                      <p:cBhvr override="childStyle">
                                        <p:cTn id="35" dur="500" fill="hold"/>
                                        <p:tgtEl>
                                          <p:spTgt spid="5"/>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0" presetClass="entr" presetSubtype="0" fill="hold" grpId="0" nodeType="withEffect">
                                  <p:stCondLst>
                                    <p:cond delay="40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stCondLst>
                                            <p:cond delay="0"/>
                                          </p:stCondLst>
                                        </p:cTn>
                                        <p:tgtEl>
                                          <p:spTgt spid="6"/>
                                        </p:tgtEl>
                                      </p:cBhvr>
                                    </p:animEffect>
                                    <p:anim to="" calcmode="lin" valueType="num">
                                      <p:cBhvr>
                                        <p:cTn id="4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
                                        <p:tgtEl>
                                          <p:spTgt spid="12"/>
                                        </p:tgtEl>
                                      </p:cBhvr>
                                    </p:animEffect>
                                  </p:childTnLst>
                                </p:cTn>
                              </p:par>
                              <p:par>
                                <p:cTn id="49" presetID="6" presetClass="emph" presetSubtype="0" fill="hold" grpId="3" nodeType="withEffect">
                                  <p:stCondLst>
                                    <p:cond delay="0"/>
                                  </p:stCondLst>
                                  <p:childTnLst>
                                    <p:animScale>
                                      <p:cBhvr>
                                        <p:cTn id="50" dur="2000" fill="hold"/>
                                        <p:tgtEl>
                                          <p:spTgt spid="12"/>
                                        </p:tgtEl>
                                      </p:cBhvr>
                                      <p:by x="150000" y="150000"/>
                                    </p:animScale>
                                  </p:childTnLst>
                                </p:cTn>
                              </p:par>
                              <p:par>
                                <p:cTn id="51" presetID="42" presetClass="path" presetSubtype="0" accel="50000" decel="50000" fill="hold" grpId="2" nodeType="withEffect">
                                  <p:stCondLst>
                                    <p:cond delay="0"/>
                                  </p:stCondLst>
                                  <p:childTnLst>
                                    <p:animMotion origin="layout" path="M -1.66667E-6 4.81481E-6 L 0.04965 0.05833 " pathEditMode="relative" rAng="0" ptsTypes="AA">
                                      <p:cBhvr>
                                        <p:cTn id="52" dur="2000" fill="hold"/>
                                        <p:tgtEl>
                                          <p:spTgt spid="12"/>
                                        </p:tgtEl>
                                        <p:attrNameLst>
                                          <p:attrName>ppt_x</p:attrName>
                                          <p:attrName>ppt_y</p:attrName>
                                        </p:attrNameLst>
                                      </p:cBhvr>
                                      <p:rCtr x="2483" y="2917"/>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par>
                          <p:cTn id="77" fill="hold">
                            <p:stCondLst>
                              <p:cond delay="2000"/>
                            </p:stCondLst>
                            <p:childTnLst>
                              <p:par>
                                <p:cTn id="78" presetID="0"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dissolve">
                                      <p:cBhvr>
                                        <p:cTn id="80" dur="500">
                                          <p:stCondLst>
                                            <p:cond delay="0"/>
                                          </p:stCondLst>
                                        </p:cTn>
                                        <p:tgtEl>
                                          <p:spTgt spid="13"/>
                                        </p:tgtEl>
                                      </p:cBhvr>
                                    </p:animEffect>
                                    <p:anim to="" calcmode="lin" valueType="num">
                                      <p:cBhvr>
                                        <p:cTn id="8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1500" fill="hold"/>
                                        <p:tgtEl>
                                          <p:spTgt spid="19"/>
                                        </p:tgtEl>
                                        <p:attrNameLst>
                                          <p:attrName>ppt_w</p:attrName>
                                        </p:attrNameLst>
                                      </p:cBhvr>
                                      <p:tavLst>
                                        <p:tav tm="0">
                                          <p:val>
                                            <p:fltVal val="0"/>
                                          </p:val>
                                        </p:tav>
                                        <p:tav tm="100000">
                                          <p:val>
                                            <p:strVal val="#ppt_w"/>
                                          </p:val>
                                        </p:tav>
                                      </p:tavLst>
                                    </p:anim>
                                    <p:anim calcmode="lin" valueType="num">
                                      <p:cBhvr>
                                        <p:cTn id="88" dur="1500" fill="hold"/>
                                        <p:tgtEl>
                                          <p:spTgt spid="19"/>
                                        </p:tgtEl>
                                        <p:attrNameLst>
                                          <p:attrName>ppt_h</p:attrName>
                                        </p:attrNameLst>
                                      </p:cBhvr>
                                      <p:tavLst>
                                        <p:tav tm="0">
                                          <p:val>
                                            <p:fltVal val="0"/>
                                          </p:val>
                                        </p:tav>
                                        <p:tav tm="100000">
                                          <p:val>
                                            <p:strVal val="#ppt_h"/>
                                          </p:val>
                                        </p:tav>
                                      </p:tavLst>
                                    </p:anim>
                                  </p:childTnLst>
                                </p:cTn>
                              </p:par>
                              <p:par>
                                <p:cTn id="89" presetID="42" presetClass="path" presetSubtype="0" accel="50000" decel="50000" fill="hold" grpId="2" nodeType="withEffect">
                                  <p:stCondLst>
                                    <p:cond delay="0"/>
                                  </p:stCondLst>
                                  <p:childTnLst>
                                    <p:animMotion origin="layout" path="M -4.16667E-6 -3.7037E-6 L 0.19098 -0.28819 " pathEditMode="relative" rAng="0" ptsTypes="AA">
                                      <p:cBhvr>
                                        <p:cTn id="90" dur="1500" spd="-100000" fill="hold"/>
                                        <p:tgtEl>
                                          <p:spTgt spid="19"/>
                                        </p:tgtEl>
                                        <p:attrNameLst>
                                          <p:attrName>ppt_x</p:attrName>
                                          <p:attrName>ppt_y</p:attrName>
                                        </p:attrNameLst>
                                      </p:cBhvr>
                                      <p:rCtr x="9549" y="-14421"/>
                                    </p:animMotion>
                                  </p:childTnLst>
                                </p:cTn>
                              </p:par>
                              <p:par>
                                <p:cTn id="91" presetID="23" presetClass="entr" presetSubtype="16" fill="hold" grpId="0" nodeType="withEffect">
                                  <p:stCondLst>
                                    <p:cond delay="250"/>
                                  </p:stCondLst>
                                  <p:childTnLst>
                                    <p:set>
                                      <p:cBhvr>
                                        <p:cTn id="92" dur="1" fill="hold">
                                          <p:stCondLst>
                                            <p:cond delay="0"/>
                                          </p:stCondLst>
                                        </p:cTn>
                                        <p:tgtEl>
                                          <p:spTgt spid="16"/>
                                        </p:tgtEl>
                                        <p:attrNameLst>
                                          <p:attrName>style.visibility</p:attrName>
                                        </p:attrNameLst>
                                      </p:cBhvr>
                                      <p:to>
                                        <p:strVal val="visible"/>
                                      </p:to>
                                    </p:set>
                                    <p:anim calcmode="lin" valueType="num">
                                      <p:cBhvr>
                                        <p:cTn id="93" dur="1500" fill="hold"/>
                                        <p:tgtEl>
                                          <p:spTgt spid="16"/>
                                        </p:tgtEl>
                                        <p:attrNameLst>
                                          <p:attrName>ppt_w</p:attrName>
                                        </p:attrNameLst>
                                      </p:cBhvr>
                                      <p:tavLst>
                                        <p:tav tm="0">
                                          <p:val>
                                            <p:fltVal val="0"/>
                                          </p:val>
                                        </p:tav>
                                        <p:tav tm="100000">
                                          <p:val>
                                            <p:strVal val="#ppt_w"/>
                                          </p:val>
                                        </p:tav>
                                      </p:tavLst>
                                    </p:anim>
                                    <p:anim calcmode="lin" valueType="num">
                                      <p:cBhvr>
                                        <p:cTn id="94" dur="1500" fill="hold"/>
                                        <p:tgtEl>
                                          <p:spTgt spid="16"/>
                                        </p:tgtEl>
                                        <p:attrNameLst>
                                          <p:attrName>ppt_h</p:attrName>
                                        </p:attrNameLst>
                                      </p:cBhvr>
                                      <p:tavLst>
                                        <p:tav tm="0">
                                          <p:val>
                                            <p:fltVal val="0"/>
                                          </p:val>
                                        </p:tav>
                                        <p:tav tm="100000">
                                          <p:val>
                                            <p:strVal val="#ppt_h"/>
                                          </p:val>
                                        </p:tav>
                                      </p:tavLst>
                                    </p:anim>
                                  </p:childTnLst>
                                </p:cTn>
                              </p:par>
                              <p:par>
                                <p:cTn id="95" presetID="42" presetClass="path" presetSubtype="0" accel="50000" decel="50000" fill="hold" grpId="2" nodeType="withEffect">
                                  <p:stCondLst>
                                    <p:cond delay="250"/>
                                  </p:stCondLst>
                                  <p:childTnLst>
                                    <p:animMotion origin="layout" path="M 0 -4.81481E-6 L 0.38177 0.01899 " pathEditMode="relative" rAng="0" ptsTypes="AA">
                                      <p:cBhvr>
                                        <p:cTn id="96" dur="1500" spd="-100000" fill="hold"/>
                                        <p:tgtEl>
                                          <p:spTgt spid="16"/>
                                        </p:tgtEl>
                                        <p:attrNameLst>
                                          <p:attrName>ppt_x</p:attrName>
                                          <p:attrName>ppt_y</p:attrName>
                                        </p:attrNameLst>
                                      </p:cBhvr>
                                      <p:rCtr x="19080" y="949"/>
                                    </p:animMotion>
                                  </p:childTnLst>
                                </p:cTn>
                              </p:par>
                              <p:par>
                                <p:cTn id="97" presetID="23" presetClass="entr" presetSubtype="16" fill="hold" grpId="0" nodeType="withEffect">
                                  <p:stCondLst>
                                    <p:cond delay="500"/>
                                  </p:stCondLst>
                                  <p:childTnLst>
                                    <p:set>
                                      <p:cBhvr>
                                        <p:cTn id="98" dur="1" fill="hold">
                                          <p:stCondLst>
                                            <p:cond delay="0"/>
                                          </p:stCondLst>
                                        </p:cTn>
                                        <p:tgtEl>
                                          <p:spTgt spid="15"/>
                                        </p:tgtEl>
                                        <p:attrNameLst>
                                          <p:attrName>style.visibility</p:attrName>
                                        </p:attrNameLst>
                                      </p:cBhvr>
                                      <p:to>
                                        <p:strVal val="visible"/>
                                      </p:to>
                                    </p:set>
                                    <p:anim calcmode="lin" valueType="num">
                                      <p:cBhvr>
                                        <p:cTn id="99" dur="1500" fill="hold"/>
                                        <p:tgtEl>
                                          <p:spTgt spid="15"/>
                                        </p:tgtEl>
                                        <p:attrNameLst>
                                          <p:attrName>ppt_w</p:attrName>
                                        </p:attrNameLst>
                                      </p:cBhvr>
                                      <p:tavLst>
                                        <p:tav tm="0">
                                          <p:val>
                                            <p:fltVal val="0"/>
                                          </p:val>
                                        </p:tav>
                                        <p:tav tm="100000">
                                          <p:val>
                                            <p:strVal val="#ppt_w"/>
                                          </p:val>
                                        </p:tav>
                                      </p:tavLst>
                                    </p:anim>
                                    <p:anim calcmode="lin" valueType="num">
                                      <p:cBhvr>
                                        <p:cTn id="100" dur="1500" fill="hold"/>
                                        <p:tgtEl>
                                          <p:spTgt spid="15"/>
                                        </p:tgtEl>
                                        <p:attrNameLst>
                                          <p:attrName>ppt_h</p:attrName>
                                        </p:attrNameLst>
                                      </p:cBhvr>
                                      <p:tavLst>
                                        <p:tav tm="0">
                                          <p:val>
                                            <p:fltVal val="0"/>
                                          </p:val>
                                        </p:tav>
                                        <p:tav tm="100000">
                                          <p:val>
                                            <p:strVal val="#ppt_h"/>
                                          </p:val>
                                        </p:tav>
                                      </p:tavLst>
                                    </p:anim>
                                  </p:childTnLst>
                                </p:cTn>
                              </p:par>
                              <p:par>
                                <p:cTn id="101" presetID="42" presetClass="path" presetSubtype="0" accel="50000" decel="50000" fill="hold" grpId="2" nodeType="withEffect">
                                  <p:stCondLst>
                                    <p:cond delay="500"/>
                                  </p:stCondLst>
                                  <p:childTnLst>
                                    <p:animMotion origin="layout" path="M 3.88889E-6 -1.48148E-6 L 0.32812 0.33982 " pathEditMode="relative" rAng="0" ptsTypes="AA">
                                      <p:cBhvr>
                                        <p:cTn id="102" dur="1500" spd="-100000" fill="hold"/>
                                        <p:tgtEl>
                                          <p:spTgt spid="15"/>
                                        </p:tgtEl>
                                        <p:attrNameLst>
                                          <p:attrName>ppt_x</p:attrName>
                                          <p:attrName>ppt_y</p:attrName>
                                        </p:attrNameLst>
                                      </p:cBhvr>
                                      <p:rCtr x="16406" y="16991"/>
                                    </p:animMotion>
                                  </p:childTnLst>
                                </p:cTn>
                              </p:par>
                              <p:par>
                                <p:cTn id="103" presetID="23" presetClass="entr" presetSubtype="16" fill="hold" grpId="0" nodeType="withEffect">
                                  <p:stCondLst>
                                    <p:cond delay="75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1500" fill="hold"/>
                                        <p:tgtEl>
                                          <p:spTgt spid="21"/>
                                        </p:tgtEl>
                                        <p:attrNameLst>
                                          <p:attrName>ppt_w</p:attrName>
                                        </p:attrNameLst>
                                      </p:cBhvr>
                                      <p:tavLst>
                                        <p:tav tm="0">
                                          <p:val>
                                            <p:fltVal val="0"/>
                                          </p:val>
                                        </p:tav>
                                        <p:tav tm="100000">
                                          <p:val>
                                            <p:strVal val="#ppt_w"/>
                                          </p:val>
                                        </p:tav>
                                      </p:tavLst>
                                    </p:anim>
                                    <p:anim calcmode="lin" valueType="num">
                                      <p:cBhvr>
                                        <p:cTn id="106" dur="1500" fill="hold"/>
                                        <p:tgtEl>
                                          <p:spTgt spid="21"/>
                                        </p:tgtEl>
                                        <p:attrNameLst>
                                          <p:attrName>ppt_h</p:attrName>
                                        </p:attrNameLst>
                                      </p:cBhvr>
                                      <p:tavLst>
                                        <p:tav tm="0">
                                          <p:val>
                                            <p:fltVal val="0"/>
                                          </p:val>
                                        </p:tav>
                                        <p:tav tm="100000">
                                          <p:val>
                                            <p:strVal val="#ppt_h"/>
                                          </p:val>
                                        </p:tav>
                                      </p:tavLst>
                                    </p:anim>
                                  </p:childTnLst>
                                </p:cTn>
                              </p:par>
                              <p:par>
                                <p:cTn id="107" presetID="42" presetClass="path" presetSubtype="0" accel="50000" decel="50000" fill="hold" grpId="2" nodeType="withEffect">
                                  <p:stCondLst>
                                    <p:cond delay="750"/>
                                  </p:stCondLst>
                                  <p:childTnLst>
                                    <p:animMotion origin="layout" path="M -2.22222E-6 -2.22222E-6 L 0.0408 0.4882 " pathEditMode="relative" rAng="0" ptsTypes="AA">
                                      <p:cBhvr>
                                        <p:cTn id="108" dur="1500" spd="-100000" fill="hold"/>
                                        <p:tgtEl>
                                          <p:spTgt spid="21"/>
                                        </p:tgtEl>
                                        <p:attrNameLst>
                                          <p:attrName>ppt_x</p:attrName>
                                          <p:attrName>ppt_y</p:attrName>
                                        </p:attrNameLst>
                                      </p:cBhvr>
                                      <p:rCtr x="2031" y="24398"/>
                                    </p:animMotion>
                                  </p:childTnLst>
                                </p:cTn>
                              </p:par>
                              <p:par>
                                <p:cTn id="109" presetID="23" presetClass="entr" presetSubtype="16" fill="hold" grpId="0" nodeType="withEffect">
                                  <p:stCondLst>
                                    <p:cond delay="10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1500" fill="hold"/>
                                        <p:tgtEl>
                                          <p:spTgt spid="18"/>
                                        </p:tgtEl>
                                        <p:attrNameLst>
                                          <p:attrName>ppt_w</p:attrName>
                                        </p:attrNameLst>
                                      </p:cBhvr>
                                      <p:tavLst>
                                        <p:tav tm="0">
                                          <p:val>
                                            <p:fltVal val="0"/>
                                          </p:val>
                                        </p:tav>
                                        <p:tav tm="100000">
                                          <p:val>
                                            <p:strVal val="#ppt_w"/>
                                          </p:val>
                                        </p:tav>
                                      </p:tavLst>
                                    </p:anim>
                                    <p:anim calcmode="lin" valueType="num">
                                      <p:cBhvr>
                                        <p:cTn id="112" dur="1500" fill="hold"/>
                                        <p:tgtEl>
                                          <p:spTgt spid="18"/>
                                        </p:tgtEl>
                                        <p:attrNameLst>
                                          <p:attrName>ppt_h</p:attrName>
                                        </p:attrNameLst>
                                      </p:cBhvr>
                                      <p:tavLst>
                                        <p:tav tm="0">
                                          <p:val>
                                            <p:fltVal val="0"/>
                                          </p:val>
                                        </p:tav>
                                        <p:tav tm="100000">
                                          <p:val>
                                            <p:strVal val="#ppt_h"/>
                                          </p:val>
                                        </p:tav>
                                      </p:tavLst>
                                    </p:anim>
                                  </p:childTnLst>
                                </p:cTn>
                              </p:par>
                              <p:par>
                                <p:cTn id="113" presetID="42" presetClass="path" presetSubtype="0" accel="50000" decel="50000" fill="hold" grpId="2" nodeType="withEffect">
                                  <p:stCondLst>
                                    <p:cond delay="1000"/>
                                  </p:stCondLst>
                                  <p:childTnLst>
                                    <p:animMotion origin="layout" path="M -8.33333E-7 4.44444E-6 L -0.29583 0.43425 " pathEditMode="relative" rAng="0" ptsTypes="AA">
                                      <p:cBhvr>
                                        <p:cTn id="114" dur="1500" spd="-100000" fill="hold"/>
                                        <p:tgtEl>
                                          <p:spTgt spid="18"/>
                                        </p:tgtEl>
                                        <p:attrNameLst>
                                          <p:attrName>ppt_x</p:attrName>
                                          <p:attrName>ppt_y</p:attrName>
                                        </p:attrNameLst>
                                      </p:cBhvr>
                                      <p:rCtr x="-14792" y="21713"/>
                                    </p:animMotion>
                                  </p:childTnLst>
                                </p:cTn>
                              </p:par>
                              <p:par>
                                <p:cTn id="115" presetID="23" presetClass="entr" presetSubtype="16" fill="hold" grpId="0" nodeType="withEffect">
                                  <p:stCondLst>
                                    <p:cond delay="1250"/>
                                  </p:stCondLst>
                                  <p:childTnLst>
                                    <p:set>
                                      <p:cBhvr>
                                        <p:cTn id="116" dur="1" fill="hold">
                                          <p:stCondLst>
                                            <p:cond delay="0"/>
                                          </p:stCondLst>
                                        </p:cTn>
                                        <p:tgtEl>
                                          <p:spTgt spid="20"/>
                                        </p:tgtEl>
                                        <p:attrNameLst>
                                          <p:attrName>style.visibility</p:attrName>
                                        </p:attrNameLst>
                                      </p:cBhvr>
                                      <p:to>
                                        <p:strVal val="visible"/>
                                      </p:to>
                                    </p:set>
                                    <p:anim calcmode="lin" valueType="num">
                                      <p:cBhvr>
                                        <p:cTn id="117" dur="1500" fill="hold"/>
                                        <p:tgtEl>
                                          <p:spTgt spid="20"/>
                                        </p:tgtEl>
                                        <p:attrNameLst>
                                          <p:attrName>ppt_w</p:attrName>
                                        </p:attrNameLst>
                                      </p:cBhvr>
                                      <p:tavLst>
                                        <p:tav tm="0">
                                          <p:val>
                                            <p:fltVal val="0"/>
                                          </p:val>
                                        </p:tav>
                                        <p:tav tm="100000">
                                          <p:val>
                                            <p:strVal val="#ppt_w"/>
                                          </p:val>
                                        </p:tav>
                                      </p:tavLst>
                                    </p:anim>
                                    <p:anim calcmode="lin" valueType="num">
                                      <p:cBhvr>
                                        <p:cTn id="118" dur="1500" fill="hold"/>
                                        <p:tgtEl>
                                          <p:spTgt spid="20"/>
                                        </p:tgtEl>
                                        <p:attrNameLst>
                                          <p:attrName>ppt_h</p:attrName>
                                        </p:attrNameLst>
                                      </p:cBhvr>
                                      <p:tavLst>
                                        <p:tav tm="0">
                                          <p:val>
                                            <p:fltVal val="0"/>
                                          </p:val>
                                        </p:tav>
                                        <p:tav tm="100000">
                                          <p:val>
                                            <p:strVal val="#ppt_h"/>
                                          </p:val>
                                        </p:tav>
                                      </p:tavLst>
                                    </p:anim>
                                  </p:childTnLst>
                                </p:cTn>
                              </p:par>
                              <p:par>
                                <p:cTn id="119" presetID="42" presetClass="path" presetSubtype="0" accel="50000" decel="50000" fill="hold" grpId="2" nodeType="withEffect">
                                  <p:stCondLst>
                                    <p:cond delay="1250"/>
                                  </p:stCondLst>
                                  <p:childTnLst>
                                    <p:animMotion origin="layout" path="M 1.38889E-6 3.7037E-7 L -0.32726 0.07338 " pathEditMode="relative" rAng="0" ptsTypes="AA">
                                      <p:cBhvr>
                                        <p:cTn id="120" dur="1500" spd="-100000" fill="hold"/>
                                        <p:tgtEl>
                                          <p:spTgt spid="20"/>
                                        </p:tgtEl>
                                        <p:attrNameLst>
                                          <p:attrName>ppt_x</p:attrName>
                                          <p:attrName>ppt_y</p:attrName>
                                        </p:attrNameLst>
                                      </p:cBhvr>
                                      <p:rCtr x="-16372" y="3657"/>
                                    </p:animMotion>
                                  </p:childTnLst>
                                </p:cTn>
                              </p:par>
                              <p:par>
                                <p:cTn id="121" presetID="23" presetClass="entr" presetSubtype="16" fill="hold" grpId="0" nodeType="withEffect">
                                  <p:stCondLst>
                                    <p:cond delay="1500"/>
                                  </p:stCondLst>
                                  <p:childTnLst>
                                    <p:set>
                                      <p:cBhvr>
                                        <p:cTn id="122" dur="1" fill="hold">
                                          <p:stCondLst>
                                            <p:cond delay="0"/>
                                          </p:stCondLst>
                                        </p:cTn>
                                        <p:tgtEl>
                                          <p:spTgt spid="17"/>
                                        </p:tgtEl>
                                        <p:attrNameLst>
                                          <p:attrName>style.visibility</p:attrName>
                                        </p:attrNameLst>
                                      </p:cBhvr>
                                      <p:to>
                                        <p:strVal val="visible"/>
                                      </p:to>
                                    </p:set>
                                    <p:anim calcmode="lin" valueType="num">
                                      <p:cBhvr>
                                        <p:cTn id="123" dur="1500" fill="hold"/>
                                        <p:tgtEl>
                                          <p:spTgt spid="17"/>
                                        </p:tgtEl>
                                        <p:attrNameLst>
                                          <p:attrName>ppt_w</p:attrName>
                                        </p:attrNameLst>
                                      </p:cBhvr>
                                      <p:tavLst>
                                        <p:tav tm="0">
                                          <p:val>
                                            <p:fltVal val="0"/>
                                          </p:val>
                                        </p:tav>
                                        <p:tav tm="100000">
                                          <p:val>
                                            <p:strVal val="#ppt_w"/>
                                          </p:val>
                                        </p:tav>
                                      </p:tavLst>
                                    </p:anim>
                                    <p:anim calcmode="lin" valueType="num">
                                      <p:cBhvr>
                                        <p:cTn id="124" dur="1500" fill="hold"/>
                                        <p:tgtEl>
                                          <p:spTgt spid="17"/>
                                        </p:tgtEl>
                                        <p:attrNameLst>
                                          <p:attrName>ppt_h</p:attrName>
                                        </p:attrNameLst>
                                      </p:cBhvr>
                                      <p:tavLst>
                                        <p:tav tm="0">
                                          <p:val>
                                            <p:fltVal val="0"/>
                                          </p:val>
                                        </p:tav>
                                        <p:tav tm="100000">
                                          <p:val>
                                            <p:strVal val="#ppt_h"/>
                                          </p:val>
                                        </p:tav>
                                      </p:tavLst>
                                    </p:anim>
                                  </p:childTnLst>
                                </p:cTn>
                              </p:par>
                              <p:par>
                                <p:cTn id="125" presetID="42" presetClass="path" presetSubtype="0" accel="50000" decel="50000" fill="hold" grpId="2" nodeType="withEffect">
                                  <p:stCondLst>
                                    <p:cond delay="1500"/>
                                  </p:stCondLst>
                                  <p:childTnLst>
                                    <p:animMotion origin="layout" path="M 3.33333E-6 -4.81481E-6 L -0.41841 -0.32384 " pathEditMode="relative" rAng="0" ptsTypes="AA">
                                      <p:cBhvr>
                                        <p:cTn id="126" dur="1500" spd="-100000" fill="hold"/>
                                        <p:tgtEl>
                                          <p:spTgt spid="17"/>
                                        </p:tgtEl>
                                        <p:attrNameLst>
                                          <p:attrName>ppt_x</p:attrName>
                                          <p:attrName>ppt_y</p:attrName>
                                        </p:attrNameLst>
                                      </p:cBhvr>
                                      <p:rCtr x="-20920" y="-16204"/>
                                    </p:animMotion>
                                  </p:childTnLst>
                                </p:cTn>
                              </p:par>
                              <p:par>
                                <p:cTn id="127" presetID="23" presetClass="entr" presetSubtype="16" fill="hold" grpId="0" nodeType="withEffect">
                                  <p:stCondLst>
                                    <p:cond delay="1750"/>
                                  </p:stCondLst>
                                  <p:childTnLst>
                                    <p:set>
                                      <p:cBhvr>
                                        <p:cTn id="128" dur="1" fill="hold">
                                          <p:stCondLst>
                                            <p:cond delay="0"/>
                                          </p:stCondLst>
                                        </p:cTn>
                                        <p:tgtEl>
                                          <p:spTgt spid="14"/>
                                        </p:tgtEl>
                                        <p:attrNameLst>
                                          <p:attrName>style.visibility</p:attrName>
                                        </p:attrNameLst>
                                      </p:cBhvr>
                                      <p:to>
                                        <p:strVal val="visible"/>
                                      </p:to>
                                    </p:set>
                                    <p:anim calcmode="lin" valueType="num">
                                      <p:cBhvr>
                                        <p:cTn id="129" dur="1500" fill="hold"/>
                                        <p:tgtEl>
                                          <p:spTgt spid="14"/>
                                        </p:tgtEl>
                                        <p:attrNameLst>
                                          <p:attrName>ppt_w</p:attrName>
                                        </p:attrNameLst>
                                      </p:cBhvr>
                                      <p:tavLst>
                                        <p:tav tm="0">
                                          <p:val>
                                            <p:fltVal val="0"/>
                                          </p:val>
                                        </p:tav>
                                        <p:tav tm="100000">
                                          <p:val>
                                            <p:strVal val="#ppt_w"/>
                                          </p:val>
                                        </p:tav>
                                      </p:tavLst>
                                    </p:anim>
                                    <p:anim calcmode="lin" valueType="num">
                                      <p:cBhvr>
                                        <p:cTn id="130" dur="1500" fill="hold"/>
                                        <p:tgtEl>
                                          <p:spTgt spid="14"/>
                                        </p:tgtEl>
                                        <p:attrNameLst>
                                          <p:attrName>ppt_h</p:attrName>
                                        </p:attrNameLst>
                                      </p:cBhvr>
                                      <p:tavLst>
                                        <p:tav tm="0">
                                          <p:val>
                                            <p:fltVal val="0"/>
                                          </p:val>
                                        </p:tav>
                                        <p:tav tm="100000">
                                          <p:val>
                                            <p:strVal val="#ppt_h"/>
                                          </p:val>
                                        </p:tav>
                                      </p:tavLst>
                                    </p:anim>
                                  </p:childTnLst>
                                </p:cTn>
                              </p:par>
                              <p:par>
                                <p:cTn id="131" presetID="42" presetClass="path" presetSubtype="0" accel="50000" decel="50000" fill="hold" grpId="2" nodeType="withEffect">
                                  <p:stCondLst>
                                    <p:cond delay="1750"/>
                                  </p:stCondLst>
                                  <p:childTnLst>
                                    <p:animMotion origin="layout" path="M 2.22222E-6 1.85185E-6 L -0.20972 -0.11667 " pathEditMode="relative" rAng="0" ptsTypes="AA">
                                      <p:cBhvr>
                                        <p:cTn id="132" dur="1500" spd="-100000" fill="hold"/>
                                        <p:tgtEl>
                                          <p:spTgt spid="14"/>
                                        </p:tgtEl>
                                        <p:attrNameLst>
                                          <p:attrName>ppt_x</p:attrName>
                                          <p:attrName>ppt_y</p:attrName>
                                        </p:attrNameLst>
                                      </p:cBhvr>
                                      <p:rCtr x="-10486" y="-5833"/>
                                    </p:animMotion>
                                  </p:childTnLst>
                                </p:cTn>
                              </p:par>
                            </p:childTnLst>
                          </p:cTn>
                        </p:par>
                      </p:childTnLst>
                    </p:cTn>
                  </p:par>
                  <p:par>
                    <p:cTn id="133" fill="hold">
                      <p:stCondLst>
                        <p:cond delay="indefinite"/>
                      </p:stCondLst>
                      <p:childTnLst>
                        <p:par>
                          <p:cTn id="134" fill="hold">
                            <p:stCondLst>
                              <p:cond delay="0"/>
                            </p:stCondLst>
                            <p:childTnLst>
                              <p:par>
                                <p:cTn id="135" presetID="23" presetClass="exit" presetSubtype="32" fill="hold" grpId="1" nodeType="clickEffect">
                                  <p:stCondLst>
                                    <p:cond delay="0"/>
                                  </p:stCondLst>
                                  <p:childTnLst>
                                    <p:anim calcmode="lin" valueType="num">
                                      <p:cBhvr>
                                        <p:cTn id="136" dur="1000"/>
                                        <p:tgtEl>
                                          <p:spTgt spid="14"/>
                                        </p:tgtEl>
                                        <p:attrNameLst>
                                          <p:attrName>ppt_w</p:attrName>
                                        </p:attrNameLst>
                                      </p:cBhvr>
                                      <p:tavLst>
                                        <p:tav tm="0">
                                          <p:val>
                                            <p:strVal val="ppt_w"/>
                                          </p:val>
                                        </p:tav>
                                        <p:tav tm="100000">
                                          <p:val>
                                            <p:fltVal val="0"/>
                                          </p:val>
                                        </p:tav>
                                      </p:tavLst>
                                    </p:anim>
                                    <p:anim calcmode="lin" valueType="num">
                                      <p:cBhvr>
                                        <p:cTn id="137" dur="1000"/>
                                        <p:tgtEl>
                                          <p:spTgt spid="14"/>
                                        </p:tgtEl>
                                        <p:attrNameLst>
                                          <p:attrName>ppt_h</p:attrName>
                                        </p:attrNameLst>
                                      </p:cBhvr>
                                      <p:tavLst>
                                        <p:tav tm="0">
                                          <p:val>
                                            <p:strVal val="ppt_h"/>
                                          </p:val>
                                        </p:tav>
                                        <p:tav tm="100000">
                                          <p:val>
                                            <p:fltVal val="0"/>
                                          </p:val>
                                        </p:tav>
                                      </p:tavLst>
                                    </p:anim>
                                    <p:set>
                                      <p:cBhvr>
                                        <p:cTn id="138" dur="1" fill="hold">
                                          <p:stCondLst>
                                            <p:cond delay="999"/>
                                          </p:stCondLst>
                                        </p:cTn>
                                        <p:tgtEl>
                                          <p:spTgt spid="14"/>
                                        </p:tgtEl>
                                        <p:attrNameLst>
                                          <p:attrName>style.visibility</p:attrName>
                                        </p:attrNameLst>
                                      </p:cBhvr>
                                      <p:to>
                                        <p:strVal val="hidden"/>
                                      </p:to>
                                    </p:set>
                                  </p:childTnLst>
                                </p:cTn>
                              </p:par>
                              <p:par>
                                <p:cTn id="139" presetID="23" presetClass="exit" presetSubtype="32" fill="hold" grpId="1" nodeType="withEffect">
                                  <p:stCondLst>
                                    <p:cond delay="0"/>
                                  </p:stCondLst>
                                  <p:childTnLst>
                                    <p:anim calcmode="lin" valueType="num">
                                      <p:cBhvr>
                                        <p:cTn id="140" dur="1000"/>
                                        <p:tgtEl>
                                          <p:spTgt spid="15"/>
                                        </p:tgtEl>
                                        <p:attrNameLst>
                                          <p:attrName>ppt_w</p:attrName>
                                        </p:attrNameLst>
                                      </p:cBhvr>
                                      <p:tavLst>
                                        <p:tav tm="0">
                                          <p:val>
                                            <p:strVal val="ppt_w"/>
                                          </p:val>
                                        </p:tav>
                                        <p:tav tm="100000">
                                          <p:val>
                                            <p:fltVal val="0"/>
                                          </p:val>
                                        </p:tav>
                                      </p:tavLst>
                                    </p:anim>
                                    <p:anim calcmode="lin" valueType="num">
                                      <p:cBhvr>
                                        <p:cTn id="141" dur="1000"/>
                                        <p:tgtEl>
                                          <p:spTgt spid="15"/>
                                        </p:tgtEl>
                                        <p:attrNameLst>
                                          <p:attrName>ppt_h</p:attrName>
                                        </p:attrNameLst>
                                      </p:cBhvr>
                                      <p:tavLst>
                                        <p:tav tm="0">
                                          <p:val>
                                            <p:strVal val="ppt_h"/>
                                          </p:val>
                                        </p:tav>
                                        <p:tav tm="100000">
                                          <p:val>
                                            <p:fltVal val="0"/>
                                          </p:val>
                                        </p:tav>
                                      </p:tavLst>
                                    </p:anim>
                                    <p:set>
                                      <p:cBhvr>
                                        <p:cTn id="142" dur="1" fill="hold">
                                          <p:stCondLst>
                                            <p:cond delay="999"/>
                                          </p:stCondLst>
                                        </p:cTn>
                                        <p:tgtEl>
                                          <p:spTgt spid="15"/>
                                        </p:tgtEl>
                                        <p:attrNameLst>
                                          <p:attrName>style.visibility</p:attrName>
                                        </p:attrNameLst>
                                      </p:cBhvr>
                                      <p:to>
                                        <p:strVal val="hidden"/>
                                      </p:to>
                                    </p:set>
                                  </p:childTnLst>
                                </p:cTn>
                              </p:par>
                              <p:par>
                                <p:cTn id="143" presetID="23" presetClass="exit" presetSubtype="32" fill="hold" grpId="1" nodeType="withEffect">
                                  <p:stCondLst>
                                    <p:cond delay="0"/>
                                  </p:stCondLst>
                                  <p:childTnLst>
                                    <p:anim calcmode="lin" valueType="num">
                                      <p:cBhvr>
                                        <p:cTn id="144" dur="1000"/>
                                        <p:tgtEl>
                                          <p:spTgt spid="16"/>
                                        </p:tgtEl>
                                        <p:attrNameLst>
                                          <p:attrName>ppt_w</p:attrName>
                                        </p:attrNameLst>
                                      </p:cBhvr>
                                      <p:tavLst>
                                        <p:tav tm="0">
                                          <p:val>
                                            <p:strVal val="ppt_w"/>
                                          </p:val>
                                        </p:tav>
                                        <p:tav tm="100000">
                                          <p:val>
                                            <p:fltVal val="0"/>
                                          </p:val>
                                        </p:tav>
                                      </p:tavLst>
                                    </p:anim>
                                    <p:anim calcmode="lin" valueType="num">
                                      <p:cBhvr>
                                        <p:cTn id="145" dur="1000"/>
                                        <p:tgtEl>
                                          <p:spTgt spid="16"/>
                                        </p:tgtEl>
                                        <p:attrNameLst>
                                          <p:attrName>ppt_h</p:attrName>
                                        </p:attrNameLst>
                                      </p:cBhvr>
                                      <p:tavLst>
                                        <p:tav tm="0">
                                          <p:val>
                                            <p:strVal val="ppt_h"/>
                                          </p:val>
                                        </p:tav>
                                        <p:tav tm="100000">
                                          <p:val>
                                            <p:fltVal val="0"/>
                                          </p:val>
                                        </p:tav>
                                      </p:tavLst>
                                    </p:anim>
                                    <p:set>
                                      <p:cBhvr>
                                        <p:cTn id="146" dur="1" fill="hold">
                                          <p:stCondLst>
                                            <p:cond delay="999"/>
                                          </p:stCondLst>
                                        </p:cTn>
                                        <p:tgtEl>
                                          <p:spTgt spid="16"/>
                                        </p:tgtEl>
                                        <p:attrNameLst>
                                          <p:attrName>style.visibility</p:attrName>
                                        </p:attrNameLst>
                                      </p:cBhvr>
                                      <p:to>
                                        <p:strVal val="hidden"/>
                                      </p:to>
                                    </p:set>
                                  </p:childTnLst>
                                </p:cTn>
                              </p:par>
                              <p:par>
                                <p:cTn id="147" presetID="23" presetClass="exit" presetSubtype="32" fill="hold" grpId="1" nodeType="withEffect">
                                  <p:stCondLst>
                                    <p:cond delay="0"/>
                                  </p:stCondLst>
                                  <p:childTnLst>
                                    <p:anim calcmode="lin" valueType="num">
                                      <p:cBhvr>
                                        <p:cTn id="148" dur="1000"/>
                                        <p:tgtEl>
                                          <p:spTgt spid="17"/>
                                        </p:tgtEl>
                                        <p:attrNameLst>
                                          <p:attrName>ppt_w</p:attrName>
                                        </p:attrNameLst>
                                      </p:cBhvr>
                                      <p:tavLst>
                                        <p:tav tm="0">
                                          <p:val>
                                            <p:strVal val="ppt_w"/>
                                          </p:val>
                                        </p:tav>
                                        <p:tav tm="100000">
                                          <p:val>
                                            <p:fltVal val="0"/>
                                          </p:val>
                                        </p:tav>
                                      </p:tavLst>
                                    </p:anim>
                                    <p:anim calcmode="lin" valueType="num">
                                      <p:cBhvr>
                                        <p:cTn id="149" dur="1000"/>
                                        <p:tgtEl>
                                          <p:spTgt spid="17"/>
                                        </p:tgtEl>
                                        <p:attrNameLst>
                                          <p:attrName>ppt_h</p:attrName>
                                        </p:attrNameLst>
                                      </p:cBhvr>
                                      <p:tavLst>
                                        <p:tav tm="0">
                                          <p:val>
                                            <p:strVal val="ppt_h"/>
                                          </p:val>
                                        </p:tav>
                                        <p:tav tm="100000">
                                          <p:val>
                                            <p:fltVal val="0"/>
                                          </p:val>
                                        </p:tav>
                                      </p:tavLst>
                                    </p:anim>
                                    <p:set>
                                      <p:cBhvr>
                                        <p:cTn id="150" dur="1" fill="hold">
                                          <p:stCondLst>
                                            <p:cond delay="999"/>
                                          </p:stCondLst>
                                        </p:cTn>
                                        <p:tgtEl>
                                          <p:spTgt spid="17"/>
                                        </p:tgtEl>
                                        <p:attrNameLst>
                                          <p:attrName>style.visibility</p:attrName>
                                        </p:attrNameLst>
                                      </p:cBhvr>
                                      <p:to>
                                        <p:strVal val="hidden"/>
                                      </p:to>
                                    </p:set>
                                  </p:childTnLst>
                                </p:cTn>
                              </p:par>
                              <p:par>
                                <p:cTn id="151" presetID="23" presetClass="exit" presetSubtype="32" fill="hold" grpId="1" nodeType="withEffect">
                                  <p:stCondLst>
                                    <p:cond delay="0"/>
                                  </p:stCondLst>
                                  <p:childTnLst>
                                    <p:anim calcmode="lin" valueType="num">
                                      <p:cBhvr>
                                        <p:cTn id="152" dur="1000"/>
                                        <p:tgtEl>
                                          <p:spTgt spid="18"/>
                                        </p:tgtEl>
                                        <p:attrNameLst>
                                          <p:attrName>ppt_w</p:attrName>
                                        </p:attrNameLst>
                                      </p:cBhvr>
                                      <p:tavLst>
                                        <p:tav tm="0">
                                          <p:val>
                                            <p:strVal val="ppt_w"/>
                                          </p:val>
                                        </p:tav>
                                        <p:tav tm="100000">
                                          <p:val>
                                            <p:fltVal val="0"/>
                                          </p:val>
                                        </p:tav>
                                      </p:tavLst>
                                    </p:anim>
                                    <p:anim calcmode="lin" valueType="num">
                                      <p:cBhvr>
                                        <p:cTn id="153" dur="1000"/>
                                        <p:tgtEl>
                                          <p:spTgt spid="18"/>
                                        </p:tgtEl>
                                        <p:attrNameLst>
                                          <p:attrName>ppt_h</p:attrName>
                                        </p:attrNameLst>
                                      </p:cBhvr>
                                      <p:tavLst>
                                        <p:tav tm="0">
                                          <p:val>
                                            <p:strVal val="ppt_h"/>
                                          </p:val>
                                        </p:tav>
                                        <p:tav tm="100000">
                                          <p:val>
                                            <p:fltVal val="0"/>
                                          </p:val>
                                        </p:tav>
                                      </p:tavLst>
                                    </p:anim>
                                    <p:set>
                                      <p:cBhvr>
                                        <p:cTn id="154" dur="1" fill="hold">
                                          <p:stCondLst>
                                            <p:cond delay="999"/>
                                          </p:stCondLst>
                                        </p:cTn>
                                        <p:tgtEl>
                                          <p:spTgt spid="18"/>
                                        </p:tgtEl>
                                        <p:attrNameLst>
                                          <p:attrName>style.visibility</p:attrName>
                                        </p:attrNameLst>
                                      </p:cBhvr>
                                      <p:to>
                                        <p:strVal val="hidden"/>
                                      </p:to>
                                    </p:set>
                                  </p:childTnLst>
                                </p:cTn>
                              </p:par>
                              <p:par>
                                <p:cTn id="155" presetID="23" presetClass="exit" presetSubtype="32" fill="hold" grpId="1" nodeType="withEffect">
                                  <p:stCondLst>
                                    <p:cond delay="0"/>
                                  </p:stCondLst>
                                  <p:childTnLst>
                                    <p:anim calcmode="lin" valueType="num">
                                      <p:cBhvr>
                                        <p:cTn id="156" dur="1000"/>
                                        <p:tgtEl>
                                          <p:spTgt spid="19"/>
                                        </p:tgtEl>
                                        <p:attrNameLst>
                                          <p:attrName>ppt_w</p:attrName>
                                        </p:attrNameLst>
                                      </p:cBhvr>
                                      <p:tavLst>
                                        <p:tav tm="0">
                                          <p:val>
                                            <p:strVal val="ppt_w"/>
                                          </p:val>
                                        </p:tav>
                                        <p:tav tm="100000">
                                          <p:val>
                                            <p:fltVal val="0"/>
                                          </p:val>
                                        </p:tav>
                                      </p:tavLst>
                                    </p:anim>
                                    <p:anim calcmode="lin" valueType="num">
                                      <p:cBhvr>
                                        <p:cTn id="157" dur="1000"/>
                                        <p:tgtEl>
                                          <p:spTgt spid="19"/>
                                        </p:tgtEl>
                                        <p:attrNameLst>
                                          <p:attrName>ppt_h</p:attrName>
                                        </p:attrNameLst>
                                      </p:cBhvr>
                                      <p:tavLst>
                                        <p:tav tm="0">
                                          <p:val>
                                            <p:strVal val="ppt_h"/>
                                          </p:val>
                                        </p:tav>
                                        <p:tav tm="100000">
                                          <p:val>
                                            <p:fltVal val="0"/>
                                          </p:val>
                                        </p:tav>
                                      </p:tavLst>
                                    </p:anim>
                                    <p:set>
                                      <p:cBhvr>
                                        <p:cTn id="158" dur="1" fill="hold">
                                          <p:stCondLst>
                                            <p:cond delay="999"/>
                                          </p:stCondLst>
                                        </p:cTn>
                                        <p:tgtEl>
                                          <p:spTgt spid="19"/>
                                        </p:tgtEl>
                                        <p:attrNameLst>
                                          <p:attrName>style.visibility</p:attrName>
                                        </p:attrNameLst>
                                      </p:cBhvr>
                                      <p:to>
                                        <p:strVal val="hidden"/>
                                      </p:to>
                                    </p:set>
                                  </p:childTnLst>
                                </p:cTn>
                              </p:par>
                              <p:par>
                                <p:cTn id="159" presetID="23" presetClass="exit" presetSubtype="32" fill="hold" grpId="1" nodeType="withEffect">
                                  <p:stCondLst>
                                    <p:cond delay="0"/>
                                  </p:stCondLst>
                                  <p:childTnLst>
                                    <p:anim calcmode="lin" valueType="num">
                                      <p:cBhvr>
                                        <p:cTn id="160" dur="1000"/>
                                        <p:tgtEl>
                                          <p:spTgt spid="20"/>
                                        </p:tgtEl>
                                        <p:attrNameLst>
                                          <p:attrName>ppt_w</p:attrName>
                                        </p:attrNameLst>
                                      </p:cBhvr>
                                      <p:tavLst>
                                        <p:tav tm="0">
                                          <p:val>
                                            <p:strVal val="ppt_w"/>
                                          </p:val>
                                        </p:tav>
                                        <p:tav tm="100000">
                                          <p:val>
                                            <p:fltVal val="0"/>
                                          </p:val>
                                        </p:tav>
                                      </p:tavLst>
                                    </p:anim>
                                    <p:anim calcmode="lin" valueType="num">
                                      <p:cBhvr>
                                        <p:cTn id="161" dur="1000"/>
                                        <p:tgtEl>
                                          <p:spTgt spid="20"/>
                                        </p:tgtEl>
                                        <p:attrNameLst>
                                          <p:attrName>ppt_h</p:attrName>
                                        </p:attrNameLst>
                                      </p:cBhvr>
                                      <p:tavLst>
                                        <p:tav tm="0">
                                          <p:val>
                                            <p:strVal val="ppt_h"/>
                                          </p:val>
                                        </p:tav>
                                        <p:tav tm="100000">
                                          <p:val>
                                            <p:fltVal val="0"/>
                                          </p:val>
                                        </p:tav>
                                      </p:tavLst>
                                    </p:anim>
                                    <p:set>
                                      <p:cBhvr>
                                        <p:cTn id="162" dur="1" fill="hold">
                                          <p:stCondLst>
                                            <p:cond delay="999"/>
                                          </p:stCondLst>
                                        </p:cTn>
                                        <p:tgtEl>
                                          <p:spTgt spid="20"/>
                                        </p:tgtEl>
                                        <p:attrNameLst>
                                          <p:attrName>style.visibility</p:attrName>
                                        </p:attrNameLst>
                                      </p:cBhvr>
                                      <p:to>
                                        <p:strVal val="hidden"/>
                                      </p:to>
                                    </p:set>
                                  </p:childTnLst>
                                </p:cTn>
                              </p:par>
                              <p:par>
                                <p:cTn id="163" presetID="23" presetClass="exit" presetSubtype="32" fill="hold" grpId="1" nodeType="withEffect">
                                  <p:stCondLst>
                                    <p:cond delay="0"/>
                                  </p:stCondLst>
                                  <p:childTnLst>
                                    <p:anim calcmode="lin" valueType="num">
                                      <p:cBhvr>
                                        <p:cTn id="164" dur="1000"/>
                                        <p:tgtEl>
                                          <p:spTgt spid="21"/>
                                        </p:tgtEl>
                                        <p:attrNameLst>
                                          <p:attrName>ppt_w</p:attrName>
                                        </p:attrNameLst>
                                      </p:cBhvr>
                                      <p:tavLst>
                                        <p:tav tm="0">
                                          <p:val>
                                            <p:strVal val="ppt_w"/>
                                          </p:val>
                                        </p:tav>
                                        <p:tav tm="100000">
                                          <p:val>
                                            <p:fltVal val="0"/>
                                          </p:val>
                                        </p:tav>
                                      </p:tavLst>
                                    </p:anim>
                                    <p:anim calcmode="lin" valueType="num">
                                      <p:cBhvr>
                                        <p:cTn id="165" dur="1000"/>
                                        <p:tgtEl>
                                          <p:spTgt spid="21"/>
                                        </p:tgtEl>
                                        <p:attrNameLst>
                                          <p:attrName>ppt_h</p:attrName>
                                        </p:attrNameLst>
                                      </p:cBhvr>
                                      <p:tavLst>
                                        <p:tav tm="0">
                                          <p:val>
                                            <p:strVal val="ppt_h"/>
                                          </p:val>
                                        </p:tav>
                                        <p:tav tm="100000">
                                          <p:val>
                                            <p:fltVal val="0"/>
                                          </p:val>
                                        </p:tav>
                                      </p:tavLst>
                                    </p:anim>
                                    <p:set>
                                      <p:cBhvr>
                                        <p:cTn id="166" dur="1" fill="hold">
                                          <p:stCondLst>
                                            <p:cond delay="999"/>
                                          </p:stCondLst>
                                        </p:cTn>
                                        <p:tgtEl>
                                          <p:spTgt spid="21"/>
                                        </p:tgtEl>
                                        <p:attrNameLst>
                                          <p:attrName>style.visibility</p:attrName>
                                        </p:attrNameLst>
                                      </p:cBhvr>
                                      <p:to>
                                        <p:strVal val="hidden"/>
                                      </p:to>
                                    </p:set>
                                  </p:childTnLst>
                                </p:cTn>
                              </p:par>
                              <p:par>
                                <p:cTn id="167" presetID="42" presetClass="path" presetSubtype="0" accel="50000" decel="50000" fill="hold" grpId="3" nodeType="withEffect">
                                  <p:stCondLst>
                                    <p:cond delay="0"/>
                                  </p:stCondLst>
                                  <p:childTnLst>
                                    <p:animMotion origin="layout" path="M -4.16667E-6 -3.7037E-6 L 0.19306 -0.28703 " pathEditMode="relative" rAng="0" ptsTypes="AA">
                                      <p:cBhvr>
                                        <p:cTn id="168" dur="1000" fill="hold"/>
                                        <p:tgtEl>
                                          <p:spTgt spid="19"/>
                                        </p:tgtEl>
                                        <p:attrNameLst>
                                          <p:attrName>ppt_x</p:attrName>
                                          <p:attrName>ppt_y</p:attrName>
                                        </p:attrNameLst>
                                      </p:cBhvr>
                                      <p:rCtr x="9653" y="-14352"/>
                                    </p:animMotion>
                                  </p:childTnLst>
                                </p:cTn>
                              </p:par>
                              <p:par>
                                <p:cTn id="169" presetID="42" presetClass="path" presetSubtype="0" accel="50000" decel="50000" fill="hold" grpId="3" nodeType="withEffect">
                                  <p:stCondLst>
                                    <p:cond delay="0"/>
                                  </p:stCondLst>
                                  <p:childTnLst>
                                    <p:animMotion origin="layout" path="M 0 -4.81481E-6 L 0.38576 0.0125 " pathEditMode="relative" rAng="0" ptsTypes="AA">
                                      <p:cBhvr>
                                        <p:cTn id="170" dur="1000" fill="hold"/>
                                        <p:tgtEl>
                                          <p:spTgt spid="16"/>
                                        </p:tgtEl>
                                        <p:attrNameLst>
                                          <p:attrName>ppt_x</p:attrName>
                                          <p:attrName>ppt_y</p:attrName>
                                        </p:attrNameLst>
                                      </p:cBhvr>
                                      <p:rCtr x="19288" y="625"/>
                                    </p:animMotion>
                                  </p:childTnLst>
                                </p:cTn>
                              </p:par>
                              <p:par>
                                <p:cTn id="171" presetID="42" presetClass="path" presetSubtype="0" accel="50000" decel="50000" fill="hold" grpId="3" nodeType="withEffect">
                                  <p:stCondLst>
                                    <p:cond delay="0"/>
                                  </p:stCondLst>
                                  <p:childTnLst>
                                    <p:animMotion origin="layout" path="M 3.88889E-6 -1.48148E-6 L 0.33402 0.33773 " pathEditMode="relative" rAng="0" ptsTypes="AA">
                                      <p:cBhvr>
                                        <p:cTn id="172" dur="1000" fill="hold"/>
                                        <p:tgtEl>
                                          <p:spTgt spid="15"/>
                                        </p:tgtEl>
                                        <p:attrNameLst>
                                          <p:attrName>ppt_x</p:attrName>
                                          <p:attrName>ppt_y</p:attrName>
                                        </p:attrNameLst>
                                      </p:cBhvr>
                                      <p:rCtr x="16701" y="16875"/>
                                    </p:animMotion>
                                  </p:childTnLst>
                                </p:cTn>
                              </p:par>
                              <p:par>
                                <p:cTn id="173" presetID="42" presetClass="path" presetSubtype="0" accel="50000" decel="50000" fill="hold" grpId="3" nodeType="withEffect">
                                  <p:stCondLst>
                                    <p:cond delay="0"/>
                                  </p:stCondLst>
                                  <p:childTnLst>
                                    <p:animMotion origin="layout" path="M -2.22222E-6 -2.22222E-6 L 0.03802 0.48264 " pathEditMode="relative" rAng="0" ptsTypes="AA">
                                      <p:cBhvr>
                                        <p:cTn id="174" dur="1000" fill="hold"/>
                                        <p:tgtEl>
                                          <p:spTgt spid="21"/>
                                        </p:tgtEl>
                                        <p:attrNameLst>
                                          <p:attrName>ppt_x</p:attrName>
                                          <p:attrName>ppt_y</p:attrName>
                                        </p:attrNameLst>
                                      </p:cBhvr>
                                      <p:rCtr x="1892" y="24120"/>
                                    </p:animMotion>
                                  </p:childTnLst>
                                </p:cTn>
                              </p:par>
                              <p:par>
                                <p:cTn id="175" presetID="42" presetClass="path" presetSubtype="0" accel="50000" decel="50000" fill="hold" grpId="3" nodeType="withEffect">
                                  <p:stCondLst>
                                    <p:cond delay="0"/>
                                  </p:stCondLst>
                                  <p:childTnLst>
                                    <p:animMotion origin="layout" path="M -8.33333E-7 4.44444E-6 L -0.29462 0.4324 " pathEditMode="relative" rAng="0" ptsTypes="AA">
                                      <p:cBhvr>
                                        <p:cTn id="176" dur="1000" fill="hold"/>
                                        <p:tgtEl>
                                          <p:spTgt spid="18"/>
                                        </p:tgtEl>
                                        <p:attrNameLst>
                                          <p:attrName>ppt_x</p:attrName>
                                          <p:attrName>ppt_y</p:attrName>
                                        </p:attrNameLst>
                                      </p:cBhvr>
                                      <p:rCtr x="-14740" y="21620"/>
                                    </p:animMotion>
                                  </p:childTnLst>
                                </p:cTn>
                              </p:par>
                              <p:par>
                                <p:cTn id="177" presetID="42" presetClass="path" presetSubtype="0" accel="50000" decel="50000" fill="hold" grpId="3" nodeType="withEffect">
                                  <p:stCondLst>
                                    <p:cond delay="0"/>
                                  </p:stCondLst>
                                  <p:childTnLst>
                                    <p:animMotion origin="layout" path="M 1.38889E-6 3.7037E-7 L -0.31962 0.06898 " pathEditMode="relative" rAng="0" ptsTypes="AA">
                                      <p:cBhvr>
                                        <p:cTn id="178" dur="1000" fill="hold"/>
                                        <p:tgtEl>
                                          <p:spTgt spid="20"/>
                                        </p:tgtEl>
                                        <p:attrNameLst>
                                          <p:attrName>ppt_x</p:attrName>
                                          <p:attrName>ppt_y</p:attrName>
                                        </p:attrNameLst>
                                      </p:cBhvr>
                                      <p:rCtr x="-15990" y="3449"/>
                                    </p:animMotion>
                                  </p:childTnLst>
                                </p:cTn>
                              </p:par>
                              <p:par>
                                <p:cTn id="179" presetID="42" presetClass="path" presetSubtype="0" accel="50000" decel="50000" fill="hold" grpId="3" nodeType="withEffect">
                                  <p:stCondLst>
                                    <p:cond delay="0"/>
                                  </p:stCondLst>
                                  <p:childTnLst>
                                    <p:animMotion origin="layout" path="M 3.33333E-6 -4.81481E-6 L -0.41354 -0.32685 " pathEditMode="relative" rAng="0" ptsTypes="AA">
                                      <p:cBhvr>
                                        <p:cTn id="180" dur="1000" fill="hold"/>
                                        <p:tgtEl>
                                          <p:spTgt spid="17"/>
                                        </p:tgtEl>
                                        <p:attrNameLst>
                                          <p:attrName>ppt_x</p:attrName>
                                          <p:attrName>ppt_y</p:attrName>
                                        </p:attrNameLst>
                                      </p:cBhvr>
                                      <p:rCtr x="-20677" y="-16343"/>
                                    </p:animMotion>
                                  </p:childTnLst>
                                </p:cTn>
                              </p:par>
                              <p:par>
                                <p:cTn id="181" presetID="42" presetClass="path" presetSubtype="0" accel="50000" decel="50000" fill="hold" grpId="3" nodeType="withEffect">
                                  <p:stCondLst>
                                    <p:cond delay="0"/>
                                  </p:stCondLst>
                                  <p:childTnLst>
                                    <p:animMotion origin="layout" path="M 2.22222E-6 1.85185E-6 L -0.21337 -0.11898 " pathEditMode="relative" rAng="0" ptsTypes="AA">
                                      <p:cBhvr>
                                        <p:cTn id="182" dur="1000" fill="hold"/>
                                        <p:tgtEl>
                                          <p:spTgt spid="14"/>
                                        </p:tgtEl>
                                        <p:attrNameLst>
                                          <p:attrName>ppt_x</p:attrName>
                                          <p:attrName>ppt_y</p:attrName>
                                        </p:attrNameLst>
                                      </p:cBhvr>
                                      <p:rCtr x="-10677" y="-5949"/>
                                    </p:animMotion>
                                  </p:childTnLst>
                                </p:cTn>
                              </p:par>
                              <p:par>
                                <p:cTn id="183" presetID="23" presetClass="exit" presetSubtype="32" fill="hold" grpId="1" nodeType="withEffect">
                                  <p:stCondLst>
                                    <p:cond delay="750"/>
                                  </p:stCondLst>
                                  <p:childTnLst>
                                    <p:anim calcmode="lin" valueType="num">
                                      <p:cBhvr>
                                        <p:cTn id="184" dur="500"/>
                                        <p:tgtEl>
                                          <p:spTgt spid="12"/>
                                        </p:tgtEl>
                                        <p:attrNameLst>
                                          <p:attrName>ppt_w</p:attrName>
                                        </p:attrNameLst>
                                      </p:cBhvr>
                                      <p:tavLst>
                                        <p:tav tm="0">
                                          <p:val>
                                            <p:strVal val="ppt_w"/>
                                          </p:val>
                                        </p:tav>
                                        <p:tav tm="100000">
                                          <p:val>
                                            <p:fltVal val="0"/>
                                          </p:val>
                                        </p:tav>
                                      </p:tavLst>
                                    </p:anim>
                                    <p:anim calcmode="lin" valueType="num">
                                      <p:cBhvr>
                                        <p:cTn id="185" dur="500"/>
                                        <p:tgtEl>
                                          <p:spTgt spid="12"/>
                                        </p:tgtEl>
                                        <p:attrNameLst>
                                          <p:attrName>ppt_h</p:attrName>
                                        </p:attrNameLst>
                                      </p:cBhvr>
                                      <p:tavLst>
                                        <p:tav tm="0">
                                          <p:val>
                                            <p:strVal val="ppt_h"/>
                                          </p:val>
                                        </p:tav>
                                        <p:tav tm="100000">
                                          <p:val>
                                            <p:fltVal val="0"/>
                                          </p:val>
                                        </p:tav>
                                      </p:tavLst>
                                    </p:anim>
                                    <p:set>
                                      <p:cBhvr>
                                        <p:cTn id="186" dur="1" fill="hold">
                                          <p:stCondLst>
                                            <p:cond delay="499"/>
                                          </p:stCondLst>
                                        </p:cTn>
                                        <p:tgtEl>
                                          <p:spTgt spid="12"/>
                                        </p:tgtEl>
                                        <p:attrNameLst>
                                          <p:attrName>style.visibility</p:attrName>
                                        </p:attrNameLst>
                                      </p:cBhvr>
                                      <p:to>
                                        <p:strVal val="hidden"/>
                                      </p:to>
                                    </p:set>
                                  </p:childTnLst>
                                </p:cTn>
                              </p:par>
                              <p:par>
                                <p:cTn id="187" presetID="23" presetClass="exit" presetSubtype="32" fill="hold" grpId="1" nodeType="withEffect">
                                  <p:stCondLst>
                                    <p:cond delay="750"/>
                                  </p:stCondLst>
                                  <p:childTnLst>
                                    <p:anim calcmode="lin" valueType="num">
                                      <p:cBhvr>
                                        <p:cTn id="188" dur="500"/>
                                        <p:tgtEl>
                                          <p:spTgt spid="13"/>
                                        </p:tgtEl>
                                        <p:attrNameLst>
                                          <p:attrName>ppt_w</p:attrName>
                                        </p:attrNameLst>
                                      </p:cBhvr>
                                      <p:tavLst>
                                        <p:tav tm="0">
                                          <p:val>
                                            <p:strVal val="ppt_w"/>
                                          </p:val>
                                        </p:tav>
                                        <p:tav tm="100000">
                                          <p:val>
                                            <p:fltVal val="0"/>
                                          </p:val>
                                        </p:tav>
                                      </p:tavLst>
                                    </p:anim>
                                    <p:anim calcmode="lin" valueType="num">
                                      <p:cBhvr>
                                        <p:cTn id="189" dur="500"/>
                                        <p:tgtEl>
                                          <p:spTgt spid="13"/>
                                        </p:tgtEl>
                                        <p:attrNameLst>
                                          <p:attrName>ppt_h</p:attrName>
                                        </p:attrNameLst>
                                      </p:cBhvr>
                                      <p:tavLst>
                                        <p:tav tm="0">
                                          <p:val>
                                            <p:strVal val="ppt_h"/>
                                          </p:val>
                                        </p:tav>
                                        <p:tav tm="100000">
                                          <p:val>
                                            <p:fltVal val="0"/>
                                          </p:val>
                                        </p:tav>
                                      </p:tavLst>
                                    </p:anim>
                                    <p:set>
                                      <p:cBhvr>
                                        <p:cTn id="190" dur="1" fill="hold">
                                          <p:stCondLst>
                                            <p:cond delay="499"/>
                                          </p:stCondLst>
                                        </p:cTn>
                                        <p:tgtEl>
                                          <p:spTgt spid="13"/>
                                        </p:tgtEl>
                                        <p:attrNameLst>
                                          <p:attrName>style.visibility</p:attrName>
                                        </p:attrNameLst>
                                      </p:cBhvr>
                                      <p:to>
                                        <p:strVal val="hidden"/>
                                      </p:to>
                                    </p:set>
                                  </p:childTnLst>
                                </p:cTn>
                              </p:par>
                              <p:par>
                                <p:cTn id="191" presetID="42" presetClass="path" presetSubtype="0" accel="50000" decel="50000" fill="hold" grpId="4" nodeType="withEffect">
                                  <p:stCondLst>
                                    <p:cond delay="750"/>
                                  </p:stCondLst>
                                  <p:childTnLst>
                                    <p:animMotion origin="layout" path="M 0.04965 0.05833 L 0.04115 0.06736 " pathEditMode="relative" rAng="0" ptsTypes="AA">
                                      <p:cBhvr>
                                        <p:cTn id="192" dur="500" fill="hold"/>
                                        <p:tgtEl>
                                          <p:spTgt spid="12"/>
                                        </p:tgtEl>
                                        <p:attrNameLst>
                                          <p:attrName>ppt_x</p:attrName>
                                          <p:attrName>ppt_y</p:attrName>
                                        </p:attrNameLst>
                                      </p:cBhvr>
                                      <p:rCtr x="-434" y="440"/>
                                    </p:animMotion>
                                  </p:childTnLst>
                                </p:cTn>
                              </p:par>
                              <p:par>
                                <p:cTn id="193" presetID="23" presetClass="entr" presetSubtype="16" fill="hold" grpId="0" nodeType="withEffect">
                                  <p:stCondLst>
                                    <p:cond delay="1000"/>
                                  </p:stCondLst>
                                  <p:childTnLst>
                                    <p:set>
                                      <p:cBhvr>
                                        <p:cTn id="194" dur="1" fill="hold">
                                          <p:stCondLst>
                                            <p:cond delay="0"/>
                                          </p:stCondLst>
                                        </p:cTn>
                                        <p:tgtEl>
                                          <p:spTgt spid="23"/>
                                        </p:tgtEl>
                                        <p:attrNameLst>
                                          <p:attrName>style.visibility</p:attrName>
                                        </p:attrNameLst>
                                      </p:cBhvr>
                                      <p:to>
                                        <p:strVal val="visible"/>
                                      </p:to>
                                    </p:set>
                                    <p:anim calcmode="lin" valueType="num">
                                      <p:cBhvr>
                                        <p:cTn id="195" dur="1500" fill="hold"/>
                                        <p:tgtEl>
                                          <p:spTgt spid="23"/>
                                        </p:tgtEl>
                                        <p:attrNameLst>
                                          <p:attrName>ppt_w</p:attrName>
                                        </p:attrNameLst>
                                      </p:cBhvr>
                                      <p:tavLst>
                                        <p:tav tm="0">
                                          <p:val>
                                            <p:fltVal val="0"/>
                                          </p:val>
                                        </p:tav>
                                        <p:tav tm="100000">
                                          <p:val>
                                            <p:strVal val="#ppt_w"/>
                                          </p:val>
                                        </p:tav>
                                      </p:tavLst>
                                    </p:anim>
                                    <p:anim calcmode="lin" valueType="num">
                                      <p:cBhvr>
                                        <p:cTn id="196" dur="1500" fill="hold"/>
                                        <p:tgtEl>
                                          <p:spTgt spid="23"/>
                                        </p:tgtEl>
                                        <p:attrNameLst>
                                          <p:attrName>ppt_h</p:attrName>
                                        </p:attrNameLst>
                                      </p:cBhvr>
                                      <p:tavLst>
                                        <p:tav tm="0">
                                          <p:val>
                                            <p:fltVal val="0"/>
                                          </p:val>
                                        </p:tav>
                                        <p:tav tm="100000">
                                          <p:val>
                                            <p:strVal val="#ppt_h"/>
                                          </p:val>
                                        </p:tav>
                                      </p:tavLst>
                                    </p:anim>
                                  </p:childTnLst>
                                </p:cTn>
                              </p:par>
                              <p:par>
                                <p:cTn id="197" presetID="42" presetClass="path" presetSubtype="0" accel="50000" decel="50000" fill="hold" grpId="2" nodeType="withEffect">
                                  <p:stCondLst>
                                    <p:cond delay="1000"/>
                                  </p:stCondLst>
                                  <p:childTnLst>
                                    <p:animMotion origin="layout" path="M -3.05556E-6 4.07407E-6 L 0.05313 -0.40857 " pathEditMode="relative" rAng="0" ptsTypes="AA">
                                      <p:cBhvr>
                                        <p:cTn id="198" dur="1500" fill="hold"/>
                                        <p:tgtEl>
                                          <p:spTgt spid="23"/>
                                        </p:tgtEl>
                                        <p:attrNameLst>
                                          <p:attrName>ppt_x</p:attrName>
                                          <p:attrName>ppt_y</p:attrName>
                                        </p:attrNameLst>
                                      </p:cBhvr>
                                      <p:rCtr x="2656" y="-20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5" grpId="0"/>
      <p:bldP spid="5" grpId="1"/>
      <p:bldP spid="5" grpId="2"/>
      <p:bldP spid="8" grpId="0"/>
      <p:bldP spid="8" grpId="1"/>
      <p:bldP spid="8" grpId="2"/>
      <p:bldP spid="3074" grpId="0"/>
      <p:bldP spid="3074" grpId="1"/>
      <p:bldP spid="7" grpId="0"/>
      <p:bldP spid="7" grpId="1"/>
      <p:bldP spid="6" grpId="0"/>
      <p:bldP spid="6" grpId="1"/>
      <p:bldP spid="9" grpId="0"/>
      <p:bldP spid="9" grpId="1"/>
      <p:bldP spid="11" grpId="0"/>
      <p:bldP spid="11" grpId="1"/>
      <p:bldP spid="12" grpId="0"/>
      <p:bldP spid="12" grpId="1"/>
      <p:bldP spid="12" grpId="2"/>
      <p:bldP spid="12" grpId="3"/>
      <p:bldP spid="12" grpId="4"/>
      <p:bldP spid="13" grpId="0" animBg="1"/>
      <p:bldP spid="13" grpId="1" animBg="1"/>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3" grpId="0"/>
      <p:bldP spid="23"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DF76B-D75C-4B9D-9912-4FBA9A62E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F8C81FA1-287F-4BCF-944E-E381DE67A85F}"/>
              </a:ext>
            </a:extLst>
          </p:cNvPr>
          <p:cNvSpPr txBox="1">
            <a:spLocks/>
          </p:cNvSpPr>
          <p:nvPr/>
        </p:nvSpPr>
        <p:spPr>
          <a:xfrm>
            <a:off x="3260040" y="794860"/>
            <a:ext cx="478856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sins shall die</a:t>
            </a:r>
          </a:p>
        </p:txBody>
      </p:sp>
      <p:sp>
        <p:nvSpPr>
          <p:cNvPr id="9" name="Title 1">
            <a:extLst>
              <a:ext uri="{FF2B5EF4-FFF2-40B4-BE49-F238E27FC236}">
                <a16:creationId xmlns:a16="http://schemas.microsoft.com/office/drawing/2014/main" id="{02B2FFFC-F03A-4E42-A1BD-C7EF18A2C761}"/>
              </a:ext>
            </a:extLst>
          </p:cNvPr>
          <p:cNvSpPr txBox="1">
            <a:spLocks/>
          </p:cNvSpPr>
          <p:nvPr/>
        </p:nvSpPr>
        <p:spPr>
          <a:xfrm>
            <a:off x="2261287" y="794694"/>
            <a:ext cx="150752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soul</a:t>
            </a:r>
          </a:p>
        </p:txBody>
      </p:sp>
      <p:sp>
        <p:nvSpPr>
          <p:cNvPr id="11" name="Title 1">
            <a:extLst>
              <a:ext uri="{FF2B5EF4-FFF2-40B4-BE49-F238E27FC236}">
                <a16:creationId xmlns:a16="http://schemas.microsoft.com/office/drawing/2014/main" id="{01C2E9E3-6C61-4C31-A6F6-5340DEED008F}"/>
              </a:ext>
            </a:extLst>
          </p:cNvPr>
          <p:cNvSpPr txBox="1">
            <a:spLocks/>
          </p:cNvSpPr>
          <p:nvPr/>
        </p:nvSpPr>
        <p:spPr>
          <a:xfrm>
            <a:off x="4479840" y="1466204"/>
            <a:ext cx="364897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bear the guilt</a:t>
            </a:r>
          </a:p>
        </p:txBody>
      </p:sp>
      <p:sp>
        <p:nvSpPr>
          <p:cNvPr id="13" name="Title 1">
            <a:extLst>
              <a:ext uri="{FF2B5EF4-FFF2-40B4-BE49-F238E27FC236}">
                <a16:creationId xmlns:a16="http://schemas.microsoft.com/office/drawing/2014/main" id="{747A6AD6-A3A1-46D4-BF6D-01193AB821FE}"/>
              </a:ext>
            </a:extLst>
          </p:cNvPr>
          <p:cNvSpPr txBox="1">
            <a:spLocks/>
          </p:cNvSpPr>
          <p:nvPr/>
        </p:nvSpPr>
        <p:spPr>
          <a:xfrm>
            <a:off x="5135649" y="2812639"/>
            <a:ext cx="362426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a:t>
            </a:r>
          </a:p>
        </p:txBody>
      </p:sp>
      <p:sp>
        <p:nvSpPr>
          <p:cNvPr id="15" name="Title 1">
            <a:extLst>
              <a:ext uri="{FF2B5EF4-FFF2-40B4-BE49-F238E27FC236}">
                <a16:creationId xmlns:a16="http://schemas.microsoft.com/office/drawing/2014/main" id="{F7C98EE4-5D7E-4AD4-83E0-A6DAF148AD3E}"/>
              </a:ext>
            </a:extLst>
          </p:cNvPr>
          <p:cNvSpPr txBox="1">
            <a:spLocks/>
          </p:cNvSpPr>
          <p:nvPr/>
        </p:nvSpPr>
        <p:spPr>
          <a:xfrm>
            <a:off x="4624095" y="4154764"/>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wickedness</a:t>
            </a:r>
          </a:p>
        </p:txBody>
      </p:sp>
      <p:sp>
        <p:nvSpPr>
          <p:cNvPr id="17" name="Title 1">
            <a:extLst>
              <a:ext uri="{FF2B5EF4-FFF2-40B4-BE49-F238E27FC236}">
                <a16:creationId xmlns:a16="http://schemas.microsoft.com/office/drawing/2014/main" id="{42FAD4E0-55A5-4B0E-9CA7-F7CDA84AD907}"/>
              </a:ext>
            </a:extLst>
          </p:cNvPr>
          <p:cNvSpPr txBox="1">
            <a:spLocks/>
          </p:cNvSpPr>
          <p:nvPr/>
        </p:nvSpPr>
        <p:spPr>
          <a:xfrm>
            <a:off x="4955060" y="4819647"/>
            <a:ext cx="34228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upon himself</a:t>
            </a:r>
          </a:p>
        </p:txBody>
      </p:sp>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soul who sins shall die.       The son shall not bear the guilt of the father, nor the father bear the guilt of the son. The righteousness of the righteous shall be upon himself, and the wickedness of the wicked shall be upon himself."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18:20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4DAE08E-25A4-498F-80BC-0C817D4CCED5}"/>
              </a:ext>
            </a:extLst>
          </p:cNvPr>
          <p:cNvSpPr txBox="1">
            <a:spLocks noChangeArrowheads="1"/>
          </p:cNvSpPr>
          <p:nvPr/>
        </p:nvSpPr>
        <p:spPr bwMode="auto">
          <a:xfrm>
            <a:off x="4622505" y="719138"/>
            <a:ext cx="942475" cy="77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B7EE16A4-D39C-43BC-8B29-AFC3D36D4E0D}"/>
              </a:ext>
            </a:extLst>
          </p:cNvPr>
          <p:cNvSpPr txBox="1">
            <a:spLocks noChangeArrowheads="1"/>
          </p:cNvSpPr>
          <p:nvPr/>
        </p:nvSpPr>
        <p:spPr bwMode="auto">
          <a:xfrm>
            <a:off x="3278670" y="747252"/>
            <a:ext cx="4749369" cy="72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sins shall die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7B11969-8D71-46DF-8E3F-6A368A656174}"/>
              </a:ext>
            </a:extLst>
          </p:cNvPr>
          <p:cNvSpPr txBox="1">
            <a:spLocks noChangeArrowheads="1"/>
          </p:cNvSpPr>
          <p:nvPr/>
        </p:nvSpPr>
        <p:spPr bwMode="auto">
          <a:xfrm>
            <a:off x="2381250" y="709613"/>
            <a:ext cx="1263993"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soul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0F273C31-71DB-4A32-BB0B-FA2453C899B3}"/>
              </a:ext>
            </a:extLst>
          </p:cNvPr>
          <p:cNvSpPr txBox="1">
            <a:spLocks noChangeArrowheads="1"/>
          </p:cNvSpPr>
          <p:nvPr/>
        </p:nvSpPr>
        <p:spPr bwMode="auto">
          <a:xfrm>
            <a:off x="4564856" y="1402206"/>
            <a:ext cx="34686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bear the guilt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E1B75E9-8612-409D-8C53-AF82A78FDCB0}"/>
              </a:ext>
            </a:extLst>
          </p:cNvPr>
          <p:cNvSpPr txBox="1">
            <a:spLocks noChangeArrowheads="1"/>
          </p:cNvSpPr>
          <p:nvPr/>
        </p:nvSpPr>
        <p:spPr bwMode="auto">
          <a:xfrm>
            <a:off x="5045875" y="2761451"/>
            <a:ext cx="3793325" cy="72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7092FD1-34C9-4318-9F66-DF0F7E19E0E9}"/>
              </a:ext>
            </a:extLst>
          </p:cNvPr>
          <p:cNvSpPr txBox="1">
            <a:spLocks noChangeArrowheads="1"/>
          </p:cNvSpPr>
          <p:nvPr/>
        </p:nvSpPr>
        <p:spPr bwMode="auto">
          <a:xfrm>
            <a:off x="4656106" y="4090324"/>
            <a:ext cx="3121057" cy="75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wickedness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FB2F8C60-2D58-42D2-A5A4-E8485C078777}"/>
              </a:ext>
            </a:extLst>
          </p:cNvPr>
          <p:cNvSpPr txBox="1">
            <a:spLocks noChangeArrowheads="1"/>
          </p:cNvSpPr>
          <p:nvPr/>
        </p:nvSpPr>
        <p:spPr bwMode="auto">
          <a:xfrm>
            <a:off x="4777059" y="4758927"/>
            <a:ext cx="3776392" cy="75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upon himself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2545DCC0-CE2C-460E-9FDB-3601FA9D923C}"/>
              </a:ext>
            </a:extLst>
          </p:cNvPr>
          <p:cNvSpPr txBox="1">
            <a:spLocks noChangeArrowheads="1"/>
          </p:cNvSpPr>
          <p:nvPr/>
        </p:nvSpPr>
        <p:spPr bwMode="auto">
          <a:xfrm>
            <a:off x="5924817" y="4026694"/>
            <a:ext cx="936084" cy="72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2" name="Arrow: Down 1">
            <a:extLst>
              <a:ext uri="{FF2B5EF4-FFF2-40B4-BE49-F238E27FC236}">
                <a16:creationId xmlns:a16="http://schemas.microsoft.com/office/drawing/2014/main" id="{BBBA735E-69D2-4B0A-950E-E948C44B4E58}"/>
              </a:ext>
            </a:extLst>
          </p:cNvPr>
          <p:cNvSpPr/>
          <p:nvPr/>
        </p:nvSpPr>
        <p:spPr>
          <a:xfrm>
            <a:off x="5476875" y="2126456"/>
            <a:ext cx="213519" cy="700088"/>
          </a:xfrm>
          <a:prstGeom prst="downArrow">
            <a:avLst>
              <a:gd name="adj1" fmla="val 43308"/>
              <a:gd name="adj2" fmla="val 7410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9900"/>
              </a:solidFill>
            </a:endParaRPr>
          </a:p>
        </p:txBody>
      </p:sp>
      <p:sp>
        <p:nvSpPr>
          <p:cNvPr id="19" name="Arrow: Down 18">
            <a:extLst>
              <a:ext uri="{FF2B5EF4-FFF2-40B4-BE49-F238E27FC236}">
                <a16:creationId xmlns:a16="http://schemas.microsoft.com/office/drawing/2014/main" id="{2EC749A1-8116-4775-8BF8-B49C50985399}"/>
              </a:ext>
            </a:extLst>
          </p:cNvPr>
          <p:cNvSpPr/>
          <p:nvPr/>
        </p:nvSpPr>
        <p:spPr>
          <a:xfrm>
            <a:off x="4929186" y="2135980"/>
            <a:ext cx="213519" cy="2128839"/>
          </a:xfrm>
          <a:prstGeom prst="downArrow">
            <a:avLst>
              <a:gd name="adj1" fmla="val 43308"/>
              <a:gd name="adj2" fmla="val 74107"/>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72193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8" presetClass="emph" presetSubtype="0" fill="hold" grpId="1" nodeType="withEffect">
                                  <p:stCondLst>
                                    <p:cond delay="0"/>
                                  </p:stCondLst>
                                  <p:childTnLst>
                                    <p:set>
                                      <p:cBhvr override="childStyle">
                                        <p:cTn id="31" dur="500" fill="hold"/>
                                        <p:tgtEl>
                                          <p:spTgt spid="9"/>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6" presetClass="exit" presetSubtype="21" fill="hold" grpId="2" nodeType="withEffect">
                                  <p:stCondLst>
                                    <p:cond delay="0"/>
                                  </p:stCondLst>
                                  <p:childTnLst>
                                    <p:animEffect transition="out" filter="barn(inVertic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22" presetClass="entr" presetSubtype="8" fill="hold" grpId="0" nodeType="withEffect">
                                  <p:stCondLst>
                                    <p:cond delay="40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8" presetClass="emph" presetSubtype="0" fill="hold" grpId="1" nodeType="withEffect">
                                  <p:stCondLst>
                                    <p:cond delay="400"/>
                                  </p:stCondLst>
                                  <p:childTnLst>
                                    <p:set>
                                      <p:cBhvr override="childStyle">
                                        <p:cTn id="45" dur="500" fill="hold"/>
                                        <p:tgtEl>
                                          <p:spTgt spid="11"/>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par>
                                <p:cTn id="54" presetID="18" presetClass="emph" presetSubtype="0" fill="hold" grpId="1" nodeType="withEffect">
                                  <p:stCondLst>
                                    <p:cond delay="0"/>
                                  </p:stCondLst>
                                  <p:childTnLst>
                                    <p:set>
                                      <p:cBhvr override="childStyle">
                                        <p:cTn id="55" dur="500" fill="hold"/>
                                        <p:tgtEl>
                                          <p:spTgt spid="13"/>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16" presetClass="exit" presetSubtype="21" fill="hold" grpId="2" nodeType="withEffect">
                                  <p:stCondLst>
                                    <p:cond delay="0"/>
                                  </p:stCondLst>
                                  <p:childTnLst>
                                    <p:animEffect transition="out" filter="barn(inVertic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22" presetClass="entr" presetSubtype="8" fill="hold" grpId="0" nodeType="withEffect">
                                  <p:stCondLst>
                                    <p:cond delay="40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par>
                                <p:cTn id="68" presetID="18" presetClass="emph" presetSubtype="0" fill="hold" grpId="1" nodeType="withEffect">
                                  <p:stCondLst>
                                    <p:cond delay="400"/>
                                  </p:stCondLst>
                                  <p:childTnLst>
                                    <p:set>
                                      <p:cBhvr override="childStyle">
                                        <p:cTn id="69" dur="500" fill="hold"/>
                                        <p:tgtEl>
                                          <p:spTgt spid="15"/>
                                        </p:tgtEl>
                                        <p:attrNameLst>
                                          <p:attrName>style.textDecorationUnderline</p:attrName>
                                        </p:attrNameLst>
                                      </p:cBhvr>
                                      <p:to>
                                        <p:strVal val="true"/>
                                      </p:to>
                                    </p:set>
                                  </p:childTnLst>
                                </p:cTn>
                              </p:par>
                              <p:par>
                                <p:cTn id="70" presetID="22" presetClass="entr" presetSubtype="8" fill="hold" grpId="0" nodeType="withEffect">
                                  <p:stCondLst>
                                    <p:cond delay="40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up)">
                                      <p:cBhvr>
                                        <p:cTn id="77" dur="500"/>
                                        <p:tgtEl>
                                          <p:spTgt spid="2"/>
                                        </p:tgtEl>
                                      </p:cBhvr>
                                    </p:animEffect>
                                  </p:childTnLst>
                                </p:cTn>
                              </p:par>
                              <p:par>
                                <p:cTn id="78" presetID="22" presetClass="entr" presetSubtype="1" fill="hold" grpId="0" nodeType="withEffect">
                                  <p:stCondLst>
                                    <p:cond delay="250"/>
                                  </p:stCondLst>
                                  <p:childTnLst>
                                    <p:set>
                                      <p:cBhvr>
                                        <p:cTn id="79" dur="1" fill="hold">
                                          <p:stCondLst>
                                            <p:cond delay="0"/>
                                          </p:stCondLst>
                                        </p:cTn>
                                        <p:tgtEl>
                                          <p:spTgt spid="19"/>
                                        </p:tgtEl>
                                        <p:attrNameLst>
                                          <p:attrName>style.visibility</p:attrName>
                                        </p:attrNameLst>
                                      </p:cBhvr>
                                      <p:to>
                                        <p:strVal val="visible"/>
                                      </p:to>
                                    </p:set>
                                    <p:animEffect transition="in" filter="wipe(up)">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25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par>
                                <p:cTn id="86" presetID="18" presetClass="emph" presetSubtype="0" fill="hold" grpId="1" nodeType="withEffect">
                                  <p:stCondLst>
                                    <p:cond delay="250"/>
                                  </p:stCondLst>
                                  <p:childTnLst>
                                    <p:set>
                                      <p:cBhvr override="childStyle">
                                        <p:cTn id="87" dur="500" fill="hold"/>
                                        <p:tgtEl>
                                          <p:spTgt spid="17"/>
                                        </p:tgtEl>
                                        <p:attrNameLst>
                                          <p:attrName>style.textDecorationUnderline</p:attrName>
                                        </p:attrNameLst>
                                      </p:cBhvr>
                                      <p:to>
                                        <p:strVal val="true"/>
                                      </p:to>
                                    </p:set>
                                  </p:childTnLst>
                                </p:cTn>
                              </p:par>
                              <p:par>
                                <p:cTn id="88" presetID="22" presetClass="entr" presetSubtype="8" fill="hold" grpId="0" nodeType="withEffect">
                                  <p:stCondLst>
                                    <p:cond delay="25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par>
                                <p:cTn id="91" presetID="16" presetClass="entr" presetSubtype="37" fill="hold" grpId="2" nodeType="withEffect">
                                  <p:stCondLst>
                                    <p:cond delay="250"/>
                                  </p:stCondLst>
                                  <p:childTnLst>
                                    <p:set>
                                      <p:cBhvr>
                                        <p:cTn id="92" dur="1" fill="hold">
                                          <p:stCondLst>
                                            <p:cond delay="0"/>
                                          </p:stCondLst>
                                        </p:cTn>
                                        <p:tgtEl>
                                          <p:spTgt spid="10"/>
                                        </p:tgtEl>
                                        <p:attrNameLst>
                                          <p:attrName>style.visibility</p:attrName>
                                        </p:attrNameLst>
                                      </p:cBhvr>
                                      <p:to>
                                        <p:strVal val="visible"/>
                                      </p:to>
                                    </p:set>
                                    <p:animEffect transition="in" filter="barn(outVertical)">
                                      <p:cBhvr>
                                        <p:cTn id="93" dur="500"/>
                                        <p:tgtEl>
                                          <p:spTgt spid="10"/>
                                        </p:tgtEl>
                                      </p:cBhvr>
                                    </p:animEffect>
                                  </p:childTnLst>
                                </p:cTn>
                              </p:par>
                              <p:par>
                                <p:cTn id="94" presetID="16" presetClass="entr" presetSubtype="37" fill="hold" grpId="3" nodeType="withEffect">
                                  <p:stCondLst>
                                    <p:cond delay="250"/>
                                  </p:stCondLst>
                                  <p:childTnLst>
                                    <p:set>
                                      <p:cBhvr>
                                        <p:cTn id="95" dur="1" fill="hold">
                                          <p:stCondLst>
                                            <p:cond delay="0"/>
                                          </p:stCondLst>
                                        </p:cTn>
                                        <p:tgtEl>
                                          <p:spTgt spid="9"/>
                                        </p:tgtEl>
                                        <p:attrNameLst>
                                          <p:attrName>style.visibility</p:attrName>
                                        </p:attrNameLst>
                                      </p:cBhvr>
                                      <p:to>
                                        <p:strVal val="visible"/>
                                      </p:to>
                                    </p:set>
                                    <p:animEffect transition="in" filter="barn(outVertical)">
                                      <p:cBhvr>
                                        <p:cTn id="96" dur="500"/>
                                        <p:tgtEl>
                                          <p:spTgt spid="9"/>
                                        </p:tgtEl>
                                      </p:cBhvr>
                                    </p:animEffec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
                                        </p:tgtEl>
                                      </p:cBhvr>
                                    </p:animEffect>
                                    <p:set>
                                      <p:cBhvr>
                                        <p:cTn id="102" dur="1" fill="hold">
                                          <p:stCondLst>
                                            <p:cond delay="499"/>
                                          </p:stCondLst>
                                        </p:cTn>
                                        <p:tgtEl>
                                          <p:spTgt spid="2"/>
                                        </p:tgtEl>
                                        <p:attrNameLst>
                                          <p:attrName>style.visibility</p:attrName>
                                        </p:attrNameLst>
                                      </p:cBhvr>
                                      <p:to>
                                        <p:strVal val="hidden"/>
                                      </p:to>
                                    </p:set>
                                  </p:childTnLst>
                                </p:cTn>
                              </p:par>
                              <p:par>
                                <p:cTn id="103" presetID="16" presetClass="exit" presetSubtype="21" fill="hold" grpId="2" nodeType="withEffect">
                                  <p:stCondLst>
                                    <p:cond delay="0"/>
                                  </p:stCondLst>
                                  <p:childTnLst>
                                    <p:animEffect transition="out" filter="barn(inVertical)">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6" presetClass="exit" presetSubtype="21" fill="hold" grpId="2" nodeType="withEffect">
                                  <p:stCondLst>
                                    <p:cond delay="0"/>
                                  </p:stCondLst>
                                  <p:childTnLst>
                                    <p:animEffect transition="out" filter="barn(inVertical)">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6" presetClass="exit" presetSubtype="21" fill="hold" grpId="2" nodeType="withEffect">
                                  <p:stCondLst>
                                    <p:cond delay="0"/>
                                  </p:stCondLst>
                                  <p:childTnLst>
                                    <p:animEffect transition="out" filter="barn(inVertical)">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4"/>
                                        </p:tgtEl>
                                        <p:attrNameLst>
                                          <p:attrName>style.visibility</p:attrName>
                                        </p:attrNameLst>
                                      </p:cBhvr>
                                      <p:to>
                                        <p:strVal val="visible"/>
                                      </p:to>
                                    </p:set>
                                    <p:animEffect transition="in" filter="fade">
                                      <p:cBhvr>
                                        <p:cTn id="125" dur="250"/>
                                        <p:tgtEl>
                                          <p:spTgt spid="4"/>
                                        </p:tgtEl>
                                      </p:cBhvr>
                                    </p:animEffect>
                                  </p:childTnLst>
                                </p:cTn>
                              </p:par>
                              <p:par>
                                <p:cTn id="126" presetID="6" presetClass="emph" presetSubtype="0" fill="hold" grpId="3" nodeType="withEffect">
                                  <p:stCondLst>
                                    <p:cond delay="0"/>
                                  </p:stCondLst>
                                  <p:childTnLst>
                                    <p:animScale>
                                      <p:cBhvr>
                                        <p:cTn id="127" dur="2000" fill="hold"/>
                                        <p:tgtEl>
                                          <p:spTgt spid="4"/>
                                        </p:tgtEl>
                                      </p:cBhvr>
                                      <p:by x="75000" y="75000"/>
                                    </p:animScale>
                                  </p:childTnLst>
                                </p:cTn>
                              </p:par>
                              <p:par>
                                <p:cTn id="128" presetID="42" presetClass="path" presetSubtype="0" accel="50000" decel="50000" fill="hold" grpId="2" nodeType="withEffect">
                                  <p:stCondLst>
                                    <p:cond delay="0"/>
                                  </p:stCondLst>
                                  <p:childTnLst>
                                    <p:animMotion origin="layout" path="M -4.44444E-6 -2.59259E-6 L 0.1415 0.47709 " pathEditMode="relative" rAng="0" ptsTypes="AA">
                                      <p:cBhvr>
                                        <p:cTn id="129" dur="2000" fill="hold"/>
                                        <p:tgtEl>
                                          <p:spTgt spid="4"/>
                                        </p:tgtEl>
                                        <p:attrNameLst>
                                          <p:attrName>ppt_x</p:attrName>
                                          <p:attrName>ppt_y</p:attrName>
                                        </p:attrNameLst>
                                      </p:cBhvr>
                                      <p:rCtr x="7066" y="23843"/>
                                    </p:animMotion>
                                  </p:childTnLst>
                                </p:cTn>
                              </p:par>
                              <p:par>
                                <p:cTn id="130" presetID="10" presetClass="exit" presetSubtype="0" fill="hold" grpId="1" nodeType="withEffect">
                                  <p:stCondLst>
                                    <p:cond delay="0"/>
                                  </p:stCondLst>
                                  <p:childTnLst>
                                    <p:animEffect transition="out" filter="fade">
                                      <p:cBhvr>
                                        <p:cTn id="131" dur="1250"/>
                                        <p:tgtEl>
                                          <p:spTgt spid="3074"/>
                                        </p:tgtEl>
                                      </p:cBhvr>
                                    </p:animEffect>
                                    <p:set>
                                      <p:cBhvr>
                                        <p:cTn id="132" dur="1" fill="hold">
                                          <p:stCondLst>
                                            <p:cond delay="1249"/>
                                          </p:stCondLst>
                                        </p:cTn>
                                        <p:tgtEl>
                                          <p:spTgt spid="3074"/>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8"/>
                                        </p:tgtEl>
                                      </p:cBhvr>
                                    </p:animEffect>
                                    <p:set>
                                      <p:cBhvr>
                                        <p:cTn id="138" dur="1" fill="hold">
                                          <p:stCondLst>
                                            <p:cond delay="499"/>
                                          </p:stCondLst>
                                        </p:cTn>
                                        <p:tgtEl>
                                          <p:spTgt spid="18"/>
                                        </p:tgtEl>
                                        <p:attrNameLst>
                                          <p:attrName>style.visibility</p:attrName>
                                        </p:attrNameLst>
                                      </p:cBhvr>
                                      <p:to>
                                        <p:strVal val="hidden"/>
                                      </p:to>
                                    </p:set>
                                  </p:childTnLst>
                                </p:cTn>
                              </p:par>
                              <p:par>
                                <p:cTn id="139" presetID="10" presetClass="exit" presetSubtype="0" fill="hold" grpId="4" nodeType="withEffect">
                                  <p:stCondLst>
                                    <p:cond delay="0"/>
                                  </p:stCondLst>
                                  <p:childTnLst>
                                    <p:animEffect transition="out" filter="fade">
                                      <p:cBhvr>
                                        <p:cTn id="140" dur="500"/>
                                        <p:tgtEl>
                                          <p:spTgt spid="9"/>
                                        </p:tgtEl>
                                      </p:cBhvr>
                                    </p:animEffect>
                                    <p:set>
                                      <p:cBhvr>
                                        <p:cTn id="141" dur="1" fill="hold">
                                          <p:stCondLst>
                                            <p:cond delay="499"/>
                                          </p:stCondLst>
                                        </p:cTn>
                                        <p:tgtEl>
                                          <p:spTgt spid="9"/>
                                        </p:tgtEl>
                                        <p:attrNameLst>
                                          <p:attrName>style.visibility</p:attrName>
                                        </p:attrNameLst>
                                      </p:cBhvr>
                                      <p:to>
                                        <p:strVal val="hidden"/>
                                      </p:to>
                                    </p:set>
                                  </p:childTnLst>
                                </p:cTn>
                              </p:par>
                              <p:par>
                                <p:cTn id="142" presetID="10" presetClass="exit" presetSubtype="0" fill="hold" grpId="3" nodeType="withEffect">
                                  <p:stCondLst>
                                    <p:cond delay="0"/>
                                  </p:stCondLst>
                                  <p:childTnLst>
                                    <p:animEffect transition="out" filter="fade">
                                      <p:cBhvr>
                                        <p:cTn id="143" dur="500"/>
                                        <p:tgtEl>
                                          <p:spTgt spid="10"/>
                                        </p:tgtEl>
                                      </p:cBhvr>
                                    </p:animEffect>
                                    <p:set>
                                      <p:cBhvr>
                                        <p:cTn id="14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9" grpId="3"/>
      <p:bldP spid="9" grpId="4"/>
      <p:bldP spid="11" grpId="0"/>
      <p:bldP spid="11" grpId="1"/>
      <p:bldP spid="11" grpId="2"/>
      <p:bldP spid="13" grpId="0"/>
      <p:bldP spid="13" grpId="1"/>
      <p:bldP spid="13" grpId="2"/>
      <p:bldP spid="15" grpId="0"/>
      <p:bldP spid="15" grpId="1"/>
      <p:bldP spid="15" grpId="2"/>
      <p:bldP spid="17" grpId="0"/>
      <p:bldP spid="17" grpId="1"/>
      <p:bldP spid="17" grpId="2"/>
      <p:bldP spid="3074" grpId="0"/>
      <p:bldP spid="3074" grpId="1"/>
      <p:bldP spid="4" grpId="0"/>
      <p:bldP spid="4" grpId="1"/>
      <p:bldP spid="4" grpId="2"/>
      <p:bldP spid="4" grpId="3"/>
      <p:bldP spid="7" grpId="0"/>
      <p:bldP spid="7" grpId="1"/>
      <p:bldP spid="10" grpId="0"/>
      <p:bldP spid="10" grpId="1"/>
      <p:bldP spid="10" grpId="2"/>
      <p:bldP spid="10" grpId="3"/>
      <p:bldP spid="12" grpId="0"/>
      <p:bldP spid="12" grpId="1"/>
      <p:bldP spid="14" grpId="0"/>
      <p:bldP spid="14" grpId="1"/>
      <p:bldP spid="16" grpId="0"/>
      <p:bldP spid="16" grpId="1"/>
      <p:bldP spid="18" grpId="0"/>
      <p:bldP spid="18" grpId="1"/>
      <p:bldP spid="2" grpId="0" animBg="1"/>
      <p:bldP spid="2" grpId="1"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748B4-F1AA-48F2-B173-236C1B215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Rectangle 2">
            <a:extLst>
              <a:ext uri="{FF2B5EF4-FFF2-40B4-BE49-F238E27FC236}">
                <a16:creationId xmlns:a16="http://schemas.microsoft.com/office/drawing/2014/main" id="{16DE3241-6229-4BA3-8284-04D5B92DC101}"/>
              </a:ext>
            </a:extLst>
          </p:cNvPr>
          <p:cNvSpPr txBox="1">
            <a:spLocks noChangeArrowheads="1"/>
          </p:cNvSpPr>
          <p:nvPr/>
        </p:nvSpPr>
        <p:spPr bwMode="auto">
          <a:xfrm>
            <a:off x="259491" y="315827"/>
            <a:ext cx="8699157" cy="601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offense </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judgment came to all  </a:t>
            </a:r>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many  made sinners</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resulting in condemnation</a:t>
            </a:r>
          </a:p>
          <a:p>
            <a:pPr algn="l" eaLnBrk="1" hangingPunct="1"/>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one Man</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 obedience </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free gift came to all     </a:t>
            </a:r>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many made righteous</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resulting in justification of life</a:t>
            </a:r>
          </a:p>
          <a:p>
            <a:pPr algn="l" eaLnBrk="1" hangingPunct="1"/>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 = death</a:t>
            </a:r>
          </a:p>
          <a:p>
            <a:pPr algn="l"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grace = righteousness to eternal life in Christ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239486" y="274638"/>
            <a:ext cx="8447314"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 Moreover the law entered that the offense might abound. But where sin abounded, grace abounded much more, so that as sin reigned in death, even so grace might reign through righteousness to eternal life through Jesus Christ our Lord. </a:t>
            </a:r>
            <a:r>
              <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5:18-21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4ED6F1F-BCF8-46D5-A04A-E896970FF2BB}"/>
              </a:ext>
            </a:extLst>
          </p:cNvPr>
          <p:cNvSpPr txBox="1">
            <a:spLocks noChangeArrowheads="1"/>
          </p:cNvSpPr>
          <p:nvPr/>
        </p:nvSpPr>
        <p:spPr bwMode="auto">
          <a:xfrm>
            <a:off x="5924817" y="4026694"/>
            <a:ext cx="936084" cy="72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Arrow: Bent-Up 9">
            <a:extLst>
              <a:ext uri="{FF2B5EF4-FFF2-40B4-BE49-F238E27FC236}">
                <a16:creationId xmlns:a16="http://schemas.microsoft.com/office/drawing/2014/main" id="{F550C2B9-7785-403B-BA82-A849B941F339}"/>
              </a:ext>
            </a:extLst>
          </p:cNvPr>
          <p:cNvSpPr/>
          <p:nvPr/>
        </p:nvSpPr>
        <p:spPr>
          <a:xfrm rot="5400000">
            <a:off x="361202" y="1201465"/>
            <a:ext cx="331879" cy="230818"/>
          </a:xfrm>
          <a:prstGeom prst="bentUpArrow">
            <a:avLst>
              <a:gd name="adj1" fmla="val 25000"/>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300D06A4-EA84-4B2E-919F-A47173FAFEC3}"/>
              </a:ext>
            </a:extLst>
          </p:cNvPr>
          <p:cNvSpPr/>
          <p:nvPr/>
        </p:nvSpPr>
        <p:spPr>
          <a:xfrm rot="5400000">
            <a:off x="385915" y="3141476"/>
            <a:ext cx="331879" cy="230818"/>
          </a:xfrm>
          <a:prstGeom prst="bentUpArrow">
            <a:avLst>
              <a:gd name="adj1" fmla="val 25000"/>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2">
            <a:extLst>
              <a:ext uri="{FF2B5EF4-FFF2-40B4-BE49-F238E27FC236}">
                <a16:creationId xmlns:a16="http://schemas.microsoft.com/office/drawing/2014/main" id="{AC3DAF34-1598-445E-BDF7-CE7F3D17BD0E}"/>
              </a:ext>
            </a:extLst>
          </p:cNvPr>
          <p:cNvSpPr txBox="1">
            <a:spLocks noChangeArrowheads="1"/>
          </p:cNvSpPr>
          <p:nvPr/>
        </p:nvSpPr>
        <p:spPr bwMode="auto">
          <a:xfrm>
            <a:off x="3196584" y="100013"/>
            <a:ext cx="1668309" cy="77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a:t>
            </a:r>
          </a:p>
        </p:txBody>
      </p:sp>
      <p:sp>
        <p:nvSpPr>
          <p:cNvPr id="9" name="Rectangle 2">
            <a:extLst>
              <a:ext uri="{FF2B5EF4-FFF2-40B4-BE49-F238E27FC236}">
                <a16:creationId xmlns:a16="http://schemas.microsoft.com/office/drawing/2014/main" id="{B069F6F4-4C49-452B-A497-F884030881B1}"/>
              </a:ext>
            </a:extLst>
          </p:cNvPr>
          <p:cNvSpPr txBox="1">
            <a:spLocks noChangeArrowheads="1"/>
          </p:cNvSpPr>
          <p:nvPr/>
        </p:nvSpPr>
        <p:spPr bwMode="auto">
          <a:xfrm>
            <a:off x="6512010" y="222422"/>
            <a:ext cx="1505659" cy="52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offense</a:t>
            </a:r>
          </a:p>
        </p:txBody>
      </p:sp>
      <p:sp>
        <p:nvSpPr>
          <p:cNvPr id="10" name="Rectangle 2">
            <a:extLst>
              <a:ext uri="{FF2B5EF4-FFF2-40B4-BE49-F238E27FC236}">
                <a16:creationId xmlns:a16="http://schemas.microsoft.com/office/drawing/2014/main" id="{8BF4370D-5FF2-46A3-955F-3D8B92A960DB}"/>
              </a:ext>
            </a:extLst>
          </p:cNvPr>
          <p:cNvSpPr txBox="1">
            <a:spLocks noChangeArrowheads="1"/>
          </p:cNvSpPr>
          <p:nvPr/>
        </p:nvSpPr>
        <p:spPr bwMode="auto">
          <a:xfrm>
            <a:off x="1038225" y="678656"/>
            <a:ext cx="393045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judgment</a:t>
            </a:r>
            <a:r>
              <a:rPr kumimoji="0" lang="en-US" altLang="en-US" sz="32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came to all</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0EA3630-F3F7-496B-AAB3-D0FE3D00A3D2}"/>
              </a:ext>
            </a:extLst>
          </p:cNvPr>
          <p:cNvSpPr txBox="1">
            <a:spLocks noChangeArrowheads="1"/>
          </p:cNvSpPr>
          <p:nvPr/>
        </p:nvSpPr>
        <p:spPr bwMode="auto">
          <a:xfrm>
            <a:off x="3567287" y="2644345"/>
            <a:ext cx="1347614" cy="56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many</a:t>
            </a:r>
          </a:p>
        </p:txBody>
      </p:sp>
      <p:sp>
        <p:nvSpPr>
          <p:cNvPr id="12" name="Rectangle 2">
            <a:extLst>
              <a:ext uri="{FF2B5EF4-FFF2-40B4-BE49-F238E27FC236}">
                <a16:creationId xmlns:a16="http://schemas.microsoft.com/office/drawing/2014/main" id="{B5160B1D-10ED-4D4B-96CA-A07553E0CD9B}"/>
              </a:ext>
            </a:extLst>
          </p:cNvPr>
          <p:cNvSpPr txBox="1">
            <a:spLocks noChangeArrowheads="1"/>
          </p:cNvSpPr>
          <p:nvPr/>
        </p:nvSpPr>
        <p:spPr bwMode="auto">
          <a:xfrm>
            <a:off x="5569081" y="2631989"/>
            <a:ext cx="2623449" cy="58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made sinners</a:t>
            </a:r>
          </a:p>
        </p:txBody>
      </p:sp>
      <p:sp>
        <p:nvSpPr>
          <p:cNvPr id="13" name="Rectangle 2">
            <a:extLst>
              <a:ext uri="{FF2B5EF4-FFF2-40B4-BE49-F238E27FC236}">
                <a16:creationId xmlns:a16="http://schemas.microsoft.com/office/drawing/2014/main" id="{A494C3B2-7A10-4378-8099-9A6411467E16}"/>
              </a:ext>
            </a:extLst>
          </p:cNvPr>
          <p:cNvSpPr txBox="1">
            <a:spLocks noChangeArrowheads="1"/>
          </p:cNvSpPr>
          <p:nvPr/>
        </p:nvSpPr>
        <p:spPr bwMode="auto">
          <a:xfrm>
            <a:off x="5640793" y="700088"/>
            <a:ext cx="2255431" cy="54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resulting in</a:t>
            </a:r>
          </a:p>
        </p:txBody>
      </p:sp>
      <p:sp>
        <p:nvSpPr>
          <p:cNvPr id="14" name="Rectangle 2">
            <a:extLst>
              <a:ext uri="{FF2B5EF4-FFF2-40B4-BE49-F238E27FC236}">
                <a16:creationId xmlns:a16="http://schemas.microsoft.com/office/drawing/2014/main" id="{E76B3F8B-F988-45AC-8771-6A2F0DCB9FE2}"/>
              </a:ext>
            </a:extLst>
          </p:cNvPr>
          <p:cNvSpPr txBox="1">
            <a:spLocks noChangeArrowheads="1"/>
          </p:cNvSpPr>
          <p:nvPr/>
        </p:nvSpPr>
        <p:spPr bwMode="auto">
          <a:xfrm>
            <a:off x="711994" y="1173891"/>
            <a:ext cx="2723184" cy="57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condemnation</a:t>
            </a:r>
          </a:p>
        </p:txBody>
      </p:sp>
      <p:sp>
        <p:nvSpPr>
          <p:cNvPr id="15" name="Rectangle 2">
            <a:extLst>
              <a:ext uri="{FF2B5EF4-FFF2-40B4-BE49-F238E27FC236}">
                <a16:creationId xmlns:a16="http://schemas.microsoft.com/office/drawing/2014/main" id="{7B37FFB6-D282-4570-B415-0B4C2D464B7C}"/>
              </a:ext>
            </a:extLst>
          </p:cNvPr>
          <p:cNvSpPr txBox="1">
            <a:spLocks noChangeArrowheads="1"/>
          </p:cNvSpPr>
          <p:nvPr/>
        </p:nvSpPr>
        <p:spPr bwMode="auto">
          <a:xfrm>
            <a:off x="4679395" y="1186248"/>
            <a:ext cx="1746119" cy="54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a:t>
            </a:r>
          </a:p>
        </p:txBody>
      </p:sp>
      <p:sp>
        <p:nvSpPr>
          <p:cNvPr id="16" name="Rectangle 2">
            <a:extLst>
              <a:ext uri="{FF2B5EF4-FFF2-40B4-BE49-F238E27FC236}">
                <a16:creationId xmlns:a16="http://schemas.microsoft.com/office/drawing/2014/main" id="{CC6C3833-76AB-4B95-B62E-B137F8127AA7}"/>
              </a:ext>
            </a:extLst>
          </p:cNvPr>
          <p:cNvSpPr txBox="1">
            <a:spLocks noChangeArrowheads="1"/>
          </p:cNvSpPr>
          <p:nvPr/>
        </p:nvSpPr>
        <p:spPr bwMode="auto">
          <a:xfrm>
            <a:off x="1328737" y="3150974"/>
            <a:ext cx="4257675" cy="52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Man</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 obedience</a:t>
            </a:r>
          </a:p>
        </p:txBody>
      </p:sp>
      <p:sp>
        <p:nvSpPr>
          <p:cNvPr id="17" name="Rectangle 2">
            <a:extLst>
              <a:ext uri="{FF2B5EF4-FFF2-40B4-BE49-F238E27FC236}">
                <a16:creationId xmlns:a16="http://schemas.microsoft.com/office/drawing/2014/main" id="{58475F7B-C3FA-4A72-B1AA-51545E2D5F80}"/>
              </a:ext>
            </a:extLst>
          </p:cNvPr>
          <p:cNvSpPr txBox="1">
            <a:spLocks noChangeArrowheads="1"/>
          </p:cNvSpPr>
          <p:nvPr/>
        </p:nvSpPr>
        <p:spPr bwMode="auto">
          <a:xfrm>
            <a:off x="4298156" y="1655805"/>
            <a:ext cx="3105150" cy="58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gift came to all</a:t>
            </a:r>
          </a:p>
        </p:txBody>
      </p:sp>
      <p:sp>
        <p:nvSpPr>
          <p:cNvPr id="18" name="Rectangle 2">
            <a:extLst>
              <a:ext uri="{FF2B5EF4-FFF2-40B4-BE49-F238E27FC236}">
                <a16:creationId xmlns:a16="http://schemas.microsoft.com/office/drawing/2014/main" id="{73BADC79-0DF6-40CC-A6CA-E97A4AEA7F3D}"/>
              </a:ext>
            </a:extLst>
          </p:cNvPr>
          <p:cNvSpPr txBox="1">
            <a:spLocks noChangeArrowheads="1"/>
          </p:cNvSpPr>
          <p:nvPr/>
        </p:nvSpPr>
        <p:spPr bwMode="auto">
          <a:xfrm>
            <a:off x="5122069" y="3124201"/>
            <a:ext cx="1411820" cy="57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many</a:t>
            </a:r>
          </a:p>
        </p:txBody>
      </p:sp>
      <p:sp>
        <p:nvSpPr>
          <p:cNvPr id="19" name="Rectangle 2">
            <a:extLst>
              <a:ext uri="{FF2B5EF4-FFF2-40B4-BE49-F238E27FC236}">
                <a16:creationId xmlns:a16="http://schemas.microsoft.com/office/drawing/2014/main" id="{E8318D7A-988C-4459-93C3-330601ECEAEF}"/>
              </a:ext>
            </a:extLst>
          </p:cNvPr>
          <p:cNvSpPr txBox="1">
            <a:spLocks noChangeArrowheads="1"/>
          </p:cNvSpPr>
          <p:nvPr/>
        </p:nvSpPr>
        <p:spPr bwMode="auto">
          <a:xfrm>
            <a:off x="7402966" y="3145706"/>
            <a:ext cx="1345748" cy="54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made</a:t>
            </a:r>
          </a:p>
        </p:txBody>
      </p:sp>
      <p:sp>
        <p:nvSpPr>
          <p:cNvPr id="20" name="Rectangle 2">
            <a:extLst>
              <a:ext uri="{FF2B5EF4-FFF2-40B4-BE49-F238E27FC236}">
                <a16:creationId xmlns:a16="http://schemas.microsoft.com/office/drawing/2014/main" id="{614F7033-73C2-4DBA-981B-1ABB7CC98C9A}"/>
              </a:ext>
            </a:extLst>
          </p:cNvPr>
          <p:cNvSpPr txBox="1">
            <a:spLocks noChangeArrowheads="1"/>
          </p:cNvSpPr>
          <p:nvPr/>
        </p:nvSpPr>
        <p:spPr bwMode="auto">
          <a:xfrm>
            <a:off x="292894" y="3617980"/>
            <a:ext cx="2232592" cy="55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a:t>
            </a:r>
          </a:p>
        </p:txBody>
      </p:sp>
      <p:sp>
        <p:nvSpPr>
          <p:cNvPr id="21" name="Rectangle 2">
            <a:extLst>
              <a:ext uri="{FF2B5EF4-FFF2-40B4-BE49-F238E27FC236}">
                <a16:creationId xmlns:a16="http://schemas.microsoft.com/office/drawing/2014/main" id="{A6482BA5-B8B1-4E57-91AF-FDB258A0A330}"/>
              </a:ext>
            </a:extLst>
          </p:cNvPr>
          <p:cNvSpPr txBox="1">
            <a:spLocks noChangeArrowheads="1"/>
          </p:cNvSpPr>
          <p:nvPr/>
        </p:nvSpPr>
        <p:spPr bwMode="auto">
          <a:xfrm>
            <a:off x="502445" y="2166329"/>
            <a:ext cx="5389370" cy="54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resulting in justification of life</a:t>
            </a:r>
          </a:p>
        </p:txBody>
      </p:sp>
      <p:sp>
        <p:nvSpPr>
          <p:cNvPr id="22" name="Rectangle 2">
            <a:extLst>
              <a:ext uri="{FF2B5EF4-FFF2-40B4-BE49-F238E27FC236}">
                <a16:creationId xmlns:a16="http://schemas.microsoft.com/office/drawing/2014/main" id="{9A1DE753-DC74-44EC-9F05-3641F982F48E}"/>
              </a:ext>
            </a:extLst>
          </p:cNvPr>
          <p:cNvSpPr txBox="1">
            <a:spLocks noChangeArrowheads="1"/>
          </p:cNvSpPr>
          <p:nvPr/>
        </p:nvSpPr>
        <p:spPr bwMode="auto">
          <a:xfrm>
            <a:off x="7308056" y="4609266"/>
            <a:ext cx="965087" cy="53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p>
        </p:txBody>
      </p:sp>
      <p:sp>
        <p:nvSpPr>
          <p:cNvPr id="23" name="Rectangle 2">
            <a:extLst>
              <a:ext uri="{FF2B5EF4-FFF2-40B4-BE49-F238E27FC236}">
                <a16:creationId xmlns:a16="http://schemas.microsoft.com/office/drawing/2014/main" id="{383C3450-3FA7-44AC-99D6-EB44EBCA8E78}"/>
              </a:ext>
            </a:extLst>
          </p:cNvPr>
          <p:cNvSpPr txBox="1">
            <a:spLocks noChangeArrowheads="1"/>
          </p:cNvSpPr>
          <p:nvPr/>
        </p:nvSpPr>
        <p:spPr bwMode="auto">
          <a:xfrm>
            <a:off x="2324100" y="5088237"/>
            <a:ext cx="1551213" cy="54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p>
        </p:txBody>
      </p:sp>
      <p:sp>
        <p:nvSpPr>
          <p:cNvPr id="24" name="Rectangle 2">
            <a:extLst>
              <a:ext uri="{FF2B5EF4-FFF2-40B4-BE49-F238E27FC236}">
                <a16:creationId xmlns:a16="http://schemas.microsoft.com/office/drawing/2014/main" id="{EF703484-07F1-40F4-9236-37E7D59BC6F4}"/>
              </a:ext>
            </a:extLst>
          </p:cNvPr>
          <p:cNvSpPr txBox="1">
            <a:spLocks noChangeArrowheads="1"/>
          </p:cNvSpPr>
          <p:nvPr/>
        </p:nvSpPr>
        <p:spPr bwMode="auto">
          <a:xfrm>
            <a:off x="4857488" y="5069682"/>
            <a:ext cx="1533787" cy="59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a:t>
            </a:r>
          </a:p>
        </p:txBody>
      </p:sp>
      <p:sp>
        <p:nvSpPr>
          <p:cNvPr id="25" name="Rectangle 2">
            <a:extLst>
              <a:ext uri="{FF2B5EF4-FFF2-40B4-BE49-F238E27FC236}">
                <a16:creationId xmlns:a16="http://schemas.microsoft.com/office/drawing/2014/main" id="{16928EDA-8FEA-44FC-971E-10B23E02B238}"/>
              </a:ext>
            </a:extLst>
          </p:cNvPr>
          <p:cNvSpPr txBox="1">
            <a:spLocks noChangeArrowheads="1"/>
          </p:cNvSpPr>
          <p:nvPr/>
        </p:nvSpPr>
        <p:spPr bwMode="auto">
          <a:xfrm>
            <a:off x="1740695" y="5567363"/>
            <a:ext cx="5443878" cy="57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 to eternal life</a:t>
            </a:r>
          </a:p>
        </p:txBody>
      </p:sp>
      <p:sp>
        <p:nvSpPr>
          <p:cNvPr id="26" name="Rectangle 2">
            <a:extLst>
              <a:ext uri="{FF2B5EF4-FFF2-40B4-BE49-F238E27FC236}">
                <a16:creationId xmlns:a16="http://schemas.microsoft.com/office/drawing/2014/main" id="{C59ED5E9-73EE-493A-9F8C-2143302C3DE6}"/>
              </a:ext>
            </a:extLst>
          </p:cNvPr>
          <p:cNvSpPr txBox="1">
            <a:spLocks noChangeArrowheads="1"/>
          </p:cNvSpPr>
          <p:nvPr/>
        </p:nvSpPr>
        <p:spPr bwMode="auto">
          <a:xfrm>
            <a:off x="2090057" y="5098256"/>
            <a:ext cx="536462" cy="53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p>
        </p:txBody>
      </p:sp>
      <p:sp>
        <p:nvSpPr>
          <p:cNvPr id="27" name="Rectangle 2">
            <a:extLst>
              <a:ext uri="{FF2B5EF4-FFF2-40B4-BE49-F238E27FC236}">
                <a16:creationId xmlns:a16="http://schemas.microsoft.com/office/drawing/2014/main" id="{96D7889B-C37B-440D-B457-EADB1AC3B7F7}"/>
              </a:ext>
            </a:extLst>
          </p:cNvPr>
          <p:cNvSpPr txBox="1">
            <a:spLocks noChangeArrowheads="1"/>
          </p:cNvSpPr>
          <p:nvPr/>
        </p:nvSpPr>
        <p:spPr bwMode="auto">
          <a:xfrm>
            <a:off x="2005353" y="6062663"/>
            <a:ext cx="1383166" cy="55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p>
        </p:txBody>
      </p:sp>
      <p:sp>
        <p:nvSpPr>
          <p:cNvPr id="29" name="Rectangle 6">
            <a:extLst>
              <a:ext uri="{FF2B5EF4-FFF2-40B4-BE49-F238E27FC236}">
                <a16:creationId xmlns:a16="http://schemas.microsoft.com/office/drawing/2014/main" id="{1225BCFF-B0C1-46F7-B1AF-55BB3E3C1FAB}"/>
              </a:ext>
            </a:extLst>
          </p:cNvPr>
          <p:cNvSpPr>
            <a:spLocks noChangeArrowheads="1"/>
          </p:cNvSpPr>
          <p:nvPr/>
        </p:nvSpPr>
        <p:spPr bwMode="auto">
          <a:xfrm>
            <a:off x="3076628" y="1497374"/>
            <a:ext cx="64536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99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 name="Rectangle 6">
            <a:extLst>
              <a:ext uri="{FF2B5EF4-FFF2-40B4-BE49-F238E27FC236}">
                <a16:creationId xmlns:a16="http://schemas.microsoft.com/office/drawing/2014/main" id="{7F74A2CE-CB63-47D7-8D84-5E018698C299}"/>
              </a:ext>
            </a:extLst>
          </p:cNvPr>
          <p:cNvSpPr>
            <a:spLocks noChangeArrowheads="1"/>
          </p:cNvSpPr>
          <p:nvPr/>
        </p:nvSpPr>
        <p:spPr bwMode="auto">
          <a:xfrm>
            <a:off x="3082721" y="3443924"/>
            <a:ext cx="628970" cy="72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99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1" name="Rectangle 6">
            <a:extLst>
              <a:ext uri="{FF2B5EF4-FFF2-40B4-BE49-F238E27FC236}">
                <a16:creationId xmlns:a16="http://schemas.microsoft.com/office/drawing/2014/main" id="{3831D070-8AFB-4D97-B05B-0F70F094A433}"/>
              </a:ext>
            </a:extLst>
          </p:cNvPr>
          <p:cNvSpPr>
            <a:spLocks noChangeArrowheads="1"/>
          </p:cNvSpPr>
          <p:nvPr/>
        </p:nvSpPr>
        <p:spPr bwMode="auto">
          <a:xfrm>
            <a:off x="7256743" y="5401718"/>
            <a:ext cx="586491" cy="7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8" name="Rectangle 2" hidden="1">
            <a:extLst>
              <a:ext uri="{FF2B5EF4-FFF2-40B4-BE49-F238E27FC236}">
                <a16:creationId xmlns:a16="http://schemas.microsoft.com/office/drawing/2014/main" id="{3626BD2D-E54B-480A-A401-0AC0CB075EA5}"/>
              </a:ext>
            </a:extLst>
          </p:cNvPr>
          <p:cNvSpPr txBox="1">
            <a:spLocks noChangeArrowheads="1"/>
          </p:cNvSpPr>
          <p:nvPr/>
        </p:nvSpPr>
        <p:spPr bwMode="auto">
          <a:xfrm>
            <a:off x="4586412" y="2364456"/>
            <a:ext cx="923801" cy="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4913682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5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5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5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25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25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25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250"/>
                                        <p:tgtEl>
                                          <p:spTgt spid="27"/>
                                        </p:tgtEl>
                                      </p:cBhvr>
                                    </p:animEffect>
                                  </p:childTnLst>
                                </p:cTn>
                              </p:par>
                              <p:par>
                                <p:cTn id="74" presetID="42" presetClass="path" presetSubtype="0" accel="50000" decel="50000" fill="hold" grpId="2" nodeType="withEffect">
                                  <p:stCondLst>
                                    <p:cond delay="0"/>
                                  </p:stCondLst>
                                  <p:childTnLst>
                                    <p:animMotion origin="layout" path="M 1.38889E-6 -3.33333E-6 L -0.32882 0.05764 " pathEditMode="relative" rAng="0" ptsTypes="AA">
                                      <p:cBhvr>
                                        <p:cTn id="75" dur="2000" fill="hold"/>
                                        <p:tgtEl>
                                          <p:spTgt spid="8"/>
                                        </p:tgtEl>
                                        <p:attrNameLst>
                                          <p:attrName>ppt_x</p:attrName>
                                          <p:attrName>ppt_y</p:attrName>
                                        </p:attrNameLst>
                                      </p:cBhvr>
                                      <p:rCtr x="-16441" y="2870"/>
                                    </p:animMotion>
                                  </p:childTnLst>
                                </p:cTn>
                              </p:par>
                              <p:par>
                                <p:cTn id="76" presetID="42" presetClass="path" presetSubtype="0" accel="50000" decel="50000" fill="hold" grpId="2" nodeType="withEffect">
                                  <p:stCondLst>
                                    <p:cond delay="0"/>
                                  </p:stCondLst>
                                  <p:childTnLst>
                                    <p:animMotion origin="layout" path="M -4.44444E-6 -3.33333E-6 L -0.52899 0.05834 " pathEditMode="relative" rAng="0" ptsTypes="AA">
                                      <p:cBhvr>
                                        <p:cTn id="77" dur="2000" fill="hold"/>
                                        <p:tgtEl>
                                          <p:spTgt spid="9"/>
                                        </p:tgtEl>
                                        <p:attrNameLst>
                                          <p:attrName>ppt_x</p:attrName>
                                          <p:attrName>ppt_y</p:attrName>
                                        </p:attrNameLst>
                                      </p:cBhvr>
                                      <p:rCtr x="-26458" y="2917"/>
                                    </p:animMotion>
                                  </p:childTnLst>
                                </p:cTn>
                              </p:par>
                              <p:par>
                                <p:cTn id="78" presetID="42" presetClass="path" presetSubtype="0" accel="50000" decel="50000" fill="hold" grpId="2" nodeType="withEffect">
                                  <p:stCondLst>
                                    <p:cond delay="0"/>
                                  </p:stCondLst>
                                  <p:childTnLst>
                                    <p:animMotion origin="layout" path="M -2.22222E-6 1.85185E-6 L -0.04462 0.0581 " pathEditMode="relative" rAng="0" ptsTypes="AA">
                                      <p:cBhvr>
                                        <p:cTn id="79" dur="2000" fill="hold"/>
                                        <p:tgtEl>
                                          <p:spTgt spid="10"/>
                                        </p:tgtEl>
                                        <p:attrNameLst>
                                          <p:attrName>ppt_x</p:attrName>
                                          <p:attrName>ppt_y</p:attrName>
                                        </p:attrNameLst>
                                      </p:cBhvr>
                                      <p:rCtr x="-2240" y="2894"/>
                                    </p:animMotion>
                                  </p:childTnLst>
                                </p:cTn>
                              </p:par>
                              <p:par>
                                <p:cTn id="80" presetID="42" presetClass="path" presetSubtype="0" accel="50000" decel="50000" fill="hold" grpId="2" nodeType="withEffect">
                                  <p:stCondLst>
                                    <p:cond delay="0"/>
                                  </p:stCondLst>
                                  <p:childTnLst>
                                    <p:animMotion origin="layout" path="M 4.72222E-6 -3.7037E-7 L 0.1467 -0.22685 " pathEditMode="relative" rAng="0" ptsTypes="AA">
                                      <p:cBhvr>
                                        <p:cTn id="81" dur="2000" fill="hold"/>
                                        <p:tgtEl>
                                          <p:spTgt spid="11"/>
                                        </p:tgtEl>
                                        <p:attrNameLst>
                                          <p:attrName>ppt_x</p:attrName>
                                          <p:attrName>ppt_y</p:attrName>
                                        </p:attrNameLst>
                                      </p:cBhvr>
                                      <p:rCtr x="7326" y="-11343"/>
                                    </p:animMotion>
                                  </p:childTnLst>
                                </p:cTn>
                              </p:par>
                              <p:par>
                                <p:cTn id="82" presetID="42" presetClass="path" presetSubtype="0" accel="50000" decel="50000" fill="hold" grpId="2" nodeType="withEffect">
                                  <p:stCondLst>
                                    <p:cond delay="0"/>
                                  </p:stCondLst>
                                  <p:childTnLst>
                                    <p:animMotion origin="layout" path="M -5.55556E-7 -3.7037E-7 L 0.05295 -0.22639 " pathEditMode="relative" rAng="0" ptsTypes="AA">
                                      <p:cBhvr>
                                        <p:cTn id="83" dur="2000" fill="hold"/>
                                        <p:tgtEl>
                                          <p:spTgt spid="12"/>
                                        </p:tgtEl>
                                        <p:attrNameLst>
                                          <p:attrName>ppt_x</p:attrName>
                                          <p:attrName>ppt_y</p:attrName>
                                        </p:attrNameLst>
                                      </p:cBhvr>
                                      <p:rCtr x="2639" y="-11319"/>
                                    </p:animMotion>
                                  </p:childTnLst>
                                </p:cTn>
                              </p:par>
                              <p:par>
                                <p:cTn id="84" presetID="42" presetClass="path" presetSubtype="0" accel="50000" decel="50000" fill="hold" grpId="2" nodeType="withEffect">
                                  <p:stCondLst>
                                    <p:cond delay="0"/>
                                  </p:stCondLst>
                                  <p:childTnLst>
                                    <p:animMotion origin="layout" path="M -4.16667E-6 3.7037E-7 L -0.45468 0.12847 " pathEditMode="relative" rAng="0" ptsTypes="AA">
                                      <p:cBhvr>
                                        <p:cTn id="85" dur="2000" fill="hold"/>
                                        <p:tgtEl>
                                          <p:spTgt spid="13"/>
                                        </p:tgtEl>
                                        <p:attrNameLst>
                                          <p:attrName>ppt_x</p:attrName>
                                          <p:attrName>ppt_y</p:attrName>
                                        </p:attrNameLst>
                                      </p:cBhvr>
                                      <p:rCtr x="-22743" y="6412"/>
                                    </p:animMotion>
                                  </p:childTnLst>
                                </p:cTn>
                              </p:par>
                              <p:par>
                                <p:cTn id="86" presetID="42" presetClass="path" presetSubtype="0" accel="50000" decel="50000" fill="hold" grpId="2" nodeType="withEffect">
                                  <p:stCondLst>
                                    <p:cond delay="0"/>
                                  </p:stCondLst>
                                  <p:childTnLst>
                                    <p:animMotion origin="layout" path="M 3.88889E-6 -1.48148E-6 L 0.30659 0.05764 " pathEditMode="relative" rAng="0" ptsTypes="AA">
                                      <p:cBhvr>
                                        <p:cTn id="87" dur="2000" fill="hold"/>
                                        <p:tgtEl>
                                          <p:spTgt spid="14"/>
                                        </p:tgtEl>
                                        <p:attrNameLst>
                                          <p:attrName>ppt_x</p:attrName>
                                          <p:attrName>ppt_y</p:attrName>
                                        </p:attrNameLst>
                                      </p:cBhvr>
                                      <p:rCtr x="15330" y="2870"/>
                                    </p:animMotion>
                                  </p:childTnLst>
                                </p:cTn>
                              </p:par>
                              <p:par>
                                <p:cTn id="88" presetID="42" presetClass="path" presetSubtype="0" accel="50000" decel="50000" fill="hold" grpId="2" nodeType="withEffect">
                                  <p:stCondLst>
                                    <p:cond delay="0"/>
                                  </p:stCondLst>
                                  <p:childTnLst>
                                    <p:animMotion origin="layout" path="M -1.66667E-6 2.77556E-17 L -0.49531 0.20069 " pathEditMode="relative" rAng="0" ptsTypes="AA">
                                      <p:cBhvr>
                                        <p:cTn id="89" dur="2000" fill="hold"/>
                                        <p:tgtEl>
                                          <p:spTgt spid="15"/>
                                        </p:tgtEl>
                                        <p:attrNameLst>
                                          <p:attrName>ppt_x</p:attrName>
                                          <p:attrName>ppt_y</p:attrName>
                                        </p:attrNameLst>
                                      </p:cBhvr>
                                      <p:rCtr x="-24774" y="10023"/>
                                    </p:animMotion>
                                  </p:childTnLst>
                                </p:cTn>
                              </p:par>
                              <p:par>
                                <p:cTn id="90" presetID="42" presetClass="path" presetSubtype="0" accel="50000" decel="50000" fill="hold" grpId="2" nodeType="withEffect">
                                  <p:stCondLst>
                                    <p:cond delay="0"/>
                                  </p:stCondLst>
                                  <p:childTnLst>
                                    <p:animMotion origin="layout" path="M 5E-6 3.33333E-6 L 0.01563 -0.08473 " pathEditMode="relative" rAng="0" ptsTypes="AA">
                                      <p:cBhvr>
                                        <p:cTn id="91" dur="2000" fill="hold"/>
                                        <p:tgtEl>
                                          <p:spTgt spid="16"/>
                                        </p:tgtEl>
                                        <p:attrNameLst>
                                          <p:attrName>ppt_x</p:attrName>
                                          <p:attrName>ppt_y</p:attrName>
                                        </p:attrNameLst>
                                      </p:cBhvr>
                                      <p:rCtr x="781" y="-4236"/>
                                    </p:animMotion>
                                  </p:childTnLst>
                                </p:cTn>
                              </p:par>
                              <p:par>
                                <p:cTn id="92" presetID="42" presetClass="path" presetSubtype="0" accel="50000" decel="50000" fill="hold" grpId="2" nodeType="withEffect">
                                  <p:stCondLst>
                                    <p:cond delay="0"/>
                                  </p:stCondLst>
                                  <p:childTnLst>
                                    <p:animMotion origin="layout" path="M 3.05556E-6 -7.40741E-7 L -0.32952 0.20023 " pathEditMode="relative" rAng="0" ptsTypes="AA">
                                      <p:cBhvr>
                                        <p:cTn id="93" dur="2000" fill="hold"/>
                                        <p:tgtEl>
                                          <p:spTgt spid="17"/>
                                        </p:tgtEl>
                                        <p:attrNameLst>
                                          <p:attrName>ppt_x</p:attrName>
                                          <p:attrName>ppt_y</p:attrName>
                                        </p:attrNameLst>
                                      </p:cBhvr>
                                      <p:rCtr x="-16476" y="10000"/>
                                    </p:animMotion>
                                  </p:childTnLst>
                                </p:cTn>
                              </p:par>
                              <p:par>
                                <p:cTn id="94" presetID="42" presetClass="path" presetSubtype="0" accel="50000" decel="50000" fill="hold" grpId="2" nodeType="withEffect">
                                  <p:stCondLst>
                                    <p:cond delay="0"/>
                                  </p:stCondLst>
                                  <p:childTnLst>
                                    <p:animMotion origin="layout" path="M 3.61111E-6 4.81481E-6 L -0.02795 -0.01366 " pathEditMode="relative" rAng="0" ptsTypes="AA">
                                      <p:cBhvr>
                                        <p:cTn id="95" dur="2000" fill="hold"/>
                                        <p:tgtEl>
                                          <p:spTgt spid="18"/>
                                        </p:tgtEl>
                                        <p:attrNameLst>
                                          <p:attrName>ppt_x</p:attrName>
                                          <p:attrName>ppt_y</p:attrName>
                                        </p:attrNameLst>
                                      </p:cBhvr>
                                      <p:rCtr x="-1406" y="-694"/>
                                    </p:animMotion>
                                  </p:childTnLst>
                                </p:cTn>
                              </p:par>
                              <p:par>
                                <p:cTn id="96" presetID="42" presetClass="path" presetSubtype="0" accel="50000" decel="50000" fill="hold" grpId="2" nodeType="withEffect">
                                  <p:stCondLst>
                                    <p:cond delay="0"/>
                                  </p:stCondLst>
                                  <p:childTnLst>
                                    <p:animMotion origin="layout" path="M 2.77778E-7 1.85185E-6 L -0.16007 -0.01412 " pathEditMode="relative" rAng="0" ptsTypes="AA">
                                      <p:cBhvr>
                                        <p:cTn id="97" dur="2000" fill="hold"/>
                                        <p:tgtEl>
                                          <p:spTgt spid="19"/>
                                        </p:tgtEl>
                                        <p:attrNameLst>
                                          <p:attrName>ppt_x</p:attrName>
                                          <p:attrName>ppt_y</p:attrName>
                                        </p:attrNameLst>
                                      </p:cBhvr>
                                      <p:rCtr x="-8003" y="-718"/>
                                    </p:animMotion>
                                  </p:childTnLst>
                                </p:cTn>
                              </p:par>
                              <p:par>
                                <p:cTn id="98" presetID="42" presetClass="path" presetSubtype="0" accel="50000" decel="50000" fill="hold" grpId="2" nodeType="withEffect">
                                  <p:stCondLst>
                                    <p:cond delay="0"/>
                                  </p:stCondLst>
                                  <p:childTnLst>
                                    <p:animMotion origin="layout" path="M 3.33333E-6 2.96296E-6 L 0.71823 -0.08403 " pathEditMode="relative" rAng="0" ptsTypes="AA">
                                      <p:cBhvr>
                                        <p:cTn id="99" dur="2000" fill="hold"/>
                                        <p:tgtEl>
                                          <p:spTgt spid="20"/>
                                        </p:tgtEl>
                                        <p:attrNameLst>
                                          <p:attrName>ppt_x</p:attrName>
                                          <p:attrName>ppt_y</p:attrName>
                                        </p:attrNameLst>
                                      </p:cBhvr>
                                      <p:rCtr x="35903" y="-4213"/>
                                    </p:animMotion>
                                  </p:childTnLst>
                                </p:cTn>
                              </p:par>
                              <p:par>
                                <p:cTn id="100" presetID="42" presetClass="path" presetSubtype="0" accel="50000" decel="50000" fill="hold" grpId="2" nodeType="withEffect">
                                  <p:stCondLst>
                                    <p:cond delay="0"/>
                                  </p:stCondLst>
                                  <p:childTnLst>
                                    <p:animMotion origin="layout" path="M -2.77778E-6 4.44444E-6 L 0.10868 0.19976 " pathEditMode="relative" rAng="0" ptsTypes="AA">
                                      <p:cBhvr>
                                        <p:cTn id="101" dur="2000" fill="hold"/>
                                        <p:tgtEl>
                                          <p:spTgt spid="21"/>
                                        </p:tgtEl>
                                        <p:attrNameLst>
                                          <p:attrName>ppt_x</p:attrName>
                                          <p:attrName>ppt_y</p:attrName>
                                        </p:attrNameLst>
                                      </p:cBhvr>
                                      <p:rCtr x="5434" y="9977"/>
                                    </p:animMotion>
                                  </p:childTnLst>
                                </p:cTn>
                              </p:par>
                              <p:par>
                                <p:cTn id="102" presetID="42" presetClass="path" presetSubtype="0" accel="50000" decel="50000" fill="hold" grpId="2" nodeType="withEffect">
                                  <p:stCondLst>
                                    <p:cond delay="0"/>
                                  </p:stCondLst>
                                  <p:childTnLst>
                                    <p:animMotion origin="layout" path="M 2.77778E-7 -1.11111E-6 L -0.6408 0.05787 " pathEditMode="relative" rAng="0" ptsTypes="AA">
                                      <p:cBhvr>
                                        <p:cTn id="103" dur="2000" fill="hold"/>
                                        <p:tgtEl>
                                          <p:spTgt spid="22"/>
                                        </p:tgtEl>
                                        <p:attrNameLst>
                                          <p:attrName>ppt_x</p:attrName>
                                          <p:attrName>ppt_y</p:attrName>
                                        </p:attrNameLst>
                                      </p:cBhvr>
                                      <p:rCtr x="-32049" y="2894"/>
                                    </p:animMotion>
                                  </p:childTnLst>
                                </p:cTn>
                              </p:par>
                              <p:par>
                                <p:cTn id="104" presetID="42" presetClass="path" presetSubtype="0" accel="50000" decel="50000" fill="hold" grpId="2" nodeType="withEffect">
                                  <p:stCondLst>
                                    <p:cond delay="0"/>
                                  </p:stCondLst>
                                  <p:childTnLst>
                                    <p:animMotion origin="layout" path="M 1.11111E-6 -4.44444E-6 L -0.00504 -0.01319 " pathEditMode="relative" rAng="0" ptsTypes="AA">
                                      <p:cBhvr>
                                        <p:cTn id="105" dur="2000" fill="hold"/>
                                        <p:tgtEl>
                                          <p:spTgt spid="23"/>
                                        </p:tgtEl>
                                        <p:attrNameLst>
                                          <p:attrName>ppt_x</p:attrName>
                                          <p:attrName>ppt_y</p:attrName>
                                        </p:attrNameLst>
                                      </p:cBhvr>
                                      <p:rCtr x="-260" y="-671"/>
                                    </p:animMotion>
                                  </p:childTnLst>
                                </p:cTn>
                              </p:par>
                              <p:par>
                                <p:cTn id="106" presetID="42" presetClass="path" presetSubtype="0" accel="50000" decel="50000" fill="hold" grpId="2" nodeType="withEffect">
                                  <p:stCondLst>
                                    <p:cond delay="0"/>
                                  </p:stCondLst>
                                  <p:childTnLst>
                                    <p:animMotion origin="layout" path="M -4.16667E-6 2.59259E-6 L -0.42604 0.05764 " pathEditMode="relative" rAng="0" ptsTypes="AA">
                                      <p:cBhvr>
                                        <p:cTn id="107" dur="2000" fill="hold"/>
                                        <p:tgtEl>
                                          <p:spTgt spid="24"/>
                                        </p:tgtEl>
                                        <p:attrNameLst>
                                          <p:attrName>ppt_x</p:attrName>
                                          <p:attrName>ppt_y</p:attrName>
                                        </p:attrNameLst>
                                      </p:cBhvr>
                                      <p:rCtr x="-21302" y="2870"/>
                                    </p:animMotion>
                                  </p:childTnLst>
                                </p:cTn>
                              </p:par>
                              <p:par>
                                <p:cTn id="108" presetID="42" presetClass="path" presetSubtype="0" accel="50000" decel="50000" fill="hold" grpId="2" nodeType="withEffect">
                                  <p:stCondLst>
                                    <p:cond delay="0"/>
                                  </p:stCondLst>
                                  <p:childTnLst>
                                    <p:animMotion origin="layout" path="M -8.33333E-7 -2.22222E-6 L 0.05104 -0.01319 " pathEditMode="relative" rAng="0" ptsTypes="AA">
                                      <p:cBhvr>
                                        <p:cTn id="109" dur="2000" fill="hold"/>
                                        <p:tgtEl>
                                          <p:spTgt spid="25"/>
                                        </p:tgtEl>
                                        <p:attrNameLst>
                                          <p:attrName>ppt_x</p:attrName>
                                          <p:attrName>ppt_y</p:attrName>
                                        </p:attrNameLst>
                                      </p:cBhvr>
                                      <p:rCtr x="2552" y="-671"/>
                                    </p:animMotion>
                                  </p:childTnLst>
                                </p:cTn>
                              </p:par>
                              <p:par>
                                <p:cTn id="110" presetID="42" presetClass="path" presetSubtype="0" accel="50000" decel="50000" fill="hold" grpId="2" nodeType="withEffect">
                                  <p:stCondLst>
                                    <p:cond delay="0"/>
                                  </p:stCondLst>
                                  <p:childTnLst>
                                    <p:animMotion origin="layout" path="M 3.88889E-6 4.07407E-6 L 0.56753 0.05787 " pathEditMode="relative" rAng="0" ptsTypes="AA">
                                      <p:cBhvr>
                                        <p:cTn id="111" dur="2000" fill="hold"/>
                                        <p:tgtEl>
                                          <p:spTgt spid="26"/>
                                        </p:tgtEl>
                                        <p:attrNameLst>
                                          <p:attrName>ppt_x</p:attrName>
                                          <p:attrName>ppt_y</p:attrName>
                                        </p:attrNameLst>
                                      </p:cBhvr>
                                      <p:rCtr x="28368" y="2894"/>
                                    </p:animMotion>
                                  </p:childTnLst>
                                </p:cTn>
                              </p:par>
                              <p:par>
                                <p:cTn id="112" presetID="42" presetClass="path" presetSubtype="0" accel="50000" decel="50000" fill="hold" grpId="2" nodeType="withEffect">
                                  <p:stCondLst>
                                    <p:cond delay="0"/>
                                  </p:stCondLst>
                                  <p:childTnLst>
                                    <p:animMotion origin="layout" path="M 4.72222E-6 2.96296E-6 L 0.61163 -0.08426 " pathEditMode="relative" rAng="0" ptsTypes="AA">
                                      <p:cBhvr>
                                        <p:cTn id="113" dur="2000" fill="hold"/>
                                        <p:tgtEl>
                                          <p:spTgt spid="27"/>
                                        </p:tgtEl>
                                        <p:attrNameLst>
                                          <p:attrName>ppt_x</p:attrName>
                                          <p:attrName>ppt_y</p:attrName>
                                        </p:attrNameLst>
                                      </p:cBhvr>
                                      <p:rCtr x="30573" y="-4213"/>
                                    </p:animMotion>
                                  </p:childTnLst>
                                </p:cTn>
                              </p:par>
                              <p:par>
                                <p:cTn id="114" presetID="10" presetClass="exit" presetSubtype="0" fill="hold" grpId="1" nodeType="withEffect">
                                  <p:stCondLst>
                                    <p:cond delay="0"/>
                                  </p:stCondLst>
                                  <p:childTnLst>
                                    <p:animEffect transition="out" filter="fade">
                                      <p:cBhvr>
                                        <p:cTn id="115" dur="1250"/>
                                        <p:tgtEl>
                                          <p:spTgt spid="3074"/>
                                        </p:tgtEl>
                                      </p:cBhvr>
                                    </p:animEffect>
                                    <p:set>
                                      <p:cBhvr>
                                        <p:cTn id="116" dur="1" fill="hold">
                                          <p:stCondLst>
                                            <p:cond delay="1249"/>
                                          </p:stCondLst>
                                        </p:cTn>
                                        <p:tgtEl>
                                          <p:spTgt spid="3074"/>
                                        </p:tgtEl>
                                        <p:attrNameLst>
                                          <p:attrName>style.visibility</p:attrName>
                                        </p:attrNameLst>
                                      </p:cBhvr>
                                      <p:to>
                                        <p:strVal val="hidden"/>
                                      </p:to>
                                    </p:set>
                                  </p:childTnLst>
                                </p:cTn>
                              </p:par>
                            </p:childTnLst>
                          </p:cTn>
                        </p:par>
                        <p:par>
                          <p:cTn id="117" fill="hold">
                            <p:stCondLst>
                              <p:cond delay="2000"/>
                            </p:stCondLst>
                            <p:childTnLst>
                              <p:par>
                                <p:cTn id="118" presetID="10" presetClass="entr" presetSubtype="0" fill="hold" grpId="0" nodeType="after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fade">
                                      <p:cBhvr>
                                        <p:cTn id="120" dur="100"/>
                                        <p:tgtEl>
                                          <p:spTgt spid="5"/>
                                        </p:tgtEl>
                                      </p:cBhvr>
                                    </p:animEffect>
                                  </p:childTnLst>
                                </p:cTn>
                              </p:par>
                              <p:par>
                                <p:cTn id="121" presetID="10" presetClass="exit" presetSubtype="0" fill="hold" grpId="1" nodeType="withEffect">
                                  <p:stCondLst>
                                    <p:cond delay="0"/>
                                  </p:stCondLst>
                                  <p:childTnLst>
                                    <p:animEffect transition="out" filter="fade">
                                      <p:cBhvr>
                                        <p:cTn id="122" dur="500"/>
                                        <p:tgtEl>
                                          <p:spTgt spid="8"/>
                                        </p:tgtEl>
                                      </p:cBhvr>
                                    </p:animEffect>
                                    <p:set>
                                      <p:cBhvr>
                                        <p:cTn id="123" dur="1" fill="hold">
                                          <p:stCondLst>
                                            <p:cond delay="499"/>
                                          </p:stCondLst>
                                        </p:cTn>
                                        <p:tgtEl>
                                          <p:spTgt spid="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9"/>
                                        </p:tgtEl>
                                      </p:cBhvr>
                                    </p:animEffect>
                                    <p:set>
                                      <p:cBhvr>
                                        <p:cTn id="126" dur="1" fill="hold">
                                          <p:stCondLst>
                                            <p:cond delay="499"/>
                                          </p:stCondLst>
                                        </p:cTn>
                                        <p:tgtEl>
                                          <p:spTgt spid="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2"/>
                                        </p:tgtEl>
                                      </p:cBhvr>
                                    </p:animEffect>
                                    <p:set>
                                      <p:cBhvr>
                                        <p:cTn id="135" dur="1" fill="hold">
                                          <p:stCondLst>
                                            <p:cond delay="499"/>
                                          </p:stCondLst>
                                        </p:cTn>
                                        <p:tgtEl>
                                          <p:spTgt spid="1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4"/>
                                        </p:tgtEl>
                                      </p:cBhvr>
                                    </p:animEffect>
                                    <p:set>
                                      <p:cBhvr>
                                        <p:cTn id="141" dur="1" fill="hold">
                                          <p:stCondLst>
                                            <p:cond delay="499"/>
                                          </p:stCondLst>
                                        </p:cTn>
                                        <p:tgtEl>
                                          <p:spTgt spid="14"/>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5"/>
                                        </p:tgtEl>
                                      </p:cBhvr>
                                    </p:animEffect>
                                    <p:set>
                                      <p:cBhvr>
                                        <p:cTn id="144" dur="1" fill="hold">
                                          <p:stCondLst>
                                            <p:cond delay="499"/>
                                          </p:stCondLst>
                                        </p:cTn>
                                        <p:tgtEl>
                                          <p:spTgt spid="15"/>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1"/>
                                        </p:tgtEl>
                                      </p:cBhvr>
                                    </p:animEffect>
                                    <p:set>
                                      <p:cBhvr>
                                        <p:cTn id="162" dur="1" fill="hold">
                                          <p:stCondLst>
                                            <p:cond delay="499"/>
                                          </p:stCondLst>
                                        </p:cTn>
                                        <p:tgtEl>
                                          <p:spTgt spid="21"/>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2"/>
                                        </p:tgtEl>
                                      </p:cBhvr>
                                    </p:animEffect>
                                    <p:set>
                                      <p:cBhvr>
                                        <p:cTn id="165" dur="1" fill="hold">
                                          <p:stCondLst>
                                            <p:cond delay="499"/>
                                          </p:stCondLst>
                                        </p:cTn>
                                        <p:tgtEl>
                                          <p:spTgt spid="2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
                                        </p:tgtEl>
                                      </p:cBhvr>
                                    </p:animEffect>
                                    <p:set>
                                      <p:cBhvr>
                                        <p:cTn id="168" dur="1" fill="hold">
                                          <p:stCondLst>
                                            <p:cond delay="499"/>
                                          </p:stCondLst>
                                        </p:cTn>
                                        <p:tgtEl>
                                          <p:spTgt spid="23"/>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4"/>
                                        </p:tgtEl>
                                      </p:cBhvr>
                                    </p:animEffect>
                                    <p:set>
                                      <p:cBhvr>
                                        <p:cTn id="171" dur="1" fill="hold">
                                          <p:stCondLst>
                                            <p:cond delay="499"/>
                                          </p:stCondLst>
                                        </p:cTn>
                                        <p:tgtEl>
                                          <p:spTgt spid="24"/>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5"/>
                                        </p:tgtEl>
                                      </p:cBhvr>
                                    </p:animEffect>
                                    <p:set>
                                      <p:cBhvr>
                                        <p:cTn id="174" dur="1" fill="hold">
                                          <p:stCondLst>
                                            <p:cond delay="499"/>
                                          </p:stCondLst>
                                        </p:cTn>
                                        <p:tgtEl>
                                          <p:spTgt spid="25"/>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6"/>
                                        </p:tgtEl>
                                      </p:cBhvr>
                                    </p:animEffect>
                                    <p:set>
                                      <p:cBhvr>
                                        <p:cTn id="177" dur="1" fill="hold">
                                          <p:stCondLst>
                                            <p:cond delay="499"/>
                                          </p:stCondLst>
                                        </p:cTn>
                                        <p:tgtEl>
                                          <p:spTgt spid="26"/>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7"/>
                                        </p:tgtEl>
                                      </p:cBhvr>
                                    </p:animEffect>
                                    <p:set>
                                      <p:cBhvr>
                                        <p:cTn id="180" dur="1" fill="hold">
                                          <p:stCondLst>
                                            <p:cond delay="499"/>
                                          </p:stCondLst>
                                        </p:cTn>
                                        <p:tgtEl>
                                          <p:spTgt spid="27"/>
                                        </p:tgtEl>
                                        <p:attrNameLst>
                                          <p:attrName>style.visibility</p:attrName>
                                        </p:attrNameLst>
                                      </p:cBhvr>
                                      <p:to>
                                        <p:strVal val="hidden"/>
                                      </p:to>
                                    </p:set>
                                  </p:childTnLst>
                                </p:cTn>
                              </p:par>
                              <p:par>
                                <p:cTn id="181" presetID="22" presetClass="entr" presetSubtype="8" fill="hold" grpId="0" nodeType="withEffect">
                                  <p:stCondLst>
                                    <p:cond delay="250"/>
                                  </p:stCondLst>
                                  <p:childTnLst>
                                    <p:set>
                                      <p:cBhvr>
                                        <p:cTn id="182" dur="1" fill="hold">
                                          <p:stCondLst>
                                            <p:cond delay="0"/>
                                          </p:stCondLst>
                                        </p:cTn>
                                        <p:tgtEl>
                                          <p:spTgt spid="6"/>
                                        </p:tgtEl>
                                        <p:attrNameLst>
                                          <p:attrName>style.visibility</p:attrName>
                                        </p:attrNameLst>
                                      </p:cBhvr>
                                      <p:to>
                                        <p:strVal val="visible"/>
                                      </p:to>
                                    </p:set>
                                    <p:animEffect transition="in" filter="wipe(left)">
                                      <p:cBhvr>
                                        <p:cTn id="183" dur="500"/>
                                        <p:tgtEl>
                                          <p:spTgt spid="6"/>
                                        </p:tgtEl>
                                      </p:cBhvr>
                                    </p:animEffect>
                                  </p:childTnLst>
                                </p:cTn>
                              </p:par>
                              <p:par>
                                <p:cTn id="184" presetID="22" presetClass="entr" presetSubtype="8" fill="hold" grpId="0" nodeType="withEffect">
                                  <p:stCondLst>
                                    <p:cond delay="500"/>
                                  </p:stCondLst>
                                  <p:childTnLst>
                                    <p:set>
                                      <p:cBhvr>
                                        <p:cTn id="185" dur="1" fill="hold">
                                          <p:stCondLst>
                                            <p:cond delay="0"/>
                                          </p:stCondLst>
                                        </p:cTn>
                                        <p:tgtEl>
                                          <p:spTgt spid="7"/>
                                        </p:tgtEl>
                                        <p:attrNameLst>
                                          <p:attrName>style.visibility</p:attrName>
                                        </p:attrNameLst>
                                      </p:cBhvr>
                                      <p:to>
                                        <p:strVal val="visible"/>
                                      </p:to>
                                    </p:set>
                                    <p:animEffect transition="in" filter="wipe(left)">
                                      <p:cBhvr>
                                        <p:cTn id="186" dur="500"/>
                                        <p:tgtEl>
                                          <p:spTgt spid="7"/>
                                        </p:tgtEl>
                                      </p:cBhvr>
                                    </p:animEffect>
                                  </p:childTnLst>
                                </p:cTn>
                              </p:par>
                            </p:childTnLst>
                          </p:cTn>
                        </p:par>
                      </p:childTnLst>
                    </p:cTn>
                  </p:par>
                  <p:par>
                    <p:cTn id="187" fill="hold">
                      <p:stCondLst>
                        <p:cond delay="indefinite"/>
                      </p:stCondLst>
                      <p:childTnLst>
                        <p:par>
                          <p:cTn id="188" fill="hold">
                            <p:stCondLst>
                              <p:cond delay="0"/>
                            </p:stCondLst>
                            <p:childTnLst>
                              <p:par>
                                <p:cTn id="189" presetID="0" presetClass="entr" presetSubtype="0" fill="hold" grpId="0" nodeType="clickEffect">
                                  <p:stCondLst>
                                    <p:cond delay="0"/>
                                  </p:stCondLst>
                                  <p:childTnLst>
                                    <p:set>
                                      <p:cBhvr>
                                        <p:cTn id="190" dur="1" fill="hold">
                                          <p:stCondLst>
                                            <p:cond delay="0"/>
                                          </p:stCondLst>
                                        </p:cTn>
                                        <p:tgtEl>
                                          <p:spTgt spid="29"/>
                                        </p:tgtEl>
                                        <p:attrNameLst>
                                          <p:attrName>style.visibility</p:attrName>
                                        </p:attrNameLst>
                                      </p:cBhvr>
                                      <p:to>
                                        <p:strVal val="visible"/>
                                      </p:to>
                                    </p:set>
                                    <p:animEffect transition="in" filter="dissolve">
                                      <p:cBhvr>
                                        <p:cTn id="191" dur="500">
                                          <p:stCondLst>
                                            <p:cond delay="0"/>
                                          </p:stCondLst>
                                        </p:cTn>
                                        <p:tgtEl>
                                          <p:spTgt spid="29"/>
                                        </p:tgtEl>
                                      </p:cBhvr>
                                    </p:animEffect>
                                    <p:anim to="" calcmode="lin" valueType="num">
                                      <p:cBhvr>
                                        <p:cTn id="192"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93"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94" presetID="0" presetClass="entr" presetSubtype="0" fill="hold" grpId="0" nodeType="withEffect">
                                  <p:stCondLst>
                                    <p:cond delay="0"/>
                                  </p:stCondLst>
                                  <p:childTnLst>
                                    <p:set>
                                      <p:cBhvr>
                                        <p:cTn id="195" dur="1" fill="hold">
                                          <p:stCondLst>
                                            <p:cond delay="0"/>
                                          </p:stCondLst>
                                        </p:cTn>
                                        <p:tgtEl>
                                          <p:spTgt spid="30"/>
                                        </p:tgtEl>
                                        <p:attrNameLst>
                                          <p:attrName>style.visibility</p:attrName>
                                        </p:attrNameLst>
                                      </p:cBhvr>
                                      <p:to>
                                        <p:strVal val="visible"/>
                                      </p:to>
                                    </p:set>
                                    <p:animEffect transition="in" filter="dissolve">
                                      <p:cBhvr>
                                        <p:cTn id="196" dur="500">
                                          <p:stCondLst>
                                            <p:cond delay="0"/>
                                          </p:stCondLst>
                                        </p:cTn>
                                        <p:tgtEl>
                                          <p:spTgt spid="30"/>
                                        </p:tgtEl>
                                      </p:cBhvr>
                                    </p:animEffect>
                                    <p:anim to="" calcmode="lin" valueType="num">
                                      <p:cBhvr>
                                        <p:cTn id="197"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98"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par>
                    <p:cTn id="199" fill="hold">
                      <p:stCondLst>
                        <p:cond delay="indefinite"/>
                      </p:stCondLst>
                      <p:childTnLst>
                        <p:par>
                          <p:cTn id="200" fill="hold">
                            <p:stCondLst>
                              <p:cond delay="0"/>
                            </p:stCondLst>
                            <p:childTnLst>
                              <p:par>
                                <p:cTn id="201" presetID="0" presetClass="entr" presetSubtype="0" fill="hold" grpId="0" nodeType="clickEffect">
                                  <p:stCondLst>
                                    <p:cond delay="0"/>
                                  </p:stCondLst>
                                  <p:childTnLst>
                                    <p:set>
                                      <p:cBhvr>
                                        <p:cTn id="202" dur="1" fill="hold">
                                          <p:stCondLst>
                                            <p:cond delay="0"/>
                                          </p:stCondLst>
                                        </p:cTn>
                                        <p:tgtEl>
                                          <p:spTgt spid="31"/>
                                        </p:tgtEl>
                                        <p:attrNameLst>
                                          <p:attrName>style.visibility</p:attrName>
                                        </p:attrNameLst>
                                      </p:cBhvr>
                                      <p:to>
                                        <p:strVal val="visible"/>
                                      </p:to>
                                    </p:set>
                                    <p:animEffect transition="in" filter="dissolve">
                                      <p:cBhvr>
                                        <p:cTn id="203" dur="500">
                                          <p:stCondLst>
                                            <p:cond delay="0"/>
                                          </p:stCondLst>
                                        </p:cTn>
                                        <p:tgtEl>
                                          <p:spTgt spid="31"/>
                                        </p:tgtEl>
                                      </p:cBhvr>
                                    </p:animEffect>
                                    <p:anim to="" calcmode="lin" valueType="num">
                                      <p:cBhvr>
                                        <p:cTn id="204"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05"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5" nodeType="clickEffect">
                                  <p:stCondLst>
                                    <p:cond delay="0"/>
                                  </p:stCondLst>
                                  <p:childTnLst>
                                    <p:set>
                                      <p:cBhvr>
                                        <p:cTn id="209" dur="1" fill="hold">
                                          <p:stCondLst>
                                            <p:cond delay="0"/>
                                          </p:stCondLst>
                                        </p:cTn>
                                        <p:tgtEl>
                                          <p:spTgt spid="22"/>
                                        </p:tgtEl>
                                        <p:attrNameLst>
                                          <p:attrName>style.visibility</p:attrName>
                                        </p:attrNameLst>
                                      </p:cBhvr>
                                      <p:to>
                                        <p:strVal val="visible"/>
                                      </p:to>
                                    </p:set>
                                    <p:animEffect transition="in" filter="fade">
                                      <p:cBhvr>
                                        <p:cTn id="210" dur="250"/>
                                        <p:tgtEl>
                                          <p:spTgt spid="22"/>
                                        </p:tgtEl>
                                      </p:cBhvr>
                                    </p:animEffect>
                                  </p:childTnLst>
                                </p:cTn>
                              </p:par>
                              <p:par>
                                <p:cTn id="211" presetID="42" presetClass="path" presetSubtype="0" accel="50000" decel="50000" fill="hold" grpId="3" nodeType="withEffect">
                                  <p:stCondLst>
                                    <p:cond delay="0"/>
                                  </p:stCondLst>
                                  <p:childTnLst>
                                    <p:animMotion origin="layout" path="M -0.6408 0.05787 L -0.29965 -0.3081 " pathEditMode="relative" rAng="0" ptsTypes="AA">
                                      <p:cBhvr>
                                        <p:cTn id="212" dur="2000" fill="hold"/>
                                        <p:tgtEl>
                                          <p:spTgt spid="22"/>
                                        </p:tgtEl>
                                        <p:attrNameLst>
                                          <p:attrName>ppt_x</p:attrName>
                                          <p:attrName>ppt_y</p:attrName>
                                        </p:attrNameLst>
                                      </p:cBhvr>
                                      <p:rCtr x="17049" y="-18310"/>
                                    </p:animMotion>
                                  </p:childTnLst>
                                </p:cTn>
                              </p:par>
                              <p:par>
                                <p:cTn id="213" presetID="6" presetClass="emph" presetSubtype="0" fill="hold" grpId="4" nodeType="withEffect">
                                  <p:stCondLst>
                                    <p:cond delay="0"/>
                                  </p:stCondLst>
                                  <p:childTnLst>
                                    <p:animScale>
                                      <p:cBhvr>
                                        <p:cTn id="214" dur="2000" fill="hold"/>
                                        <p:tgtEl>
                                          <p:spTgt spid="22"/>
                                        </p:tgtEl>
                                      </p:cBhvr>
                                      <p:by x="140000" y="140000"/>
                                    </p:animScale>
                                  </p:childTnLst>
                                </p:cTn>
                              </p:par>
                              <p:par>
                                <p:cTn id="215" presetID="10" presetClass="exit" presetSubtype="0" fill="hold" grpId="1" nodeType="withEffect">
                                  <p:stCondLst>
                                    <p:cond delay="0"/>
                                  </p:stCondLst>
                                  <p:childTnLst>
                                    <p:animEffect transition="out" filter="fade">
                                      <p:cBhvr>
                                        <p:cTn id="216" dur="1250"/>
                                        <p:tgtEl>
                                          <p:spTgt spid="5"/>
                                        </p:tgtEl>
                                      </p:cBhvr>
                                    </p:animEffect>
                                    <p:set>
                                      <p:cBhvr>
                                        <p:cTn id="217" dur="1" fill="hold">
                                          <p:stCondLst>
                                            <p:cond delay="1249"/>
                                          </p:stCondLst>
                                        </p:cTn>
                                        <p:tgtEl>
                                          <p:spTgt spid="5"/>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29"/>
                                        </p:tgtEl>
                                      </p:cBhvr>
                                    </p:animEffect>
                                    <p:set>
                                      <p:cBhvr>
                                        <p:cTn id="220" dur="1" fill="hold">
                                          <p:stCondLst>
                                            <p:cond delay="499"/>
                                          </p:stCondLst>
                                        </p:cTn>
                                        <p:tgtEl>
                                          <p:spTgt spid="29"/>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30"/>
                                        </p:tgtEl>
                                      </p:cBhvr>
                                    </p:animEffect>
                                    <p:set>
                                      <p:cBhvr>
                                        <p:cTn id="223" dur="1" fill="hold">
                                          <p:stCondLst>
                                            <p:cond delay="499"/>
                                          </p:stCondLst>
                                        </p:cTn>
                                        <p:tgtEl>
                                          <p:spTgt spid="30"/>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31"/>
                                        </p:tgtEl>
                                      </p:cBhvr>
                                    </p:animEffect>
                                    <p:set>
                                      <p:cBhvr>
                                        <p:cTn id="226" dur="1" fill="hold">
                                          <p:stCondLst>
                                            <p:cond delay="499"/>
                                          </p:stCondLst>
                                        </p:cTn>
                                        <p:tgtEl>
                                          <p:spTgt spid="31"/>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6"/>
                                        </p:tgtEl>
                                      </p:cBhvr>
                                    </p:animEffect>
                                    <p:set>
                                      <p:cBhvr>
                                        <p:cTn id="229" dur="1" fill="hold">
                                          <p:stCondLst>
                                            <p:cond delay="499"/>
                                          </p:stCondLst>
                                        </p:cTn>
                                        <p:tgtEl>
                                          <p:spTgt spid="6"/>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7"/>
                                        </p:tgtEl>
                                      </p:cBhvr>
                                    </p:animEffect>
                                    <p:set>
                                      <p:cBhvr>
                                        <p:cTn id="2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4" grpId="1"/>
      <p:bldP spid="6" grpId="0" animBg="1"/>
      <p:bldP spid="6" grpId="1" animBg="1"/>
      <p:bldP spid="7" grpId="0" animBg="1"/>
      <p:bldP spid="7" grpId="1"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2" grpId="3"/>
      <p:bldP spid="22" grpId="4"/>
      <p:bldP spid="22" grpId="5"/>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9" grpId="0"/>
      <p:bldP spid="29" grpId="1"/>
      <p:bldP spid="30" grpId="0"/>
      <p:bldP spid="30" grpId="1"/>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3BCC9-C0C0-4559-83BA-596D242C7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12"/>
          <p:cNvSpPr>
            <a:spLocks noChangeArrowheads="1"/>
          </p:cNvSpPr>
          <p:nvPr/>
        </p:nvSpPr>
        <p:spPr bwMode="auto">
          <a:xfrm>
            <a:off x="790354" y="411169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561907" y="5153900"/>
            <a:ext cx="490151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April 7, 2013</a:t>
            </a:r>
          </a:p>
        </p:txBody>
      </p:sp>
      <p:sp>
        <p:nvSpPr>
          <p:cNvPr id="10" name="Rectangle 4">
            <a:extLst>
              <a:ext uri="{FF2B5EF4-FFF2-40B4-BE49-F238E27FC236}">
                <a16:creationId xmlns:a16="http://schemas.microsoft.com/office/drawing/2014/main" id="{BD5D7195-0086-41E5-821C-B7EFF40BAD8B}"/>
              </a:ext>
            </a:extLst>
          </p:cNvPr>
          <p:cNvSpPr>
            <a:spLocks noChangeArrowheads="1"/>
          </p:cNvSpPr>
          <p:nvPr/>
        </p:nvSpPr>
        <p:spPr bwMode="auto">
          <a:xfrm>
            <a:off x="5097780" y="3143249"/>
            <a:ext cx="1718842" cy="173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1</a:t>
            </a:r>
          </a:p>
        </p:txBody>
      </p:sp>
      <p:sp>
        <p:nvSpPr>
          <p:cNvPr id="4" name="Rectangle 4"/>
          <p:cNvSpPr>
            <a:spLocks noChangeArrowheads="1"/>
          </p:cNvSpPr>
          <p:nvPr/>
        </p:nvSpPr>
        <p:spPr bwMode="auto">
          <a:xfrm>
            <a:off x="563526" y="265813"/>
            <a:ext cx="7963786" cy="300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Understanding SIN</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stCondLst>
                                            <p:cond delay="0"/>
                                          </p:stCondLst>
                                        </p:cTn>
                                        <p:tgtEl>
                                          <p:spTgt spid="10"/>
                                        </p:tgtEl>
                                      </p:cBhvr>
                                    </p:animEffect>
                                    <p:anim to="" calcmode="lin" valueType="num">
                                      <p:cBhvr>
                                        <p:cTn id="1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39" presetClass="entr" presetSubtype="0" accel="10000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1.38889E-6 2.59259E-6 L 1.38889E-6 0.08727 " pathEditMode="relative" rAng="0" ptsTypes="AA">
                                      <p:cBhvr>
                                        <p:cTn id="36" dur="1000" fill="hold"/>
                                        <p:tgtEl>
                                          <p:spTgt spid="4"/>
                                        </p:tgtEl>
                                        <p:attrNameLst>
                                          <p:attrName>ppt_x</p:attrName>
                                          <p:attrName>ppt_y</p:attrName>
                                        </p:attrNameLst>
                                      </p:cBhvr>
                                      <p:rCtr x="0" y="4352"/>
                                    </p:animMotion>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1.66667E-6 -4.81481E-6 L 0.41007 -0.12546 " pathEditMode="relative" rAng="0" ptsTypes="AA">
                                      <p:cBhvr>
                                        <p:cTn id="41" dur="1500" fill="hold"/>
                                        <p:tgtEl>
                                          <p:spTgt spid="5"/>
                                        </p:tgtEl>
                                        <p:attrNameLst>
                                          <p:attrName>ppt_x</p:attrName>
                                          <p:attrName>ppt_y</p:attrName>
                                        </p:attrNameLst>
                                      </p:cBhvr>
                                      <p:rCtr x="20503" y="-6273"/>
                                    </p:animMotion>
                                  </p:childTnLst>
                                </p:cTn>
                              </p:par>
                              <p:par>
                                <p:cTn id="42" presetID="23" presetClass="exit" presetSubtype="32" fill="hold" grpId="1" nodeType="withEffect">
                                  <p:stCondLst>
                                    <p:cond delay="0"/>
                                  </p:stCondLst>
                                  <p:childTnLst>
                                    <p:anim calcmode="lin" valueType="num">
                                      <p:cBhvr>
                                        <p:cTn id="43" dur="2000"/>
                                        <p:tgtEl>
                                          <p:spTgt spid="7"/>
                                        </p:tgtEl>
                                        <p:attrNameLst>
                                          <p:attrName>ppt_w</p:attrName>
                                        </p:attrNameLst>
                                      </p:cBhvr>
                                      <p:tavLst>
                                        <p:tav tm="0">
                                          <p:val>
                                            <p:strVal val="ppt_w"/>
                                          </p:val>
                                        </p:tav>
                                        <p:tav tm="100000">
                                          <p:val>
                                            <p:fltVal val="0"/>
                                          </p:val>
                                        </p:tav>
                                      </p:tavLst>
                                    </p:anim>
                                    <p:anim calcmode="lin" valueType="num">
                                      <p:cBhvr>
                                        <p:cTn id="44" dur="2000"/>
                                        <p:tgtEl>
                                          <p:spTgt spid="7"/>
                                        </p:tgtEl>
                                        <p:attrNameLst>
                                          <p:attrName>ppt_h</p:attrName>
                                        </p:attrNameLst>
                                      </p:cBhvr>
                                      <p:tavLst>
                                        <p:tav tm="0">
                                          <p:val>
                                            <p:strVal val="ppt_h"/>
                                          </p:val>
                                        </p:tav>
                                        <p:tav tm="100000">
                                          <p:val>
                                            <p:fltVal val="0"/>
                                          </p:val>
                                        </p:tav>
                                      </p:tavLst>
                                    </p:anim>
                                    <p:set>
                                      <p:cBhvr>
                                        <p:cTn id="45" dur="1" fill="hold">
                                          <p:stCondLst>
                                            <p:cond delay="19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1000"/>
                                  </p:stCondLst>
                                  <p:childTnLst>
                                    <p:animEffect transition="out" filter="fade">
                                      <p:cBhvr>
                                        <p:cTn id="47" dur="1500"/>
                                        <p:tgtEl>
                                          <p:spTgt spid="7"/>
                                        </p:tgtEl>
                                      </p:cBhvr>
                                    </p:animEffect>
                                    <p:set>
                                      <p:cBhvr>
                                        <p:cTn id="48" dur="1" fill="hold">
                                          <p:stCondLst>
                                            <p:cond delay="1499"/>
                                          </p:stCondLst>
                                        </p:cTn>
                                        <p:tgtEl>
                                          <p:spTgt spid="7"/>
                                        </p:tgtEl>
                                        <p:attrNameLst>
                                          <p:attrName>style.visibility</p:attrName>
                                        </p:attrNameLst>
                                      </p:cBhvr>
                                      <p:to>
                                        <p:strVal val="hidden"/>
                                      </p:to>
                                    </p:set>
                                  </p:childTnLst>
                                </p:cTn>
                              </p:par>
                              <p:par>
                                <p:cTn id="49" presetID="0" presetClass="path" presetSubtype="0" accel="50000" decel="50000" fill="hold" grpId="3" nodeType="withEffect">
                                  <p:stCondLst>
                                    <p:cond delay="0"/>
                                  </p:stCondLst>
                                  <p:childTnLst>
                                    <p:animMotion origin="layout" path="M -0.00035 1.85185E-6 C 0.00746 -0.0257 0.03871 -0.09306 0.0467 -0.15324 C 0.05468 -0.21343 0.06024 -0.29838 0.04791 -0.36134 C 0.03559 -0.42431 0.01215 -0.49283 -0.02709 -0.53102 C -0.06632 -0.56921 -0.14584 -0.59167 -0.18785 -0.58982 C -0.22987 -0.58796 -0.26129 -0.55232 -0.27865 -0.52037 C -0.29636 -0.48843 -0.2974 -0.4419 -0.29323 -0.39815 C -0.28907 -0.35463 -0.279 -0.29537 -0.25382 -0.25834 C -0.22848 -0.2213 -0.1816 -0.18843 -0.14184 -0.17616 C -0.10157 -0.16389 -0.04375 -0.17431 -0.01355 -0.18472 C 0.01684 -0.19537 0.03593 -0.21621 0.0401 -0.23889 C 0.04704 -0.25509 0.04496 -0.2794 0.04027 -0.29329 C 0.03559 -0.30695 0.02413 -0.31783 0.0118 -0.32107 C 0.00191 -0.32037 -0.01875 -0.30695 -0.02431 -0.27269 " pathEditMode="relative" rAng="0" ptsTypes="AAAAAAAAAAAAAA">
                                      <p:cBhvr>
                                        <p:cTn id="50" dur="2000" fill="hold"/>
                                        <p:tgtEl>
                                          <p:spTgt spid="7"/>
                                        </p:tgtEl>
                                        <p:attrNameLst>
                                          <p:attrName>ppt_x</p:attrName>
                                          <p:attrName>ppt_y</p:attrName>
                                        </p:attrNameLst>
                                      </p:cBhvr>
                                      <p:rCtr x="-11962" y="-29491"/>
                                    </p:animMotion>
                                  </p:childTnLst>
                                </p:cTn>
                              </p:par>
                              <p:par>
                                <p:cTn id="51" presetID="23" presetClass="exit" presetSubtype="32" fill="hold" grpId="1" nodeType="withEffect">
                                  <p:stCondLst>
                                    <p:cond delay="500"/>
                                  </p:stCondLst>
                                  <p:childTnLst>
                                    <p:anim calcmode="lin" valueType="num">
                                      <p:cBhvr>
                                        <p:cTn id="52" dur="500"/>
                                        <p:tgtEl>
                                          <p:spTgt spid="10"/>
                                        </p:tgtEl>
                                        <p:attrNameLst>
                                          <p:attrName>ppt_w</p:attrName>
                                        </p:attrNameLst>
                                      </p:cBhvr>
                                      <p:tavLst>
                                        <p:tav tm="0">
                                          <p:val>
                                            <p:strVal val="ppt_w"/>
                                          </p:val>
                                        </p:tav>
                                        <p:tav tm="100000">
                                          <p:val>
                                            <p:fltVal val="0"/>
                                          </p:val>
                                        </p:tav>
                                      </p:tavLst>
                                    </p:anim>
                                    <p:anim calcmode="lin" valueType="num">
                                      <p:cBhvr>
                                        <p:cTn id="53" dur="500"/>
                                        <p:tgtEl>
                                          <p:spTgt spid="10"/>
                                        </p:tgtEl>
                                        <p:attrNameLst>
                                          <p:attrName>ppt_h</p:attrName>
                                        </p:attrNameLst>
                                      </p:cBhvr>
                                      <p:tavLst>
                                        <p:tav tm="0">
                                          <p:val>
                                            <p:strVal val="ppt_h"/>
                                          </p:val>
                                        </p:tav>
                                        <p:tav tm="100000">
                                          <p:val>
                                            <p:fltVal val="0"/>
                                          </p:val>
                                        </p:tav>
                                      </p:tavLst>
                                    </p:anim>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7" grpId="3"/>
      <p:bldP spid="10" grpId="0"/>
      <p:bldP spid="10" grpId="1"/>
      <p:bldP spid="4" grpId="0"/>
      <p:bldP spid="4" grpId="1"/>
      <p:bldP spid="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B2232-143C-47E7-8D39-77529B5D8810}"/>
              </a:ext>
            </a:extLst>
          </p:cNvPr>
          <p:cNvPicPr>
            <a:picLocks noChangeAspect="1"/>
          </p:cNvPicPr>
          <p:nvPr/>
        </p:nvPicPr>
        <p:blipFill rotWithShape="1">
          <a:blip r:embed="rId3">
            <a:extLst>
              <a:ext uri="{28A0092B-C50C-407E-A947-70E740481C1C}">
                <a14:useLocalDpi xmlns:a14="http://schemas.microsoft.com/office/drawing/2010/main" val="0"/>
              </a:ext>
            </a:extLst>
          </a:blip>
          <a:srcRect r="30333"/>
          <a:stretch/>
        </p:blipFill>
        <p:spPr>
          <a:xfrm>
            <a:off x="-1" y="0"/>
            <a:ext cx="9144001" cy="6858000"/>
          </a:xfrm>
          <a:prstGeom prst="rect">
            <a:avLst/>
          </a:prstGeom>
        </p:spPr>
      </p:pic>
      <p:sp>
        <p:nvSpPr>
          <p:cNvPr id="3074" name="Rectangle 2"/>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wages of sin is death, but the gift of God is eternal life in Christ Jesus our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6:23 </a:t>
            </a:r>
          </a:p>
        </p:txBody>
      </p:sp>
      <p:sp>
        <p:nvSpPr>
          <p:cNvPr id="4" name="Rectangle 2">
            <a:extLst>
              <a:ext uri="{FF2B5EF4-FFF2-40B4-BE49-F238E27FC236}">
                <a16:creationId xmlns:a16="http://schemas.microsoft.com/office/drawing/2014/main" id="{8A63A3DE-2FE8-4562-9826-060A0D968D3C}"/>
              </a:ext>
            </a:extLst>
          </p:cNvPr>
          <p:cNvSpPr txBox="1">
            <a:spLocks noChangeArrowheads="1"/>
          </p:cNvSpPr>
          <p:nvPr/>
        </p:nvSpPr>
        <p:spPr bwMode="auto">
          <a:xfrm>
            <a:off x="4586412" y="2364456"/>
            <a:ext cx="923801" cy="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Oval 44">
            <a:extLst>
              <a:ext uri="{FF2B5EF4-FFF2-40B4-BE49-F238E27FC236}">
                <a16:creationId xmlns:a16="http://schemas.microsoft.com/office/drawing/2014/main" id="{0FDCD3D8-7FA5-4531-B999-DD4111180B91}"/>
              </a:ext>
            </a:extLst>
          </p:cNvPr>
          <p:cNvSpPr/>
          <p:nvPr/>
        </p:nvSpPr>
        <p:spPr>
          <a:xfrm>
            <a:off x="5400739" y="2490621"/>
            <a:ext cx="549255" cy="56484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6" name="Oval 44">
            <a:extLst>
              <a:ext uri="{FF2B5EF4-FFF2-40B4-BE49-F238E27FC236}">
                <a16:creationId xmlns:a16="http://schemas.microsoft.com/office/drawing/2014/main" id="{95A1950A-836C-423E-B776-392272533B5F}"/>
              </a:ext>
            </a:extLst>
          </p:cNvPr>
          <p:cNvSpPr/>
          <p:nvPr/>
        </p:nvSpPr>
        <p:spPr>
          <a:xfrm>
            <a:off x="4408942" y="3158583"/>
            <a:ext cx="575349" cy="57255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7" name="Rectangle 2">
            <a:extLst>
              <a:ext uri="{FF2B5EF4-FFF2-40B4-BE49-F238E27FC236}">
                <a16:creationId xmlns:a16="http://schemas.microsoft.com/office/drawing/2014/main" id="{E75F7939-0E24-48D0-9176-1155B46D48E3}"/>
              </a:ext>
            </a:extLst>
          </p:cNvPr>
          <p:cNvSpPr txBox="1">
            <a:spLocks noChangeArrowheads="1"/>
          </p:cNvSpPr>
          <p:nvPr/>
        </p:nvSpPr>
        <p:spPr bwMode="auto">
          <a:xfrm>
            <a:off x="5776331" y="2391508"/>
            <a:ext cx="1772265" cy="73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p>
        </p:txBody>
      </p:sp>
      <p:sp>
        <p:nvSpPr>
          <p:cNvPr id="8" name="Rectangle 2">
            <a:extLst>
              <a:ext uri="{FF2B5EF4-FFF2-40B4-BE49-F238E27FC236}">
                <a16:creationId xmlns:a16="http://schemas.microsoft.com/office/drawing/2014/main" id="{968B0B67-F538-4A71-97E4-BABC2AF54D9B}"/>
              </a:ext>
            </a:extLst>
          </p:cNvPr>
          <p:cNvSpPr txBox="1">
            <a:spLocks noChangeArrowheads="1"/>
          </p:cNvSpPr>
          <p:nvPr/>
        </p:nvSpPr>
        <p:spPr bwMode="auto">
          <a:xfrm>
            <a:off x="4806176" y="3066118"/>
            <a:ext cx="2947041" cy="72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 life</a:t>
            </a:r>
          </a:p>
        </p:txBody>
      </p:sp>
      <p:sp>
        <p:nvSpPr>
          <p:cNvPr id="9" name="Rectangle 6">
            <a:extLst>
              <a:ext uri="{FF2B5EF4-FFF2-40B4-BE49-F238E27FC236}">
                <a16:creationId xmlns:a16="http://schemas.microsoft.com/office/drawing/2014/main" id="{E4CB631F-8349-4E5C-8B02-01D7708B122D}"/>
              </a:ext>
            </a:extLst>
          </p:cNvPr>
          <p:cNvSpPr>
            <a:spLocks noChangeArrowheads="1"/>
          </p:cNvSpPr>
          <p:nvPr/>
        </p:nvSpPr>
        <p:spPr bwMode="auto">
          <a:xfrm>
            <a:off x="7478462" y="3061413"/>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9">
            <a:extLst>
              <a:ext uri="{FF2B5EF4-FFF2-40B4-BE49-F238E27FC236}">
                <a16:creationId xmlns:a16="http://schemas.microsoft.com/office/drawing/2014/main" id="{02092DB2-B03F-40A9-8D78-B6E3FC7B17BD}"/>
              </a:ext>
            </a:extLst>
          </p:cNvPr>
          <p:cNvSpPr>
            <a:spLocks noChangeArrowheads="1"/>
          </p:cNvSpPr>
          <p:nvPr/>
        </p:nvSpPr>
        <p:spPr bwMode="auto">
          <a:xfrm>
            <a:off x="393933" y="3731806"/>
            <a:ext cx="540231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 our 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hidden="1">
            <a:extLst>
              <a:ext uri="{FF2B5EF4-FFF2-40B4-BE49-F238E27FC236}">
                <a16:creationId xmlns:a16="http://schemas.microsoft.com/office/drawing/2014/main" id="{16AD2C8D-8AB6-46BA-BEAB-8EE8C4EED70F}"/>
              </a:ext>
            </a:extLst>
          </p:cNvPr>
          <p:cNvSpPr txBox="1">
            <a:spLocks noChangeArrowheads="1"/>
          </p:cNvSpPr>
          <p:nvPr/>
        </p:nvSpPr>
        <p:spPr bwMode="auto">
          <a:xfrm>
            <a:off x="5921916" y="2400301"/>
            <a:ext cx="947989" cy="77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39313723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stCondLst>
                                            <p:cond delay="0"/>
                                          </p:stCondLst>
                                        </p:cTn>
                                        <p:tgtEl>
                                          <p:spTgt spid="5"/>
                                        </p:tgtEl>
                                      </p:cBhvr>
                                    </p:animEffect>
                                    <p:anim to="" calcmode="lin" valueType="num">
                                      <p:cBhvr>
                                        <p:cTn id="1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0" presetID="22" presetClass="entr" presetSubtype="8"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0" presetClass="entr" presetSubtype="0" fill="hold" grpId="0"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8" presetID="22" presetClass="entr" presetSubtype="8" fill="hold" grpId="0" nodeType="withEffect">
                                  <p:stCondLst>
                                    <p:cond delay="10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stCondLst>
                                            <p:cond delay="0"/>
                                          </p:stCondLst>
                                        </p:cTn>
                                        <p:tgtEl>
                                          <p:spTgt spid="9"/>
                                        </p:tgtEl>
                                      </p:cBhvr>
                                    </p:animEffect>
                                    <p:anim to="" calcmode="lin" valueType="num">
                                      <p:cBhvr>
                                        <p:cTn id="3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8" presetID="53" presetClass="exit" presetSubtype="32" fill="hold" grpId="1" nodeType="withEffect">
                                  <p:stCondLst>
                                    <p:cond delay="0"/>
                                  </p:stCondLst>
                                  <p:childTnLst>
                                    <p:anim calcmode="lin" valueType="num">
                                      <p:cBhvr>
                                        <p:cTn id="39" dur="500"/>
                                        <p:tgtEl>
                                          <p:spTgt spid="5"/>
                                        </p:tgtEl>
                                        <p:attrNameLst>
                                          <p:attrName>ppt_w</p:attrName>
                                        </p:attrNameLst>
                                      </p:cBhvr>
                                      <p:tavLst>
                                        <p:tav tm="0">
                                          <p:val>
                                            <p:strVal val="ppt_w"/>
                                          </p:val>
                                        </p:tav>
                                        <p:tav tm="100000">
                                          <p:val>
                                            <p:fltVal val="0"/>
                                          </p:val>
                                        </p:tav>
                                      </p:tavLst>
                                    </p:anim>
                                    <p:anim calcmode="lin" valueType="num">
                                      <p:cBhvr>
                                        <p:cTn id="40" dur="500"/>
                                        <p:tgtEl>
                                          <p:spTgt spid="5"/>
                                        </p:tgtEl>
                                        <p:attrNameLst>
                                          <p:attrName>ppt_h</p:attrName>
                                        </p:attrNameLst>
                                      </p:cBhvr>
                                      <p:tavLst>
                                        <p:tav tm="0">
                                          <p:val>
                                            <p:strVal val="ppt_h"/>
                                          </p:val>
                                        </p:tav>
                                        <p:tav tm="100000">
                                          <p:val>
                                            <p:fltVal val="0"/>
                                          </p:val>
                                        </p:tav>
                                      </p:tavLst>
                                    </p:anim>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6"/>
                                        </p:tgtEl>
                                        <p:attrNameLst>
                                          <p:attrName>ppt_w</p:attrName>
                                        </p:attrNameLst>
                                      </p:cBhvr>
                                      <p:tavLst>
                                        <p:tav tm="0">
                                          <p:val>
                                            <p:strVal val="ppt_w"/>
                                          </p:val>
                                        </p:tav>
                                        <p:tav tm="100000">
                                          <p:val>
                                            <p:fltVal val="0"/>
                                          </p:val>
                                        </p:tav>
                                      </p:tavLst>
                                    </p:anim>
                                    <p:anim calcmode="lin" valueType="num">
                                      <p:cBhvr>
                                        <p:cTn id="45" dur="500"/>
                                        <p:tgtEl>
                                          <p:spTgt spid="6"/>
                                        </p:tgtEl>
                                        <p:attrNameLst>
                                          <p:attrName>ppt_h</p:attrName>
                                        </p:attrNameLst>
                                      </p:cBhvr>
                                      <p:tavLst>
                                        <p:tav tm="0">
                                          <p:val>
                                            <p:strVal val="ppt_h"/>
                                          </p:val>
                                        </p:tav>
                                        <p:tav tm="100000">
                                          <p:val>
                                            <p:fltVal val="0"/>
                                          </p:val>
                                        </p:tav>
                                      </p:tavLst>
                                    </p:anim>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0" presetClass="entr" presetSubtype="0" fill="hold" grpId="0" nodeType="withEffect">
                                  <p:stCondLst>
                                    <p:cond delay="400"/>
                                  </p:stCondLst>
                                  <p:iterate type="lt">
                                    <p:tmPct val="10000"/>
                                  </p:iterate>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stCondLst>
                                            <p:cond delay="0"/>
                                          </p:stCondLst>
                                        </p:cTn>
                                        <p:tgtEl>
                                          <p:spTgt spid="10"/>
                                        </p:tgtEl>
                                      </p:cBhvr>
                                    </p:animEffect>
                                    <p:anim to="" calcmode="lin" valueType="num">
                                      <p:cBhvr>
                                        <p:cTn id="5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9" fill="hold">
                            <p:stCondLst>
                              <p:cond delay="1750"/>
                            </p:stCondLst>
                            <p:childTnLst>
                              <p:par>
                                <p:cTn id="60" presetID="26" presetClass="emph" presetSubtype="0" fill="hold" grpId="1" nodeType="afterEffect">
                                  <p:stCondLst>
                                    <p:cond delay="0"/>
                                  </p:stCondLst>
                                  <p:iterate type="lt">
                                    <p:tmPct val="0"/>
                                  </p:iterate>
                                  <p:childTnLst>
                                    <p:animEffect transition="out" filter="fade">
                                      <p:cBhvr>
                                        <p:cTn id="61" dur="500" tmFilter="0, 0; .2, .5; .8, .5; 1, 0"/>
                                        <p:tgtEl>
                                          <p:spTgt spid="10"/>
                                        </p:tgtEl>
                                      </p:cBhvr>
                                    </p:animEffect>
                                    <p:animScale>
                                      <p:cBhvr>
                                        <p:cTn id="62" dur="250" autoRev="1" fill="hold"/>
                                        <p:tgtEl>
                                          <p:spTgt spid="10"/>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50"/>
                                        <p:tgtEl>
                                          <p:spTgt spid="4"/>
                                        </p:tgtEl>
                                      </p:cBhvr>
                                    </p:animEffect>
                                  </p:childTnLst>
                                </p:cTn>
                              </p:par>
                              <p:par>
                                <p:cTn id="68" presetID="42" presetClass="path" presetSubtype="0" accel="50000" decel="50000" fill="hold" grpId="2" nodeType="withEffect">
                                  <p:stCondLst>
                                    <p:cond delay="0"/>
                                  </p:stCondLst>
                                  <p:childTnLst>
                                    <p:animMotion origin="layout" path="M -3.33333E-6 -3.33333E-6 L 0.1474 0.00394 " pathEditMode="relative" rAng="0" ptsTypes="AA">
                                      <p:cBhvr>
                                        <p:cTn id="69" dur="2000" fill="hold"/>
                                        <p:tgtEl>
                                          <p:spTgt spid="4"/>
                                        </p:tgtEl>
                                        <p:attrNameLst>
                                          <p:attrName>ppt_x</p:attrName>
                                          <p:attrName>ppt_y</p:attrName>
                                        </p:attrNameLst>
                                      </p:cBhvr>
                                      <p:rCtr x="7361" y="185"/>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iterate type="lt">
                                    <p:tmPct val="0"/>
                                  </p:iterate>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animBg="1"/>
      <p:bldP spid="5" grpId="1" animBg="1"/>
      <p:bldP spid="6" grpId="0" animBg="1"/>
      <p:bldP spid="6" grpId="1" animBg="1"/>
      <p:bldP spid="7" grpId="0"/>
      <p:bldP spid="7" grpId="1"/>
      <p:bldP spid="8" grpId="0"/>
      <p:bldP spid="8" grpId="1"/>
      <p:bldP spid="9" grpId="0"/>
      <p:bldP spid="9" grpId="1"/>
      <p:bldP spid="10" grpId="0"/>
      <p:bldP spid="10" grpId="1"/>
      <p:bldP spid="10"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35B34-4C6A-4261-AD00-2C38815E3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a:extLst>
              <a:ext uri="{FF2B5EF4-FFF2-40B4-BE49-F238E27FC236}">
                <a16:creationId xmlns:a16="http://schemas.microsoft.com/office/drawing/2014/main" id="{1E73FEB3-7826-43B5-9B4F-C3813073891C}"/>
              </a:ext>
            </a:extLst>
          </p:cNvPr>
          <p:cNvSpPr txBox="1">
            <a:spLocks noChangeArrowheads="1"/>
          </p:cNvSpPr>
          <p:nvPr/>
        </p:nvSpPr>
        <p:spPr bwMode="auto">
          <a:xfrm>
            <a:off x="1413641" y="4689083"/>
            <a:ext cx="61318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strength of sin = the law</a:t>
            </a:r>
          </a:p>
        </p:txBody>
      </p:sp>
      <p:sp>
        <p:nvSpPr>
          <p:cNvPr id="7" name="Rectangle 2">
            <a:extLst>
              <a:ext uri="{FF2B5EF4-FFF2-40B4-BE49-F238E27FC236}">
                <a16:creationId xmlns:a16="http://schemas.microsoft.com/office/drawing/2014/main" id="{87811977-94AB-4FDF-847F-197784BD010D}"/>
              </a:ext>
            </a:extLst>
          </p:cNvPr>
          <p:cNvSpPr txBox="1">
            <a:spLocks noChangeArrowheads="1"/>
          </p:cNvSpPr>
          <p:nvPr/>
        </p:nvSpPr>
        <p:spPr bwMode="auto">
          <a:xfrm>
            <a:off x="2005974" y="407541"/>
            <a:ext cx="499725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sting of death = sin</a:t>
            </a:r>
          </a:p>
        </p:txBody>
      </p:sp>
      <p:sp>
        <p:nvSpPr>
          <p:cNvPr id="3074" name="Rectangle 2"/>
          <p:cNvSpPr>
            <a:spLocks noGrp="1" noChangeArrowheads="1"/>
          </p:cNvSpPr>
          <p:nvPr>
            <p:ph type="title"/>
          </p:nvPr>
        </p:nvSpPr>
        <p:spPr>
          <a:xfrm>
            <a:off x="914400" y="2156619"/>
            <a:ext cx="73152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sting of death is sin, and the strength of sin is the law.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15:56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06B08D0-642A-4372-A640-EBE5188F66B6}"/>
              </a:ext>
            </a:extLst>
          </p:cNvPr>
          <p:cNvSpPr txBox="1">
            <a:spLocks noChangeArrowheads="1"/>
          </p:cNvSpPr>
          <p:nvPr/>
        </p:nvSpPr>
        <p:spPr bwMode="auto">
          <a:xfrm>
            <a:off x="5921916" y="2400301"/>
            <a:ext cx="947989" cy="77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a:extLst>
              <a:ext uri="{FF2B5EF4-FFF2-40B4-BE49-F238E27FC236}">
                <a16:creationId xmlns:a16="http://schemas.microsoft.com/office/drawing/2014/main" id="{2E2A138C-5DED-40D3-B8D4-813F373CD600}"/>
              </a:ext>
            </a:extLst>
          </p:cNvPr>
          <p:cNvSpPr txBox="1">
            <a:spLocks noChangeArrowheads="1"/>
          </p:cNvSpPr>
          <p:nvPr/>
        </p:nvSpPr>
        <p:spPr bwMode="auto">
          <a:xfrm>
            <a:off x="2019299" y="2392942"/>
            <a:ext cx="3679031" cy="78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sting of death</a:t>
            </a:r>
          </a:p>
        </p:txBody>
      </p:sp>
      <p:sp>
        <p:nvSpPr>
          <p:cNvPr id="8" name="Rectangle 2">
            <a:extLst>
              <a:ext uri="{FF2B5EF4-FFF2-40B4-BE49-F238E27FC236}">
                <a16:creationId xmlns:a16="http://schemas.microsoft.com/office/drawing/2014/main" id="{ED3D1B55-F5E6-42DA-B3E7-32B2AD0BD069}"/>
              </a:ext>
            </a:extLst>
          </p:cNvPr>
          <p:cNvSpPr txBox="1">
            <a:spLocks noChangeArrowheads="1"/>
          </p:cNvSpPr>
          <p:nvPr/>
        </p:nvSpPr>
        <p:spPr bwMode="auto">
          <a:xfrm>
            <a:off x="1866125" y="3075436"/>
            <a:ext cx="3820300" cy="76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strength of sin</a:t>
            </a:r>
          </a:p>
        </p:txBody>
      </p:sp>
      <p:sp>
        <p:nvSpPr>
          <p:cNvPr id="10" name="Rectangle 2">
            <a:extLst>
              <a:ext uri="{FF2B5EF4-FFF2-40B4-BE49-F238E27FC236}">
                <a16:creationId xmlns:a16="http://schemas.microsoft.com/office/drawing/2014/main" id="{EFE0C65F-5549-4928-8B74-0590FFB6AE42}"/>
              </a:ext>
            </a:extLst>
          </p:cNvPr>
          <p:cNvSpPr txBox="1">
            <a:spLocks noChangeArrowheads="1"/>
          </p:cNvSpPr>
          <p:nvPr/>
        </p:nvSpPr>
        <p:spPr bwMode="auto">
          <a:xfrm>
            <a:off x="5869782" y="3047294"/>
            <a:ext cx="2122766" cy="8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law</a:t>
            </a:r>
          </a:p>
        </p:txBody>
      </p:sp>
      <p:sp>
        <p:nvSpPr>
          <p:cNvPr id="11" name="Rectangle 2">
            <a:extLst>
              <a:ext uri="{FF2B5EF4-FFF2-40B4-BE49-F238E27FC236}">
                <a16:creationId xmlns:a16="http://schemas.microsoft.com/office/drawing/2014/main" id="{C53F6924-4985-44A9-8D19-2997DF303F75}"/>
              </a:ext>
            </a:extLst>
          </p:cNvPr>
          <p:cNvSpPr txBox="1">
            <a:spLocks noChangeArrowheads="1"/>
          </p:cNvSpPr>
          <p:nvPr/>
        </p:nvSpPr>
        <p:spPr bwMode="auto">
          <a:xfrm>
            <a:off x="5293894" y="5516149"/>
            <a:ext cx="21548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evil law</a:t>
            </a:r>
          </a:p>
        </p:txBody>
      </p:sp>
    </p:spTree>
    <p:extLst>
      <p:ext uri="{BB962C8B-B14F-4D97-AF65-F5344CB8AC3E}">
        <p14:creationId xmlns:p14="http://schemas.microsoft.com/office/powerpoint/2010/main" val="4136168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42" presetClass="path" presetSubtype="0" accel="50000" decel="50000" fill="hold" grpId="2" nodeType="withEffect">
                                  <p:stCondLst>
                                    <p:cond delay="0"/>
                                  </p:stCondLst>
                                  <p:childTnLst>
                                    <p:animMotion origin="layout" path="M 4.44444E-6 0 L -0.00261 -0.28981 " pathEditMode="relative" rAng="0" ptsTypes="AA">
                                      <p:cBhvr>
                                        <p:cTn id="30" dur="2000" fill="hold"/>
                                        <p:tgtEl>
                                          <p:spTgt spid="4"/>
                                        </p:tgtEl>
                                        <p:attrNameLst>
                                          <p:attrName>ppt_x</p:attrName>
                                          <p:attrName>ppt_y</p:attrName>
                                        </p:attrNameLst>
                                      </p:cBhvr>
                                      <p:rCtr x="-139" y="-14491"/>
                                    </p:animMotion>
                                  </p:childTnLst>
                                </p:cTn>
                              </p:par>
                              <p:par>
                                <p:cTn id="31" presetID="42" presetClass="path" presetSubtype="0" accel="50000" decel="50000" fill="hold" grpId="2" nodeType="withEffect">
                                  <p:stCondLst>
                                    <p:cond delay="0"/>
                                  </p:stCondLst>
                                  <p:childTnLst>
                                    <p:animMotion origin="layout" path="M 5E-6 0 L 0.00556 -0.29028 " pathEditMode="relative" rAng="0" ptsTypes="AA">
                                      <p:cBhvr>
                                        <p:cTn id="32" dur="2000" fill="hold"/>
                                        <p:tgtEl>
                                          <p:spTgt spid="5"/>
                                        </p:tgtEl>
                                        <p:attrNameLst>
                                          <p:attrName>ppt_x</p:attrName>
                                          <p:attrName>ppt_y</p:attrName>
                                        </p:attrNameLst>
                                      </p:cBhvr>
                                      <p:rCtr x="278" y="-14514"/>
                                    </p:animMotion>
                                  </p:childTnLst>
                                </p:cTn>
                              </p:par>
                              <p:par>
                                <p:cTn id="33" presetID="42" presetClass="path" presetSubtype="0" accel="50000" decel="50000" fill="hold" grpId="2" nodeType="withEffect">
                                  <p:stCondLst>
                                    <p:cond delay="0"/>
                                  </p:stCondLst>
                                  <p:childTnLst>
                                    <p:animMotion origin="layout" path="M -8.33333E-7 4.81481E-6 L -0.04687 0.23703 " pathEditMode="relative" rAng="0" ptsTypes="AA">
                                      <p:cBhvr>
                                        <p:cTn id="34" dur="2000" fill="hold"/>
                                        <p:tgtEl>
                                          <p:spTgt spid="8"/>
                                        </p:tgtEl>
                                        <p:attrNameLst>
                                          <p:attrName>ppt_x</p:attrName>
                                          <p:attrName>ppt_y</p:attrName>
                                        </p:attrNameLst>
                                      </p:cBhvr>
                                      <p:rCtr x="-2344" y="11852"/>
                                    </p:animMotion>
                                  </p:childTnLst>
                                </p:cTn>
                              </p:par>
                              <p:par>
                                <p:cTn id="35" presetID="42" presetClass="path" presetSubtype="0" accel="50000" decel="50000" fill="hold" grpId="2" nodeType="withEffect">
                                  <p:stCondLst>
                                    <p:cond delay="0"/>
                                  </p:stCondLst>
                                  <p:childTnLst>
                                    <p:animMotion origin="layout" path="M 3.88889E-6 3.33333E-6 L -0.05625 0.23634 " pathEditMode="relative" rAng="0" ptsTypes="AA">
                                      <p:cBhvr>
                                        <p:cTn id="36" dur="2000" fill="hold"/>
                                        <p:tgtEl>
                                          <p:spTgt spid="10"/>
                                        </p:tgtEl>
                                        <p:attrNameLst>
                                          <p:attrName>ppt_x</p:attrName>
                                          <p:attrName>ppt_y</p:attrName>
                                        </p:attrNameLst>
                                      </p:cBhvr>
                                      <p:rCtr x="-2812" y="11806"/>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5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1"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par>
                                <p:cTn id="63" presetID="17" presetClass="entr" presetSubtype="1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1000" fill="hold"/>
                                        <p:tgtEl>
                                          <p:spTgt spid="11"/>
                                        </p:tgtEl>
                                        <p:attrNameLst>
                                          <p:attrName>ppt_w</p:attrName>
                                        </p:attrNameLst>
                                      </p:cBhvr>
                                      <p:tavLst>
                                        <p:tav tm="0">
                                          <p:val>
                                            <p:fltVal val="0"/>
                                          </p:val>
                                        </p:tav>
                                        <p:tav tm="100000">
                                          <p:val>
                                            <p:strVal val="#ppt_w"/>
                                          </p:val>
                                        </p:tav>
                                      </p:tavLst>
                                    </p:anim>
                                    <p:anim calcmode="lin" valueType="num">
                                      <p:cBhvr>
                                        <p:cTn id="66"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3074" grpId="0"/>
      <p:bldP spid="3074" grpId="1"/>
      <p:bldP spid="4" grpId="0"/>
      <p:bldP spid="4" grpId="1"/>
      <p:bldP spid="4" grpId="2"/>
      <p:bldP spid="5" grpId="0"/>
      <p:bldP spid="5" grpId="1"/>
      <p:bldP spid="5" grpId="2"/>
      <p:bldP spid="8" grpId="0"/>
      <p:bldP spid="8" grpId="1"/>
      <p:bldP spid="8" grpId="2"/>
      <p:bldP spid="10" grpId="0"/>
      <p:bldP spid="10" grpId="1"/>
      <p:bldP spid="10" grpId="2"/>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99A687-A2D5-42F0-B0F2-FC8C62919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481946C5-83B6-4EE8-994F-61CCC85C9571}"/>
              </a:ext>
            </a:extLst>
          </p:cNvPr>
          <p:cNvSpPr txBox="1">
            <a:spLocks/>
          </p:cNvSpPr>
          <p:nvPr/>
        </p:nvSpPr>
        <p:spPr>
          <a:xfrm>
            <a:off x="395417" y="1248032"/>
            <a:ext cx="2712114" cy="7426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take heed</a:t>
            </a:r>
          </a:p>
        </p:txBody>
      </p:sp>
      <p:sp>
        <p:nvSpPr>
          <p:cNvPr id="7" name="Title 1">
            <a:extLst>
              <a:ext uri="{FF2B5EF4-FFF2-40B4-BE49-F238E27FC236}">
                <a16:creationId xmlns:a16="http://schemas.microsoft.com/office/drawing/2014/main" id="{641213CF-8A6E-4776-9C4A-4E7990EA6B7D}"/>
              </a:ext>
            </a:extLst>
          </p:cNvPr>
          <p:cNvSpPr txBox="1">
            <a:spLocks/>
          </p:cNvSpPr>
          <p:nvPr/>
        </p:nvSpPr>
        <p:spPr>
          <a:xfrm>
            <a:off x="1079800" y="4331108"/>
            <a:ext cx="290383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temptation</a:t>
            </a:r>
          </a:p>
        </p:txBody>
      </p:sp>
      <p:sp>
        <p:nvSpPr>
          <p:cNvPr id="9" name="Title 1">
            <a:extLst>
              <a:ext uri="{FF2B5EF4-FFF2-40B4-BE49-F238E27FC236}">
                <a16:creationId xmlns:a16="http://schemas.microsoft.com/office/drawing/2014/main" id="{7A2008ED-0105-4355-BCA8-6C6E5C59B755}"/>
              </a:ext>
            </a:extLst>
          </p:cNvPr>
          <p:cNvSpPr txBox="1">
            <a:spLocks/>
          </p:cNvSpPr>
          <p:nvPr/>
        </p:nvSpPr>
        <p:spPr>
          <a:xfrm>
            <a:off x="1240437" y="4941801"/>
            <a:ext cx="19400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escape</a:t>
            </a:r>
          </a:p>
        </p:txBody>
      </p:sp>
      <p:sp>
        <p:nvSpPr>
          <p:cNvPr id="11" name="Title 1">
            <a:extLst>
              <a:ext uri="{FF2B5EF4-FFF2-40B4-BE49-F238E27FC236}">
                <a16:creationId xmlns:a16="http://schemas.microsoft.com/office/drawing/2014/main" id="{F89F0524-49D2-4BA6-B7E3-6AD746E8C46C}"/>
              </a:ext>
            </a:extLst>
          </p:cNvPr>
          <p:cNvSpPr txBox="1">
            <a:spLocks/>
          </p:cNvSpPr>
          <p:nvPr/>
        </p:nvSpPr>
        <p:spPr>
          <a:xfrm>
            <a:off x="1230913" y="5552046"/>
            <a:ext cx="187822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bear it</a:t>
            </a:r>
          </a:p>
        </p:txBody>
      </p:sp>
      <p:sp>
        <p:nvSpPr>
          <p:cNvPr id="3074" name="Rectangle 2"/>
          <p:cNvSpPr>
            <a:spLocks noGrp="1" noChangeArrowheads="1"/>
          </p:cNvSpPr>
          <p:nvPr>
            <p:ph type="title"/>
          </p:nvPr>
        </p:nvSpPr>
        <p:spPr>
          <a:xfrm>
            <a:off x="342900" y="594519"/>
            <a:ext cx="8458200" cy="56689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let him who thinks he stands take heed lest he fall. No temptation has overtaken you except such as is common to man; but God is faithful, who will not allow you to be tempted beyond what you are able, but with the temptation will also make the way of escape, that you may be able to bear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1st Corinthians 10:12-13 </a:t>
            </a:r>
          </a:p>
        </p:txBody>
      </p:sp>
      <p:sp>
        <p:nvSpPr>
          <p:cNvPr id="4" name="Rectangle 2">
            <a:extLst>
              <a:ext uri="{FF2B5EF4-FFF2-40B4-BE49-F238E27FC236}">
                <a16:creationId xmlns:a16="http://schemas.microsoft.com/office/drawing/2014/main" id="{1A2ED255-B04F-4EF0-B7F9-9939167817CC}"/>
              </a:ext>
            </a:extLst>
          </p:cNvPr>
          <p:cNvSpPr txBox="1">
            <a:spLocks noChangeArrowheads="1"/>
          </p:cNvSpPr>
          <p:nvPr/>
        </p:nvSpPr>
        <p:spPr bwMode="auto">
          <a:xfrm>
            <a:off x="5029200" y="2409842"/>
            <a:ext cx="3512187" cy="81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is faithful</a:t>
            </a:r>
          </a:p>
        </p:txBody>
      </p:sp>
      <p:sp>
        <p:nvSpPr>
          <p:cNvPr id="6" name="Rectangle 2">
            <a:extLst>
              <a:ext uri="{FF2B5EF4-FFF2-40B4-BE49-F238E27FC236}">
                <a16:creationId xmlns:a16="http://schemas.microsoft.com/office/drawing/2014/main" id="{9FFA4381-236B-45BE-A501-B3F1A8FCF2BE}"/>
              </a:ext>
            </a:extLst>
          </p:cNvPr>
          <p:cNvSpPr txBox="1">
            <a:spLocks noChangeArrowheads="1"/>
          </p:cNvSpPr>
          <p:nvPr/>
        </p:nvSpPr>
        <p:spPr bwMode="auto">
          <a:xfrm>
            <a:off x="505460" y="1247527"/>
            <a:ext cx="2474699" cy="70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heed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F93190E-99F9-40B7-8D16-D5D0D0D3EF33}"/>
              </a:ext>
            </a:extLst>
          </p:cNvPr>
          <p:cNvSpPr txBox="1">
            <a:spLocks noChangeArrowheads="1"/>
          </p:cNvSpPr>
          <p:nvPr/>
        </p:nvSpPr>
        <p:spPr bwMode="auto">
          <a:xfrm>
            <a:off x="1069340" y="4265119"/>
            <a:ext cx="2912806" cy="76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temptation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950ED70-002A-4B11-889F-6F50843C915D}"/>
              </a:ext>
            </a:extLst>
          </p:cNvPr>
          <p:cNvSpPr txBox="1">
            <a:spLocks noChangeArrowheads="1"/>
          </p:cNvSpPr>
          <p:nvPr/>
        </p:nvSpPr>
        <p:spPr bwMode="auto">
          <a:xfrm>
            <a:off x="1299639" y="4883321"/>
            <a:ext cx="1824561" cy="74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escape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741F1183-EED2-41E0-B362-A307263AB809}"/>
              </a:ext>
            </a:extLst>
          </p:cNvPr>
          <p:cNvSpPr txBox="1">
            <a:spLocks noChangeArrowheads="1"/>
          </p:cNvSpPr>
          <p:nvPr/>
        </p:nvSpPr>
        <p:spPr bwMode="auto">
          <a:xfrm>
            <a:off x="1158262" y="5468620"/>
            <a:ext cx="2019277" cy="79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bear it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12">
            <a:extLst>
              <a:ext uri="{FF2B5EF4-FFF2-40B4-BE49-F238E27FC236}">
                <a16:creationId xmlns:a16="http://schemas.microsoft.com/office/drawing/2014/main" id="{42B8BC0C-56F4-4B4B-832A-B38B07A57250}"/>
              </a:ext>
            </a:extLst>
          </p:cNvPr>
          <p:cNvSpPr>
            <a:spLocks noChangeArrowheads="1"/>
          </p:cNvSpPr>
          <p:nvPr/>
        </p:nvSpPr>
        <p:spPr bwMode="auto">
          <a:xfrm>
            <a:off x="573926" y="5381393"/>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endure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3" name="Rectangle 2" hidden="1">
            <a:extLst>
              <a:ext uri="{FF2B5EF4-FFF2-40B4-BE49-F238E27FC236}">
                <a16:creationId xmlns:a16="http://schemas.microsoft.com/office/drawing/2014/main" id="{DC648621-9994-4374-A149-368A494087EC}"/>
              </a:ext>
            </a:extLst>
          </p:cNvPr>
          <p:cNvSpPr txBox="1">
            <a:spLocks noChangeArrowheads="1"/>
          </p:cNvSpPr>
          <p:nvPr/>
        </p:nvSpPr>
        <p:spPr bwMode="auto">
          <a:xfrm>
            <a:off x="1637252" y="3739213"/>
            <a:ext cx="3244311" cy="77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temptation</a:t>
            </a:r>
          </a:p>
        </p:txBody>
      </p:sp>
    </p:spTree>
    <p:extLst>
      <p:ext uri="{BB962C8B-B14F-4D97-AF65-F5344CB8AC3E}">
        <p14:creationId xmlns:p14="http://schemas.microsoft.com/office/powerpoint/2010/main" val="113508974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2" nodeType="withEffect">
                                  <p:stCondLst>
                                    <p:cond delay="0"/>
                                  </p:stCondLst>
                                  <p:childTnLst>
                                    <p:animMotion origin="layout" path="M -0.00017 -0.00023 C -0.03489 -0.00324 -0.11649 -0.00185 -0.1677 -0.00926 C -0.21909 -0.0169 -0.26805 -0.02847 -0.30763 -0.0456 C -0.34236 -0.06759 -0.3743 -0.08565 -0.40329 -0.1213 C -0.43194 -0.15625 -0.45295 -0.23218 -0.46684 -0.25093 " pathEditMode="relative" rAng="0" ptsTypes="AAAAA">
                                      <p:cBhvr>
                                        <p:cTn id="10" dur="1000" spd="-100000" fill="hold"/>
                                        <p:tgtEl>
                                          <p:spTgt spid="4"/>
                                        </p:tgtEl>
                                        <p:attrNameLst>
                                          <p:attrName>ppt_x</p:attrName>
                                          <p:attrName>ppt_y</p:attrName>
                                        </p:attrNameLst>
                                      </p:cBhvr>
                                      <p:rCtr x="-23333" y="-12546"/>
                                    </p:animMotion>
                                  </p:childTnLst>
                                </p:cTn>
                              </p:par>
                              <p:par>
                                <p:cTn id="11" presetID="55" presetClass="entr" presetSubtype="0" fill="hold" grpId="0" nodeType="withEffect">
                                  <p:stCondLst>
                                    <p:cond delay="7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0.70"/>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par>
                          <p:cTn id="16" fill="hold">
                            <p:stCondLst>
                              <p:cond delay="1750"/>
                            </p:stCondLst>
                            <p:childTnLst>
                              <p:par>
                                <p:cTn id="17" presetID="50" presetClass="exit" presetSubtype="0" accel="100000" fill="hold" grpId="1" nodeType="afterEffect">
                                  <p:stCondLst>
                                    <p:cond delay="0"/>
                                  </p:stCondLst>
                                  <p:childTnLst>
                                    <p:anim calcmode="lin" valueType="num">
                                      <p:cBhvr>
                                        <p:cTn id="18" dur="1000"/>
                                        <p:tgtEl>
                                          <p:spTgt spid="4"/>
                                        </p:tgtEl>
                                        <p:attrNameLst>
                                          <p:attrName>ppt_w</p:attrName>
                                        </p:attrNameLst>
                                      </p:cBhvr>
                                      <p:tavLst>
                                        <p:tav tm="0">
                                          <p:val>
                                            <p:strVal val="ppt_w"/>
                                          </p:val>
                                        </p:tav>
                                        <p:tav tm="100000">
                                          <p:val>
                                            <p:strVal val="ppt_w+.3"/>
                                          </p:val>
                                        </p:tav>
                                      </p:tavLst>
                                    </p:anim>
                                    <p:anim calcmode="lin" valueType="num">
                                      <p:cBhvr>
                                        <p:cTn id="19" dur="1000"/>
                                        <p:tgtEl>
                                          <p:spTgt spid="4"/>
                                        </p:tgtEl>
                                        <p:attrNameLst>
                                          <p:attrName>ppt_h</p:attrName>
                                        </p:attrNameLst>
                                      </p:cBhvr>
                                      <p:tavLst>
                                        <p:tav tm="0">
                                          <p:val>
                                            <p:strVal val="ppt_h"/>
                                          </p:val>
                                        </p:tav>
                                        <p:tav tm="100000">
                                          <p:val>
                                            <p:strVal val="ppt_h"/>
                                          </p:val>
                                        </p:tav>
                                      </p:tavLst>
                                    </p:anim>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18" presetClass="emph" presetSubtype="0" fill="hold" grpId="1" nodeType="withEffect">
                                  <p:stCondLst>
                                    <p:cond delay="400"/>
                                  </p:stCondLst>
                                  <p:childTnLst>
                                    <p:set>
                                      <p:cBhvr override="childStyle">
                                        <p:cTn id="36" dur="500" fill="hold"/>
                                        <p:tgtEl>
                                          <p:spTgt spid="7"/>
                                        </p:tgtEl>
                                        <p:attrNameLst>
                                          <p:attrName>style.textDecorationUnderline</p:attrName>
                                        </p:attrNameLst>
                                      </p:cBhvr>
                                      <p:to>
                                        <p:strVal val="true"/>
                                      </p:to>
                                    </p:set>
                                  </p:childTnLst>
                                </p:cTn>
                              </p:par>
                              <p:par>
                                <p:cTn id="37" presetID="22" presetClass="entr" presetSubtype="8" fill="hold" grpId="0" nodeType="withEffect">
                                  <p:stCondLst>
                                    <p:cond delay="40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18" presetClass="emph" presetSubtype="0" fill="hold" grpId="1" nodeType="withEffect">
                                  <p:stCondLst>
                                    <p:cond delay="0"/>
                                  </p:stCondLst>
                                  <p:childTnLst>
                                    <p:set>
                                      <p:cBhvr override="childStyle">
                                        <p:cTn id="46" dur="500" fill="hold"/>
                                        <p:tgtEl>
                                          <p:spTgt spid="9"/>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par>
                                <p:cTn id="53" presetID="18" presetClass="emph" presetSubtype="0" fill="hold" grpId="1" nodeType="withEffect">
                                  <p:stCondLst>
                                    <p:cond delay="400"/>
                                  </p:stCondLst>
                                  <p:childTnLst>
                                    <p:set>
                                      <p:cBhvr override="childStyle">
                                        <p:cTn id="54" dur="500" fill="hold"/>
                                        <p:tgtEl>
                                          <p:spTgt spid="11"/>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9" presetClass="entr" presetSubtype="0" accel="10000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63"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64"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2" nodeType="clickEffect">
                                  <p:stCondLst>
                                    <p:cond delay="0"/>
                                  </p:stCondLst>
                                  <p:childTnLst>
                                    <p:animMotion origin="layout" path="M 4.72222E-6 2.22222E-6 L 0.07968 -0.0757 " pathEditMode="relative" rAng="0" ptsTypes="AA">
                                      <p:cBhvr>
                                        <p:cTn id="69" dur="1750" fill="hold"/>
                                        <p:tgtEl>
                                          <p:spTgt spid="8"/>
                                        </p:tgtEl>
                                        <p:attrNameLst>
                                          <p:attrName>ppt_x</p:attrName>
                                          <p:attrName>ppt_y</p:attrName>
                                        </p:attrNameLst>
                                      </p:cBhvr>
                                      <p:rCtr x="3976" y="-3796"/>
                                    </p:animMotion>
                                  </p:childTnLst>
                                </p:cTn>
                              </p:par>
                              <p:par>
                                <p:cTn id="70" presetID="6" presetClass="emph" presetSubtype="0" fill="hold" grpId="3" nodeType="withEffect">
                                  <p:stCondLst>
                                    <p:cond delay="0"/>
                                  </p:stCondLst>
                                  <p:childTnLst>
                                    <p:animScale>
                                      <p:cBhvr>
                                        <p:cTn id="71" dur="1750" fill="hold"/>
                                        <p:tgtEl>
                                          <p:spTgt spid="8"/>
                                        </p:tgtEl>
                                      </p:cBhvr>
                                      <p:by x="109000" y="109000"/>
                                    </p:animScale>
                                  </p:childTnLst>
                                </p:cTn>
                              </p:par>
                              <p:par>
                                <p:cTn id="72" presetID="3" presetClass="emph" presetSubtype="2" fill="hold" grpId="4" nodeType="withEffect">
                                  <p:stCondLst>
                                    <p:cond delay="0"/>
                                  </p:stCondLst>
                                  <p:childTnLst>
                                    <p:animClr clrSpc="rgb" dir="cw">
                                      <p:cBhvr override="childStyle">
                                        <p:cTn id="73" dur="1750" fill="hold"/>
                                        <p:tgtEl>
                                          <p:spTgt spid="8"/>
                                        </p:tgtEl>
                                        <p:attrNameLst>
                                          <p:attrName>style.color</p:attrName>
                                        </p:attrNameLst>
                                      </p:cBhvr>
                                      <p:to>
                                        <a:srgbClr val="0066FF"/>
                                      </p:to>
                                    </p:animClr>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9" grpId="0"/>
      <p:bldP spid="9" grpId="1"/>
      <p:bldP spid="9" grpId="2"/>
      <p:bldP spid="11" grpId="0"/>
      <p:bldP spid="11" grpId="1"/>
      <p:bldP spid="11" grpId="2"/>
      <p:bldP spid="3074" grpId="0"/>
      <p:bldP spid="3074" grpId="1"/>
      <p:bldP spid="4" grpId="0"/>
      <p:bldP spid="4" grpId="1"/>
      <p:bldP spid="4" grpId="2"/>
      <p:bldP spid="6" grpId="0"/>
      <p:bldP spid="6" grpId="1"/>
      <p:bldP spid="8" grpId="0"/>
      <p:bldP spid="8" grpId="2"/>
      <p:bldP spid="8" grpId="3"/>
      <p:bldP spid="8" grpId="4"/>
      <p:bldP spid="10" grpId="0"/>
      <p:bldP spid="10" grpId="1"/>
      <p:bldP spid="12" grpId="0"/>
      <p:bldP spid="12" grpId="1"/>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37DDA92-51D8-486A-84CA-DEB0A2B03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Title 1">
            <a:extLst>
              <a:ext uri="{FF2B5EF4-FFF2-40B4-BE49-F238E27FC236}">
                <a16:creationId xmlns:a16="http://schemas.microsoft.com/office/drawing/2014/main" id="{31C0ABAA-6F01-48A3-AB4E-DE181BBAAA2A}"/>
              </a:ext>
            </a:extLst>
          </p:cNvPr>
          <p:cNvSpPr txBox="1">
            <a:spLocks/>
          </p:cNvSpPr>
          <p:nvPr/>
        </p:nvSpPr>
        <p:spPr>
          <a:xfrm>
            <a:off x="5520609" y="3808839"/>
            <a:ext cx="277665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41809" y="1632383"/>
            <a:ext cx="8229600" cy="36461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forgive us our sins, For        we also forgive everyone who is indebted to us. And do not lead us into temptation, But deliver us from the evil one."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11:4 </a:t>
            </a:r>
          </a:p>
        </p:txBody>
      </p:sp>
      <p:sp>
        <p:nvSpPr>
          <p:cNvPr id="4" name="!!Morph">
            <a:extLst>
              <a:ext uri="{FF2B5EF4-FFF2-40B4-BE49-F238E27FC236}">
                <a16:creationId xmlns:a16="http://schemas.microsoft.com/office/drawing/2014/main" id="{5437AD34-27A6-4183-B174-9743499F48B9}"/>
              </a:ext>
            </a:extLst>
          </p:cNvPr>
          <p:cNvSpPr txBox="1">
            <a:spLocks noChangeArrowheads="1"/>
          </p:cNvSpPr>
          <p:nvPr/>
        </p:nvSpPr>
        <p:spPr bwMode="auto">
          <a:xfrm>
            <a:off x="1637252" y="3739213"/>
            <a:ext cx="3244311" cy="77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temptation</a:t>
            </a:r>
          </a:p>
        </p:txBody>
      </p:sp>
      <p:sp>
        <p:nvSpPr>
          <p:cNvPr id="6" name="Rectangle 2">
            <a:extLst>
              <a:ext uri="{FF2B5EF4-FFF2-40B4-BE49-F238E27FC236}">
                <a16:creationId xmlns:a16="http://schemas.microsoft.com/office/drawing/2014/main" id="{5539C7C6-4C8B-4E55-B3F4-9D84C686678D}"/>
              </a:ext>
            </a:extLst>
          </p:cNvPr>
          <p:cNvSpPr txBox="1">
            <a:spLocks noChangeArrowheads="1"/>
          </p:cNvSpPr>
          <p:nvPr/>
        </p:nvSpPr>
        <p:spPr bwMode="auto">
          <a:xfrm>
            <a:off x="5344912" y="3758071"/>
            <a:ext cx="3114158" cy="73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 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17800025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0B5C280-5DA1-474E-B6F1-718845CCE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Morph">
            <a:extLst>
              <a:ext uri="{FF2B5EF4-FFF2-40B4-BE49-F238E27FC236}">
                <a16:creationId xmlns:a16="http://schemas.microsoft.com/office/drawing/2014/main" id="{D703B6B0-4897-44EA-8166-47999548CA16}"/>
              </a:ext>
            </a:extLst>
          </p:cNvPr>
          <p:cNvSpPr txBox="1">
            <a:spLocks noChangeArrowheads="1"/>
          </p:cNvSpPr>
          <p:nvPr/>
        </p:nvSpPr>
        <p:spPr bwMode="auto">
          <a:xfrm>
            <a:off x="6198101" y="143758"/>
            <a:ext cx="2488699" cy="83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temptation</a:t>
            </a:r>
          </a:p>
        </p:txBody>
      </p:sp>
    </p:spTree>
    <p:extLst>
      <p:ext uri="{BB962C8B-B14F-4D97-AF65-F5344CB8AC3E}">
        <p14:creationId xmlns:p14="http://schemas.microsoft.com/office/powerpoint/2010/main" val="2579033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9857E-E377-4F53-9263-9188A2D90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6" name="Rectangle 2">
            <a:extLst>
              <a:ext uri="{FF2B5EF4-FFF2-40B4-BE49-F238E27FC236}">
                <a16:creationId xmlns:a16="http://schemas.microsoft.com/office/drawing/2014/main" id="{307B56CB-E3DF-4BFB-B592-EB905B508882}"/>
              </a:ext>
            </a:extLst>
          </p:cNvPr>
          <p:cNvSpPr txBox="1">
            <a:spLocks noChangeArrowheads="1"/>
          </p:cNvSpPr>
          <p:nvPr/>
        </p:nvSpPr>
        <p:spPr bwMode="auto">
          <a:xfrm>
            <a:off x="448477" y="717983"/>
            <a:ext cx="6303818" cy="526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temptation</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sinful desires</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habit conceived</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full-grown sin</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death</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the man who endures temptation; for when he has been approved, he will receive the crown of life which the Lord has promised to those who love Him.  Let no one say when he is tempted, "I am tempted by God"; for God cannot be tempted by evil, nor does He Himself tempt anyone. But each one is tempted when he is drawn away by his own desires and enticed. Then, when desire has conceived, it gives birth to sin; and sin, when it is full-grown, brings         forth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1:12-15</a:t>
            </a:r>
          </a:p>
        </p:txBody>
      </p:sp>
      <p:sp>
        <p:nvSpPr>
          <p:cNvPr id="4" name="!!Morph">
            <a:extLst>
              <a:ext uri="{FF2B5EF4-FFF2-40B4-BE49-F238E27FC236}">
                <a16:creationId xmlns:a16="http://schemas.microsoft.com/office/drawing/2014/main" id="{3E34B0ED-4627-4FB3-83A0-CF7B8DC57737}"/>
              </a:ext>
            </a:extLst>
          </p:cNvPr>
          <p:cNvSpPr txBox="1">
            <a:spLocks noChangeArrowheads="1"/>
          </p:cNvSpPr>
          <p:nvPr/>
        </p:nvSpPr>
        <p:spPr bwMode="auto">
          <a:xfrm>
            <a:off x="6198101" y="143758"/>
            <a:ext cx="2488699" cy="83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temptation</a:t>
            </a:r>
          </a:p>
        </p:txBody>
      </p:sp>
      <p:sp>
        <p:nvSpPr>
          <p:cNvPr id="7" name="Rectangle 2">
            <a:extLst>
              <a:ext uri="{FF2B5EF4-FFF2-40B4-BE49-F238E27FC236}">
                <a16:creationId xmlns:a16="http://schemas.microsoft.com/office/drawing/2014/main" id="{3010B823-0CAF-4390-8605-6E9F4EE96EA4}"/>
              </a:ext>
            </a:extLst>
          </p:cNvPr>
          <p:cNvSpPr txBox="1">
            <a:spLocks noChangeArrowheads="1"/>
          </p:cNvSpPr>
          <p:nvPr/>
        </p:nvSpPr>
        <p:spPr bwMode="auto">
          <a:xfrm>
            <a:off x="1954586" y="5356823"/>
            <a:ext cx="7957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p>
        </p:txBody>
      </p:sp>
      <p:sp>
        <p:nvSpPr>
          <p:cNvPr id="8" name="Rectangle 2">
            <a:extLst>
              <a:ext uri="{FF2B5EF4-FFF2-40B4-BE49-F238E27FC236}">
                <a16:creationId xmlns:a16="http://schemas.microsoft.com/office/drawing/2014/main" id="{85ED4359-FEA0-43F2-B4BE-BEB221294C2F}"/>
              </a:ext>
            </a:extLst>
          </p:cNvPr>
          <p:cNvSpPr txBox="1">
            <a:spLocks noChangeArrowheads="1"/>
          </p:cNvSpPr>
          <p:nvPr/>
        </p:nvSpPr>
        <p:spPr bwMode="auto">
          <a:xfrm>
            <a:off x="1834681" y="2778919"/>
            <a:ext cx="491800" cy="75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t>
            </a:r>
          </a:p>
        </p:txBody>
      </p:sp>
      <p:sp>
        <p:nvSpPr>
          <p:cNvPr id="9" name="Rectangle 2">
            <a:extLst>
              <a:ext uri="{FF2B5EF4-FFF2-40B4-BE49-F238E27FC236}">
                <a16:creationId xmlns:a16="http://schemas.microsoft.com/office/drawing/2014/main" id="{E430025E-2F37-4812-AB80-7F9E320E92C2}"/>
              </a:ext>
            </a:extLst>
          </p:cNvPr>
          <p:cNvSpPr txBox="1">
            <a:spLocks noChangeArrowheads="1"/>
          </p:cNvSpPr>
          <p:nvPr/>
        </p:nvSpPr>
        <p:spPr bwMode="auto">
          <a:xfrm>
            <a:off x="4648219" y="5354661"/>
            <a:ext cx="6130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ul</a:t>
            </a:r>
          </a:p>
        </p:txBody>
      </p:sp>
      <p:sp>
        <p:nvSpPr>
          <p:cNvPr id="10" name="Rectangle 2">
            <a:extLst>
              <a:ext uri="{FF2B5EF4-FFF2-40B4-BE49-F238E27FC236}">
                <a16:creationId xmlns:a16="http://schemas.microsoft.com/office/drawing/2014/main" id="{EBCE3765-5812-436E-91C3-D2301CE197E0}"/>
              </a:ext>
            </a:extLst>
          </p:cNvPr>
          <p:cNvSpPr txBox="1">
            <a:spLocks noChangeArrowheads="1"/>
          </p:cNvSpPr>
          <p:nvPr/>
        </p:nvSpPr>
        <p:spPr bwMode="auto">
          <a:xfrm>
            <a:off x="2208627" y="4313651"/>
            <a:ext cx="1691861" cy="79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desires</a:t>
            </a:r>
          </a:p>
        </p:txBody>
      </p:sp>
      <p:sp>
        <p:nvSpPr>
          <p:cNvPr id="11" name="Rectangle 2">
            <a:extLst>
              <a:ext uri="{FF2B5EF4-FFF2-40B4-BE49-F238E27FC236}">
                <a16:creationId xmlns:a16="http://schemas.microsoft.com/office/drawing/2014/main" id="{3D10123C-BCDE-4868-B3B4-5EB34E7C25D5}"/>
              </a:ext>
            </a:extLst>
          </p:cNvPr>
          <p:cNvSpPr txBox="1">
            <a:spLocks noChangeArrowheads="1"/>
          </p:cNvSpPr>
          <p:nvPr/>
        </p:nvSpPr>
        <p:spPr bwMode="auto">
          <a:xfrm>
            <a:off x="1890951" y="4860132"/>
            <a:ext cx="842724" cy="73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a:t>
            </a:r>
          </a:p>
        </p:txBody>
      </p:sp>
      <p:sp>
        <p:nvSpPr>
          <p:cNvPr id="12" name="Rectangle 2">
            <a:extLst>
              <a:ext uri="{FF2B5EF4-FFF2-40B4-BE49-F238E27FC236}">
                <a16:creationId xmlns:a16="http://schemas.microsoft.com/office/drawing/2014/main" id="{97F3F3C6-BF26-4211-BE43-DC18F21B3B8D}"/>
              </a:ext>
            </a:extLst>
          </p:cNvPr>
          <p:cNvSpPr txBox="1">
            <a:spLocks noChangeArrowheads="1"/>
          </p:cNvSpPr>
          <p:nvPr/>
        </p:nvSpPr>
        <p:spPr bwMode="auto">
          <a:xfrm>
            <a:off x="6793706" y="2766206"/>
            <a:ext cx="6340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t>
            </a:r>
          </a:p>
        </p:txBody>
      </p:sp>
      <p:sp>
        <p:nvSpPr>
          <p:cNvPr id="13" name="Rectangle 2">
            <a:extLst>
              <a:ext uri="{FF2B5EF4-FFF2-40B4-BE49-F238E27FC236}">
                <a16:creationId xmlns:a16="http://schemas.microsoft.com/office/drawing/2014/main" id="{177BCC7F-DD98-4A5E-9CDC-4653BC184B1E}"/>
              </a:ext>
            </a:extLst>
          </p:cNvPr>
          <p:cNvSpPr txBox="1">
            <a:spLocks noChangeArrowheads="1"/>
          </p:cNvSpPr>
          <p:nvPr/>
        </p:nvSpPr>
        <p:spPr bwMode="auto">
          <a:xfrm>
            <a:off x="3767759" y="5354661"/>
            <a:ext cx="5565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it</a:t>
            </a:r>
          </a:p>
        </p:txBody>
      </p:sp>
      <p:sp>
        <p:nvSpPr>
          <p:cNvPr id="14" name="Rectangle 2">
            <a:extLst>
              <a:ext uri="{FF2B5EF4-FFF2-40B4-BE49-F238E27FC236}">
                <a16:creationId xmlns:a16="http://schemas.microsoft.com/office/drawing/2014/main" id="{D3D82437-7512-4F02-A084-26FB3BB6C467}"/>
              </a:ext>
            </a:extLst>
          </p:cNvPr>
          <p:cNvSpPr txBox="1">
            <a:spLocks noChangeArrowheads="1"/>
          </p:cNvSpPr>
          <p:nvPr/>
        </p:nvSpPr>
        <p:spPr bwMode="auto">
          <a:xfrm>
            <a:off x="2489981" y="4838919"/>
            <a:ext cx="2436825" cy="78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conceived</a:t>
            </a:r>
          </a:p>
        </p:txBody>
      </p:sp>
      <p:sp>
        <p:nvSpPr>
          <p:cNvPr id="15" name="Rectangle 2">
            <a:extLst>
              <a:ext uri="{FF2B5EF4-FFF2-40B4-BE49-F238E27FC236}">
                <a16:creationId xmlns:a16="http://schemas.microsoft.com/office/drawing/2014/main" id="{7AEDF66D-0743-4C4D-9A98-8044E82EFC70}"/>
              </a:ext>
            </a:extLst>
          </p:cNvPr>
          <p:cNvSpPr txBox="1">
            <a:spLocks noChangeArrowheads="1"/>
          </p:cNvSpPr>
          <p:nvPr/>
        </p:nvSpPr>
        <p:spPr bwMode="auto">
          <a:xfrm>
            <a:off x="4372670" y="5371109"/>
            <a:ext cx="2418655" cy="755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full-grown</a:t>
            </a:r>
          </a:p>
        </p:txBody>
      </p:sp>
      <p:sp>
        <p:nvSpPr>
          <p:cNvPr id="16" name="Rectangle 2">
            <a:extLst>
              <a:ext uri="{FF2B5EF4-FFF2-40B4-BE49-F238E27FC236}">
                <a16:creationId xmlns:a16="http://schemas.microsoft.com/office/drawing/2014/main" id="{68F021C5-8886-40AC-8F59-499D0B9CCE05}"/>
              </a:ext>
            </a:extLst>
          </p:cNvPr>
          <p:cNvSpPr txBox="1">
            <a:spLocks noChangeArrowheads="1"/>
          </p:cNvSpPr>
          <p:nvPr/>
        </p:nvSpPr>
        <p:spPr bwMode="auto">
          <a:xfrm>
            <a:off x="7427741" y="4841081"/>
            <a:ext cx="897110" cy="77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p>
        </p:txBody>
      </p:sp>
      <p:sp>
        <p:nvSpPr>
          <p:cNvPr id="17" name="Rectangle 2">
            <a:extLst>
              <a:ext uri="{FF2B5EF4-FFF2-40B4-BE49-F238E27FC236}">
                <a16:creationId xmlns:a16="http://schemas.microsoft.com/office/drawing/2014/main" id="{D7147865-B90B-42C2-9107-102AD2C7A211}"/>
              </a:ext>
            </a:extLst>
          </p:cNvPr>
          <p:cNvSpPr txBox="1">
            <a:spLocks noChangeArrowheads="1"/>
          </p:cNvSpPr>
          <p:nvPr/>
        </p:nvSpPr>
        <p:spPr bwMode="auto">
          <a:xfrm>
            <a:off x="2718564" y="5891614"/>
            <a:ext cx="1639124" cy="74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p>
        </p:txBody>
      </p:sp>
    </p:spTree>
    <p:extLst>
      <p:ext uri="{BB962C8B-B14F-4D97-AF65-F5344CB8AC3E}">
        <p14:creationId xmlns:p14="http://schemas.microsoft.com/office/powerpoint/2010/main" val="113806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childTnLst>
                                </p:cTn>
                              </p:par>
                              <p:par>
                                <p:cTn id="52" presetID="42" presetClass="path" presetSubtype="0" accel="50000" decel="50000" fill="hold" grpId="2" nodeType="withEffect">
                                  <p:stCondLst>
                                    <p:cond delay="0"/>
                                  </p:stCondLst>
                                  <p:childTnLst>
                                    <p:animMotion origin="layout" path="M 1.11111E-6 -1.48148E-6 L -0.64358 0.10486 " pathEditMode="relative" rAng="0" ptsTypes="AA">
                                      <p:cBhvr>
                                        <p:cTn id="53" dur="2000" fill="hold"/>
                                        <p:tgtEl>
                                          <p:spTgt spid="4"/>
                                        </p:tgtEl>
                                        <p:attrNameLst>
                                          <p:attrName>ppt_x</p:attrName>
                                          <p:attrName>ppt_y</p:attrName>
                                        </p:attrNameLst>
                                      </p:cBhvr>
                                      <p:rCtr x="-32188" y="5231"/>
                                    </p:animMotion>
                                  </p:childTnLst>
                                </p:cTn>
                              </p:par>
                              <p:par>
                                <p:cTn id="54" presetID="42" presetClass="path" presetSubtype="0" accel="50000" decel="50000" fill="hold" grpId="2" nodeType="withEffect">
                                  <p:stCondLst>
                                    <p:cond delay="0"/>
                                  </p:stCondLst>
                                  <p:childTnLst>
                                    <p:animMotion origin="layout" path="M -1.66667E-6 -1.48148E-6 L -0.07031 -0.50023 " pathEditMode="relative" rAng="0" ptsTypes="AA">
                                      <p:cBhvr>
                                        <p:cTn id="55" dur="2000" fill="hold"/>
                                        <p:tgtEl>
                                          <p:spTgt spid="7"/>
                                        </p:tgtEl>
                                        <p:attrNameLst>
                                          <p:attrName>ppt_x</p:attrName>
                                          <p:attrName>ppt_y</p:attrName>
                                        </p:attrNameLst>
                                      </p:cBhvr>
                                      <p:rCtr x="-3524" y="-25023"/>
                                    </p:animMotion>
                                  </p:childTnLst>
                                </p:cTn>
                              </p:par>
                              <p:par>
                                <p:cTn id="56" presetID="42" presetClass="path" presetSubtype="0" accel="50000" decel="50000" fill="hold" grpId="2" nodeType="withEffect">
                                  <p:stCondLst>
                                    <p:cond delay="0"/>
                                  </p:stCondLst>
                                  <p:childTnLst>
                                    <p:animMotion origin="layout" path="M -5.55556E-7 -3.7037E-6 L -0.00503 -0.12245 " pathEditMode="relative" rAng="0" ptsTypes="AA">
                                      <p:cBhvr>
                                        <p:cTn id="57" dur="2000" fill="hold"/>
                                        <p:tgtEl>
                                          <p:spTgt spid="8"/>
                                        </p:tgtEl>
                                        <p:attrNameLst>
                                          <p:attrName>ppt_x</p:attrName>
                                          <p:attrName>ppt_y</p:attrName>
                                        </p:attrNameLst>
                                      </p:cBhvr>
                                      <p:rCtr x="-260" y="-6134"/>
                                    </p:animMotion>
                                  </p:childTnLst>
                                </p:cTn>
                              </p:par>
                              <p:par>
                                <p:cTn id="58" presetID="42" presetClass="path" presetSubtype="0" accel="50000" decel="50000" fill="hold" grpId="2" nodeType="withEffect">
                                  <p:stCondLst>
                                    <p:cond delay="0"/>
                                  </p:stCondLst>
                                  <p:childTnLst>
                                    <p:animMotion origin="layout" path="M -2.77778E-7 0 L -0.29392 -0.5 " pathEditMode="relative" rAng="0" ptsTypes="AA">
                                      <p:cBhvr>
                                        <p:cTn id="59" dur="2000" fill="hold"/>
                                        <p:tgtEl>
                                          <p:spTgt spid="9"/>
                                        </p:tgtEl>
                                        <p:attrNameLst>
                                          <p:attrName>ppt_x</p:attrName>
                                          <p:attrName>ppt_y</p:attrName>
                                        </p:attrNameLst>
                                      </p:cBhvr>
                                      <p:rCtr x="-14705" y="-25000"/>
                                    </p:animMotion>
                                  </p:childTnLst>
                                </p:cTn>
                              </p:par>
                              <p:par>
                                <p:cTn id="60" presetID="42" presetClass="path" presetSubtype="0" accel="50000" decel="50000" fill="hold" grpId="2" nodeType="withEffect">
                                  <p:stCondLst>
                                    <p:cond delay="0"/>
                                  </p:stCondLst>
                                  <p:childTnLst>
                                    <p:animMotion origin="layout" path="M 2.22222E-6 -4.07407E-6 L 0.01285 -0.34907 " pathEditMode="relative" rAng="0" ptsTypes="AA">
                                      <p:cBhvr>
                                        <p:cTn id="61" dur="2000" fill="hold"/>
                                        <p:tgtEl>
                                          <p:spTgt spid="10"/>
                                        </p:tgtEl>
                                        <p:attrNameLst>
                                          <p:attrName>ppt_x</p:attrName>
                                          <p:attrName>ppt_y</p:attrName>
                                        </p:attrNameLst>
                                      </p:cBhvr>
                                      <p:rCtr x="642" y="-17454"/>
                                    </p:animMotion>
                                  </p:childTnLst>
                                </p:cTn>
                              </p:par>
                              <p:par>
                                <p:cTn id="62" presetID="42" presetClass="path" presetSubtype="0" accel="50000" decel="50000" fill="hold" grpId="2" nodeType="withEffect">
                                  <p:stCondLst>
                                    <p:cond delay="0"/>
                                  </p:stCondLst>
                                  <p:childTnLst>
                                    <p:animMotion origin="layout" path="M 2.22222E-6 1.48148E-6 L 0.03038 -0.27338 " pathEditMode="relative" rAng="0" ptsTypes="AA">
                                      <p:cBhvr>
                                        <p:cTn id="63" dur="2000" fill="hold"/>
                                        <p:tgtEl>
                                          <p:spTgt spid="11"/>
                                        </p:tgtEl>
                                        <p:attrNameLst>
                                          <p:attrName>ppt_x</p:attrName>
                                          <p:attrName>ppt_y</p:attrName>
                                        </p:attrNameLst>
                                      </p:cBhvr>
                                      <p:rCtr x="1510" y="-13681"/>
                                    </p:animMotion>
                                  </p:childTnLst>
                                </p:cTn>
                              </p:par>
                              <p:par>
                                <p:cTn id="64" presetID="42" presetClass="path" presetSubtype="0" accel="50000" decel="50000" fill="hold" grpId="2" nodeType="withEffect">
                                  <p:stCondLst>
                                    <p:cond delay="0"/>
                                  </p:stCondLst>
                                  <p:childTnLst>
                                    <p:animMotion origin="layout" path="M -4.16667E-6 -3.7037E-6 L -0.45729 0.02871 " pathEditMode="relative" rAng="0" ptsTypes="AA">
                                      <p:cBhvr>
                                        <p:cTn id="65" dur="2000" fill="hold"/>
                                        <p:tgtEl>
                                          <p:spTgt spid="12"/>
                                        </p:tgtEl>
                                        <p:attrNameLst>
                                          <p:attrName>ppt_x</p:attrName>
                                          <p:attrName>ppt_y</p:attrName>
                                        </p:attrNameLst>
                                      </p:cBhvr>
                                      <p:rCtr x="-22865" y="1435"/>
                                    </p:animMotion>
                                  </p:childTnLst>
                                </p:cTn>
                              </p:par>
                              <p:par>
                                <p:cTn id="66" presetID="42" presetClass="path" presetSubtype="0" accel="50000" decel="50000" fill="hold" grpId="2" nodeType="withEffect">
                                  <p:stCondLst>
                                    <p:cond delay="0"/>
                                  </p:stCondLst>
                                  <p:childTnLst>
                                    <p:animMotion origin="layout" path="M -1.11111E-6 0 L -0.09548 -0.34884 " pathEditMode="relative" rAng="0" ptsTypes="AA">
                                      <p:cBhvr>
                                        <p:cTn id="67" dur="2000" fill="hold"/>
                                        <p:tgtEl>
                                          <p:spTgt spid="13"/>
                                        </p:tgtEl>
                                        <p:attrNameLst>
                                          <p:attrName>ppt_x</p:attrName>
                                          <p:attrName>ppt_y</p:attrName>
                                        </p:attrNameLst>
                                      </p:cBhvr>
                                      <p:rCtr x="-4774" y="-17454"/>
                                    </p:animMotion>
                                  </p:childTnLst>
                                </p:cTn>
                              </p:par>
                              <p:par>
                                <p:cTn id="68" presetID="42" presetClass="path" presetSubtype="0" accel="50000" decel="50000" fill="hold" grpId="2" nodeType="withEffect">
                                  <p:stCondLst>
                                    <p:cond delay="0"/>
                                  </p:stCondLst>
                                  <p:childTnLst>
                                    <p:animMotion origin="layout" path="M -1.94444E-6 0 L 0.06493 -0.27384 " pathEditMode="relative" rAng="0" ptsTypes="AA">
                                      <p:cBhvr>
                                        <p:cTn id="69" dur="2000" fill="hold"/>
                                        <p:tgtEl>
                                          <p:spTgt spid="14"/>
                                        </p:tgtEl>
                                        <p:attrNameLst>
                                          <p:attrName>ppt_x</p:attrName>
                                          <p:attrName>ppt_y</p:attrName>
                                        </p:attrNameLst>
                                      </p:cBhvr>
                                      <p:rCtr x="3247" y="-13704"/>
                                    </p:animMotion>
                                  </p:childTnLst>
                                </p:cTn>
                              </p:par>
                              <p:par>
                                <p:cTn id="70" presetID="42" presetClass="path" presetSubtype="0" accel="50000" decel="50000" fill="hold" grpId="2" nodeType="withEffect">
                                  <p:stCondLst>
                                    <p:cond delay="0"/>
                                  </p:stCondLst>
                                  <p:childTnLst>
                                    <p:animMotion origin="layout" path="M 3.33333E-6 -4.44444E-6 L -0.14983 -0.19814 " pathEditMode="relative" rAng="0" ptsTypes="AA">
                                      <p:cBhvr>
                                        <p:cTn id="71" dur="2000" fill="hold"/>
                                        <p:tgtEl>
                                          <p:spTgt spid="15"/>
                                        </p:tgtEl>
                                        <p:attrNameLst>
                                          <p:attrName>ppt_x</p:attrName>
                                          <p:attrName>ppt_y</p:attrName>
                                        </p:attrNameLst>
                                      </p:cBhvr>
                                      <p:rCtr x="-7500" y="-9907"/>
                                    </p:animMotion>
                                  </p:childTnLst>
                                </p:cTn>
                              </p:par>
                              <p:par>
                                <p:cTn id="72" presetID="42" presetClass="path" presetSubtype="0" accel="50000" decel="50000" fill="hold" grpId="2" nodeType="withEffect">
                                  <p:stCondLst>
                                    <p:cond delay="0"/>
                                  </p:stCondLst>
                                  <p:childTnLst>
                                    <p:animMotion origin="layout" path="M -4.72222E-6 2.96296E-6 L -0.26041 -0.12246 " pathEditMode="relative" rAng="0" ptsTypes="AA">
                                      <p:cBhvr>
                                        <p:cTn id="73" dur="2000" fill="hold"/>
                                        <p:tgtEl>
                                          <p:spTgt spid="16"/>
                                        </p:tgtEl>
                                        <p:attrNameLst>
                                          <p:attrName>ppt_x</p:attrName>
                                          <p:attrName>ppt_y</p:attrName>
                                        </p:attrNameLst>
                                      </p:cBhvr>
                                      <p:rCtr x="-13021" y="-6134"/>
                                    </p:animMotion>
                                  </p:childTnLst>
                                </p:cTn>
                              </p:par>
                              <p:par>
                                <p:cTn id="74" presetID="42" presetClass="path" presetSubtype="0" accel="50000" decel="50000" fill="hold" grpId="2" nodeType="withEffect">
                                  <p:stCondLst>
                                    <p:cond delay="0"/>
                                  </p:stCondLst>
                                  <p:childTnLst>
                                    <p:animMotion origin="layout" path="M 4.44444E-6 4.07407E-6 L 0.22934 -0.12246 " pathEditMode="relative" rAng="0" ptsTypes="AA">
                                      <p:cBhvr>
                                        <p:cTn id="75" dur="2000" fill="hold"/>
                                        <p:tgtEl>
                                          <p:spTgt spid="17"/>
                                        </p:tgtEl>
                                        <p:attrNameLst>
                                          <p:attrName>ppt_x</p:attrName>
                                          <p:attrName>ppt_y</p:attrName>
                                        </p:attrNameLst>
                                      </p:cBhvr>
                                      <p:rCtr x="11458" y="-6134"/>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250"/>
                                        <p:tgtEl>
                                          <p:spTgt spid="6"/>
                                        </p:tgtEl>
                                      </p:cBhvr>
                                    </p:animEffec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10" presetClass="exit" presetSubtype="0" fill="hold" grpId="3" nodeType="withEffect">
                                  <p:stCondLst>
                                    <p:cond delay="0"/>
                                  </p:stCondLst>
                                  <p:childTnLst>
                                    <p:animEffect transition="out" filter="fade">
                                      <p:cBhvr>
                                        <p:cTn id="117" dur="500"/>
                                        <p:tgtEl>
                                          <p:spTgt spid="4"/>
                                        </p:tgtEl>
                                      </p:cBhvr>
                                    </p:animEffect>
                                    <p:set>
                                      <p:cBhvr>
                                        <p:cTn id="1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74" grpId="0"/>
      <p:bldP spid="3074" grpId="1"/>
      <p:bldP spid="4" grpId="0"/>
      <p:bldP spid="4" grpId="1"/>
      <p:bldP spid="4" grpId="2"/>
      <p:bldP spid="4" grpId="3"/>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05A0B-8DA6-4AD5-96E2-EE02B6D6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58346" y="289719"/>
            <a:ext cx="8452022"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Bear one another's burdens,              and so fulfill the law of Christ.         For if anyone thinks himself to be something, when he is nothing, he deceives himself. But let each one examine his own work, and then he will have rejoicing in himself alone, and not in another. For each one shall bear his own load.</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6:2-5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0C20E5C-23D3-4E13-983D-658A881DD54F}"/>
              </a:ext>
            </a:extLst>
          </p:cNvPr>
          <p:cNvSpPr txBox="1">
            <a:spLocks noChangeArrowheads="1"/>
          </p:cNvSpPr>
          <p:nvPr/>
        </p:nvSpPr>
        <p:spPr bwMode="auto">
          <a:xfrm>
            <a:off x="5424616" y="3033395"/>
            <a:ext cx="3138360" cy="7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each one</a:t>
            </a:r>
          </a:p>
        </p:txBody>
      </p:sp>
      <p:sp>
        <p:nvSpPr>
          <p:cNvPr id="5" name="Rectangle 2">
            <a:extLst>
              <a:ext uri="{FF2B5EF4-FFF2-40B4-BE49-F238E27FC236}">
                <a16:creationId xmlns:a16="http://schemas.microsoft.com/office/drawing/2014/main" id="{72FD1F42-6EB1-46E1-BF9A-37D5E2F4AB99}"/>
              </a:ext>
            </a:extLst>
          </p:cNvPr>
          <p:cNvSpPr txBox="1">
            <a:spLocks noChangeArrowheads="1"/>
          </p:cNvSpPr>
          <p:nvPr/>
        </p:nvSpPr>
        <p:spPr bwMode="auto">
          <a:xfrm>
            <a:off x="411956" y="3665970"/>
            <a:ext cx="5431719" cy="80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examine his own work</a:t>
            </a:r>
          </a:p>
        </p:txBody>
      </p:sp>
      <p:sp>
        <p:nvSpPr>
          <p:cNvPr id="6" name="Rectangle 2">
            <a:extLst>
              <a:ext uri="{FF2B5EF4-FFF2-40B4-BE49-F238E27FC236}">
                <a16:creationId xmlns:a16="http://schemas.microsoft.com/office/drawing/2014/main" id="{2977AC1F-5F49-4F02-8DF1-85C63F7984AE}"/>
              </a:ext>
            </a:extLst>
          </p:cNvPr>
          <p:cNvSpPr txBox="1">
            <a:spLocks noChangeArrowheads="1"/>
          </p:cNvSpPr>
          <p:nvPr/>
        </p:nvSpPr>
        <p:spPr bwMode="auto">
          <a:xfrm>
            <a:off x="5972496" y="4961050"/>
            <a:ext cx="2470281" cy="77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each one</a:t>
            </a:r>
          </a:p>
        </p:txBody>
      </p:sp>
      <p:sp>
        <p:nvSpPr>
          <p:cNvPr id="7" name="Rectangle 2">
            <a:extLst>
              <a:ext uri="{FF2B5EF4-FFF2-40B4-BE49-F238E27FC236}">
                <a16:creationId xmlns:a16="http://schemas.microsoft.com/office/drawing/2014/main" id="{E32905EE-17F4-4098-923E-BFCA43AAA6DB}"/>
              </a:ext>
            </a:extLst>
          </p:cNvPr>
          <p:cNvSpPr txBox="1">
            <a:spLocks noChangeArrowheads="1"/>
          </p:cNvSpPr>
          <p:nvPr/>
        </p:nvSpPr>
        <p:spPr bwMode="auto">
          <a:xfrm>
            <a:off x="219075" y="5603601"/>
            <a:ext cx="5561505" cy="77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bear his own load</a:t>
            </a:r>
          </a:p>
        </p:txBody>
      </p:sp>
      <p:pic>
        <p:nvPicPr>
          <p:cNvPr id="13" name="SpotlightShape1_rendered">
            <a:extLst>
              <a:ext uri="{FF2B5EF4-FFF2-40B4-BE49-F238E27FC236}">
                <a16:creationId xmlns:a16="http://schemas.microsoft.com/office/drawing/2014/main" id="{993DE01C-A787-4C75-9F17-313E3EC1431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pic>
        <p:nvPicPr>
          <p:cNvPr id="15" name="SpotlightShape1_rendered">
            <a:extLst>
              <a:ext uri="{FF2B5EF4-FFF2-40B4-BE49-F238E27FC236}">
                <a16:creationId xmlns:a16="http://schemas.microsoft.com/office/drawing/2014/main" id="{4A318F27-9134-4798-A97E-9922F23B921B}"/>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6" name="!!Morph">
            <a:extLst>
              <a:ext uri="{FF2B5EF4-FFF2-40B4-BE49-F238E27FC236}">
                <a16:creationId xmlns:a16="http://schemas.microsoft.com/office/drawing/2014/main" id="{556A717D-61CF-4D9C-8798-B67CADFC5AD8}"/>
              </a:ext>
            </a:extLst>
          </p:cNvPr>
          <p:cNvSpPr txBox="1">
            <a:spLocks noChangeArrowheads="1"/>
          </p:cNvSpPr>
          <p:nvPr/>
        </p:nvSpPr>
        <p:spPr bwMode="auto">
          <a:xfrm>
            <a:off x="2529321" y="1107223"/>
            <a:ext cx="5550260" cy="79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fulfill the law of Christ</a:t>
            </a:r>
          </a:p>
        </p:txBody>
      </p:sp>
    </p:spTree>
    <p:extLst>
      <p:ext uri="{BB962C8B-B14F-4D97-AF65-F5344CB8AC3E}">
        <p14:creationId xmlns:p14="http://schemas.microsoft.com/office/powerpoint/2010/main" val="2499715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ntr" presetSubtype="0" fill="hold" grpId="0" nodeType="withEffect">
                                  <p:stCondLst>
                                    <p:cond delay="25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50"/>
                                        <p:tgtEl>
                                          <p:spTgt spid="16"/>
                                        </p:tgtEl>
                                      </p:cBhvr>
                                    </p:animEffect>
                                  </p:childTnLst>
                                </p:cTn>
                              </p:par>
                              <p:par>
                                <p:cTn id="56" presetID="42" presetClass="path" presetSubtype="0" accel="50000" decel="50000" fill="hold" grpId="2" nodeType="withEffect">
                                  <p:stCondLst>
                                    <p:cond delay="250"/>
                                  </p:stCondLst>
                                  <p:childTnLst>
                                    <p:animMotion origin="layout" path="M -4.72222E-6 -4.44444E-6 L -0.08125 0.20556 " pathEditMode="relative" rAng="0" ptsTypes="AA">
                                      <p:cBhvr>
                                        <p:cTn id="57" dur="2000" fill="hold"/>
                                        <p:tgtEl>
                                          <p:spTgt spid="16"/>
                                        </p:tgtEl>
                                        <p:attrNameLst>
                                          <p:attrName>ppt_x</p:attrName>
                                          <p:attrName>ppt_y</p:attrName>
                                        </p:attrNameLst>
                                      </p:cBhvr>
                                      <p:rCtr x="-4062" y="10278"/>
                                    </p:animMotion>
                                  </p:childTnLst>
                                </p:cTn>
                              </p:par>
                              <p:par>
                                <p:cTn id="58" presetID="10" presetClass="exit" presetSubtype="0" fill="hold" grpId="1" nodeType="withEffect">
                                  <p:stCondLst>
                                    <p:cond delay="25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6" grpId="0"/>
      <p:bldP spid="6" grpId="1"/>
      <p:bldP spid="7" grpId="0"/>
      <p:bldP spid="7" grpId="1"/>
      <p:bldP spid="16" grpId="0"/>
      <p:bldP spid="16"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26712-2B77-4CB3-B18B-05F2F902A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8F140E95-A65F-4014-91A7-49E92DF7A83C}"/>
              </a:ext>
            </a:extLst>
          </p:cNvPr>
          <p:cNvSpPr txBox="1">
            <a:spLocks/>
          </p:cNvSpPr>
          <p:nvPr/>
        </p:nvSpPr>
        <p:spPr>
          <a:xfrm>
            <a:off x="583264" y="3793156"/>
            <a:ext cx="781835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Title 1">
            <a:extLst>
              <a:ext uri="{FF2B5EF4-FFF2-40B4-BE49-F238E27FC236}">
                <a16:creationId xmlns:a16="http://schemas.microsoft.com/office/drawing/2014/main" id="{3BA19D2D-16C3-47E8-BAAF-D295B5796D9C}"/>
              </a:ext>
            </a:extLst>
          </p:cNvPr>
          <p:cNvSpPr txBox="1">
            <a:spLocks/>
          </p:cNvSpPr>
          <p:nvPr/>
        </p:nvSpPr>
        <p:spPr>
          <a:xfrm>
            <a:off x="6818697" y="3109896"/>
            <a:ext cx="179270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823119"/>
            <a:ext cx="8229600" cy="5211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really fulfill the royal law according to the Scripture, "You shall love your neighbor as yourself," you do well; but if you show partiality, you commit sin, and are convicted by the law as transgressors.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2:8-9 </a:t>
            </a:r>
          </a:p>
        </p:txBody>
      </p:sp>
      <p:sp>
        <p:nvSpPr>
          <p:cNvPr id="4" name="Rectangle 2">
            <a:extLst>
              <a:ext uri="{FF2B5EF4-FFF2-40B4-BE49-F238E27FC236}">
                <a16:creationId xmlns:a16="http://schemas.microsoft.com/office/drawing/2014/main" id="{87756A91-8AC0-4FD3-A05D-5D3D3AB0BA43}"/>
              </a:ext>
            </a:extLst>
          </p:cNvPr>
          <p:cNvSpPr txBox="1">
            <a:spLocks noChangeArrowheads="1"/>
          </p:cNvSpPr>
          <p:nvPr/>
        </p:nvSpPr>
        <p:spPr bwMode="auto">
          <a:xfrm>
            <a:off x="7333857" y="3732776"/>
            <a:ext cx="974323" cy="72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5AC9EAAF-C7D7-4545-A462-1A67FC0FDDEE}"/>
              </a:ext>
            </a:extLst>
          </p:cNvPr>
          <p:cNvSpPr txBox="1">
            <a:spLocks noChangeArrowheads="1"/>
          </p:cNvSpPr>
          <p:nvPr/>
        </p:nvSpPr>
        <p:spPr bwMode="auto">
          <a:xfrm>
            <a:off x="6801719" y="3045461"/>
            <a:ext cx="1834281" cy="77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8CA993A-28BF-4A9F-ACA3-105C84CBA0DB}"/>
              </a:ext>
            </a:extLst>
          </p:cNvPr>
          <p:cNvSpPr txBox="1">
            <a:spLocks noChangeArrowheads="1"/>
          </p:cNvSpPr>
          <p:nvPr/>
        </p:nvSpPr>
        <p:spPr bwMode="auto">
          <a:xfrm>
            <a:off x="628317" y="3724703"/>
            <a:ext cx="7733363" cy="74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show partiality, you commit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Morph">
            <a:extLst>
              <a:ext uri="{FF2B5EF4-FFF2-40B4-BE49-F238E27FC236}">
                <a16:creationId xmlns:a16="http://schemas.microsoft.com/office/drawing/2014/main" id="{63930B6C-B586-471E-A3B2-6567BC734275}"/>
              </a:ext>
            </a:extLst>
          </p:cNvPr>
          <p:cNvSpPr txBox="1">
            <a:spLocks noChangeArrowheads="1"/>
          </p:cNvSpPr>
          <p:nvPr/>
        </p:nvSpPr>
        <p:spPr bwMode="auto">
          <a:xfrm>
            <a:off x="3699285" y="1010405"/>
            <a:ext cx="4613757" cy="810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fulfill the royal law</a:t>
            </a:r>
          </a:p>
        </p:txBody>
      </p:sp>
      <p:sp>
        <p:nvSpPr>
          <p:cNvPr id="10" name="Rectangle 2" hidden="1">
            <a:extLst>
              <a:ext uri="{FF2B5EF4-FFF2-40B4-BE49-F238E27FC236}">
                <a16:creationId xmlns:a16="http://schemas.microsoft.com/office/drawing/2014/main" id="{7A1D06B1-D087-46DC-962C-D730361B72A7}"/>
              </a:ext>
            </a:extLst>
          </p:cNvPr>
          <p:cNvSpPr txBox="1">
            <a:spLocks noChangeArrowheads="1"/>
          </p:cNvSpPr>
          <p:nvPr/>
        </p:nvSpPr>
        <p:spPr bwMode="auto">
          <a:xfrm>
            <a:off x="1925759" y="3342811"/>
            <a:ext cx="962697" cy="76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58290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par>
                                <p:cTn id="25" presetID="18" presetClass="emph" presetSubtype="0" fill="hold" grpId="1" nodeType="withEffect">
                                  <p:stCondLst>
                                    <p:cond delay="400"/>
                                  </p:stCondLst>
                                  <p:childTnLst>
                                    <p:set>
                                      <p:cBhvr override="childStyle">
                                        <p:cTn id="26" dur="75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7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42" presetClass="path" presetSubtype="0" accel="50000" decel="50000" fill="hold" grpId="2" nodeType="withEffect">
                                  <p:stCondLst>
                                    <p:cond delay="0"/>
                                  </p:stCondLst>
                                  <p:childTnLst>
                                    <p:animMotion origin="layout" path="M 1.66667E-6 -3.7037E-6 L -0.59219 -0.05439 " pathEditMode="relative" rAng="0" ptsTypes="AA">
                                      <p:cBhvr>
                                        <p:cTn id="39" dur="2000" fill="hold"/>
                                        <p:tgtEl>
                                          <p:spTgt spid="4"/>
                                        </p:tgtEl>
                                        <p:attrNameLst>
                                          <p:attrName>ppt_x</p:attrName>
                                          <p:attrName>ppt_y</p:attrName>
                                        </p:attrNameLst>
                                      </p:cBhvr>
                                      <p:rCtr x="-29618" y="-2731"/>
                                    </p:animMotion>
                                  </p:childTnLst>
                                </p:cTn>
                              </p:par>
                              <p:par>
                                <p:cTn id="40" presetID="10" presetClass="exit" presetSubtype="0" fill="hold" grpId="2"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5" grpId="2"/>
      <p:bldP spid="3074" grpId="0"/>
      <p:bldP spid="3074" grpId="1"/>
      <p:bldP spid="4" grpId="0"/>
      <p:bldP spid="4" grpId="2"/>
      <p:bldP spid="6" grpId="0"/>
      <p:bldP spid="6" grpId="1"/>
      <p:bldP spid="8" grpId="0"/>
      <p:bldP spid="8" grpId="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193201-0A97-4303-8FE2-FD44C487F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B7E1F3EA-84C7-4116-930E-F32902621042}"/>
              </a:ext>
            </a:extLst>
          </p:cNvPr>
          <p:cNvSpPr txBox="1">
            <a:spLocks/>
          </p:cNvSpPr>
          <p:nvPr/>
        </p:nvSpPr>
        <p:spPr>
          <a:xfrm>
            <a:off x="1848751" y="3416707"/>
            <a:ext cx="47449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 lies at the door</a:t>
            </a:r>
          </a:p>
        </p:txBody>
      </p:sp>
      <p:sp>
        <p:nvSpPr>
          <p:cNvPr id="8" name="Title 1">
            <a:extLst>
              <a:ext uri="{FF2B5EF4-FFF2-40B4-BE49-F238E27FC236}">
                <a16:creationId xmlns:a16="http://schemas.microsoft.com/office/drawing/2014/main" id="{74E54690-A2C4-4355-BE07-8B6F9BAF7E10}"/>
              </a:ext>
            </a:extLst>
          </p:cNvPr>
          <p:cNvSpPr txBox="1">
            <a:spLocks/>
          </p:cNvSpPr>
          <p:nvPr/>
        </p:nvSpPr>
        <p:spPr>
          <a:xfrm>
            <a:off x="1507524" y="4748856"/>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rule over it</a:t>
            </a:r>
          </a:p>
        </p:txBody>
      </p:sp>
      <p:sp>
        <p:nvSpPr>
          <p:cNvPr id="3074" name="Rectangle 2"/>
          <p:cNvSpPr>
            <a:spLocks noGrp="1" noChangeArrowheads="1"/>
          </p:cNvSpPr>
          <p:nvPr>
            <p:ph type="title"/>
          </p:nvPr>
        </p:nvSpPr>
        <p:spPr>
          <a:xfrm>
            <a:off x="432487" y="1843582"/>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do well, will you not be accepted? And if you do not do well, sin lies at the door. And its desire is for you, but you should rule over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4:7</a:t>
            </a:r>
          </a:p>
        </p:txBody>
      </p:sp>
      <p:sp>
        <p:nvSpPr>
          <p:cNvPr id="4" name="Rectangle 2">
            <a:extLst>
              <a:ext uri="{FF2B5EF4-FFF2-40B4-BE49-F238E27FC236}">
                <a16:creationId xmlns:a16="http://schemas.microsoft.com/office/drawing/2014/main" id="{D340F19E-73E7-4260-ADDC-8775AB504E71}"/>
              </a:ext>
            </a:extLst>
          </p:cNvPr>
          <p:cNvSpPr txBox="1">
            <a:spLocks noChangeArrowheads="1"/>
          </p:cNvSpPr>
          <p:nvPr/>
        </p:nvSpPr>
        <p:spPr bwMode="auto">
          <a:xfrm>
            <a:off x="1925759" y="3342811"/>
            <a:ext cx="962697" cy="76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614B5D09-CF20-4F2E-A1F2-CD91B97FE08D}"/>
              </a:ext>
            </a:extLst>
          </p:cNvPr>
          <p:cNvSpPr txBox="1">
            <a:spLocks noChangeArrowheads="1"/>
          </p:cNvSpPr>
          <p:nvPr/>
        </p:nvSpPr>
        <p:spPr bwMode="auto">
          <a:xfrm>
            <a:off x="1902797" y="3349638"/>
            <a:ext cx="4640878" cy="7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lies at the door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B09D1BE-53D3-468B-97CB-1E02FE735CC4}"/>
              </a:ext>
            </a:extLst>
          </p:cNvPr>
          <p:cNvSpPr txBox="1">
            <a:spLocks noChangeArrowheads="1"/>
          </p:cNvSpPr>
          <p:nvPr/>
        </p:nvSpPr>
        <p:spPr bwMode="auto">
          <a:xfrm>
            <a:off x="1497806" y="4685445"/>
            <a:ext cx="3200400" cy="76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rule over 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505B53D5-BC09-42AC-A571-01AEAE63FFE6}"/>
              </a:ext>
            </a:extLst>
          </p:cNvPr>
          <p:cNvSpPr txBox="1">
            <a:spLocks noChangeArrowheads="1"/>
          </p:cNvSpPr>
          <p:nvPr/>
        </p:nvSpPr>
        <p:spPr bwMode="auto">
          <a:xfrm>
            <a:off x="836549" y="1124046"/>
            <a:ext cx="944626" cy="7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392409238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600"/>
                                        <p:tgtEl>
                                          <p:spTgt spid="5"/>
                                        </p:tgtEl>
                                      </p:cBhvr>
                                    </p:animEffect>
                                  </p:childTnLst>
                                </p:cTn>
                              </p:par>
                              <p:par>
                                <p:cTn id="17" presetID="18" presetClass="emph" presetSubtype="0" fill="hold" grpId="1" nodeType="withEffect">
                                  <p:stCondLst>
                                    <p:cond delay="0"/>
                                  </p:stCondLst>
                                  <p:childTnLst>
                                    <p:set>
                                      <p:cBhvr override="childStyle">
                                        <p:cTn id="18" dur="6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600"/>
                                        <p:tgtEl>
                                          <p:spTgt spid="7"/>
                                        </p:tgtEl>
                                      </p:cBhvr>
                                    </p:animEffect>
                                  </p:childTnLst>
                                </p:cTn>
                              </p:par>
                              <p:par>
                                <p:cTn id="22" presetID="22" presetClass="entr" presetSubtype="8" fill="hold" grpId="0" nodeType="withEffect">
                                  <p:stCondLst>
                                    <p:cond delay="55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55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55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6" presetClass="emph" presetSubtype="0" fill="hold" grpId="3" nodeType="withEffect">
                                  <p:stCondLst>
                                    <p:cond delay="0"/>
                                  </p:stCondLst>
                                  <p:childTnLst>
                                    <p:animScale>
                                      <p:cBhvr>
                                        <p:cTn id="36" dur="2000" fill="hold"/>
                                        <p:tgtEl>
                                          <p:spTgt spid="4"/>
                                        </p:tgtEl>
                                      </p:cBhvr>
                                      <p:by x="83000" y="83000"/>
                                    </p:animScale>
                                  </p:childTnLst>
                                </p:cTn>
                              </p:par>
                              <p:par>
                                <p:cTn id="37" presetID="42" presetClass="path" presetSubtype="0" accel="50000" decel="50000" fill="hold" grpId="2" nodeType="withEffect">
                                  <p:stCondLst>
                                    <p:cond delay="0"/>
                                  </p:stCondLst>
                                  <p:childTnLst>
                                    <p:animMotion origin="layout" path="M -4.44444E-6 4.44444E-6 L -0.12048 -0.325 " pathEditMode="relative" rAng="0" ptsTypes="AA">
                                      <p:cBhvr>
                                        <p:cTn id="38" dur="2000" fill="hold"/>
                                        <p:tgtEl>
                                          <p:spTgt spid="4"/>
                                        </p:tgtEl>
                                        <p:attrNameLst>
                                          <p:attrName>ppt_x</p:attrName>
                                          <p:attrName>ppt_y</p:attrName>
                                        </p:attrNameLst>
                                      </p:cBhvr>
                                      <p:rCtr x="-6024" y="-16250"/>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3074" grpId="0"/>
      <p:bldP spid="3074" grpId="1"/>
      <p:bldP spid="4" grpId="0"/>
      <p:bldP spid="4" grpId="1"/>
      <p:bldP spid="4" grpId="2"/>
      <p:bldP spid="4" grpId="3"/>
      <p:bldP spid="7" grpId="0"/>
      <p:bldP spid="7" grpId="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86DFD6-60D7-4F6B-9D98-094479413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113B4FFE-5E1D-4B7A-9191-F3CE295DA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1" y="-10236"/>
            <a:ext cx="9169021" cy="6868236"/>
          </a:xfrm>
          <a:prstGeom prst="rect">
            <a:avLst/>
          </a:prstGeom>
        </p:spPr>
      </p:pic>
      <p:pic>
        <p:nvPicPr>
          <p:cNvPr id="4" name="Picture 4">
            <a:extLst>
              <a:ext uri="{FF2B5EF4-FFF2-40B4-BE49-F238E27FC236}">
                <a16:creationId xmlns:a16="http://schemas.microsoft.com/office/drawing/2014/main" id="{BDD10B22-11C2-4EF7-AD15-DD0F5415C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95"/>
            <a:ext cx="9144000" cy="6863196"/>
          </a:xfrm>
          <a:prstGeom prst="rect">
            <a:avLst/>
          </a:prstGeom>
        </p:spPr>
      </p:pic>
      <p:pic>
        <p:nvPicPr>
          <p:cNvPr id="5" name="Picture 2">
            <a:extLst>
              <a:ext uri="{FF2B5EF4-FFF2-40B4-BE49-F238E27FC236}">
                <a16:creationId xmlns:a16="http://schemas.microsoft.com/office/drawing/2014/main" id="{89A2D157-A1AD-4EAF-89A6-453BA9EBB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EFBD55A9-CD08-4F37-81D2-F51967DD1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9144001" cy="6858001"/>
          </a:xfrm>
          <a:prstGeom prst="rect">
            <a:avLst/>
          </a:prstGeom>
        </p:spPr>
      </p:pic>
      <p:pic>
        <p:nvPicPr>
          <p:cNvPr id="7" name="Picture 2">
            <a:extLst>
              <a:ext uri="{FF2B5EF4-FFF2-40B4-BE49-F238E27FC236}">
                <a16:creationId xmlns:a16="http://schemas.microsoft.com/office/drawing/2014/main" id="{FEE5FB69-A43D-4135-B31E-A7B2BEB411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9E2203D0-FD05-468D-BB7A-5A2C44A608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pic>
        <p:nvPicPr>
          <p:cNvPr id="9" name="Picture 2">
            <a:extLst>
              <a:ext uri="{FF2B5EF4-FFF2-40B4-BE49-F238E27FC236}">
                <a16:creationId xmlns:a16="http://schemas.microsoft.com/office/drawing/2014/main" id="{4D38FF39-0D2D-4D10-8ED0-9DA2E4FFA4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67628" cy="6858000"/>
          </a:xfrm>
          <a:prstGeom prst="rect">
            <a:avLst/>
          </a:prstGeom>
        </p:spPr>
      </p:pic>
      <p:pic>
        <p:nvPicPr>
          <p:cNvPr id="10" name="Picture 2">
            <a:extLst>
              <a:ext uri="{FF2B5EF4-FFF2-40B4-BE49-F238E27FC236}">
                <a16:creationId xmlns:a16="http://schemas.microsoft.com/office/drawing/2014/main" id="{35DE1891-1DDB-461A-8757-5F1302AC4FC3}"/>
              </a:ext>
            </a:extLst>
          </p:cNvPr>
          <p:cNvPicPr>
            <a:picLocks noChangeAspect="1"/>
          </p:cNvPicPr>
          <p:nvPr/>
        </p:nvPicPr>
        <p:blipFill rotWithShape="1">
          <a:blip r:embed="rId10">
            <a:extLst>
              <a:ext uri="{28A0092B-C50C-407E-A947-70E740481C1C}">
                <a14:useLocalDpi xmlns:a14="http://schemas.microsoft.com/office/drawing/2010/main" val="0"/>
              </a:ext>
            </a:extLst>
          </a:blip>
          <a:srcRect t="22094" b="2906"/>
          <a:stretch/>
        </p:blipFill>
        <p:spPr>
          <a:xfrm>
            <a:off x="0" y="-1"/>
            <a:ext cx="9144000" cy="6858001"/>
          </a:xfrm>
          <a:prstGeom prst="rect">
            <a:avLst/>
          </a:prstGeom>
        </p:spPr>
      </p:pic>
      <p:pic>
        <p:nvPicPr>
          <p:cNvPr id="11" name="Picture 2">
            <a:extLst>
              <a:ext uri="{FF2B5EF4-FFF2-40B4-BE49-F238E27FC236}">
                <a16:creationId xmlns:a16="http://schemas.microsoft.com/office/drawing/2014/main" id="{D0D2BDAC-05A7-4ED2-884A-21A605AC5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4CC08A9F-994A-4F12-9A76-41638EB4F1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4FDB941E-7145-4C32-97E6-13BB61B5EE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4" name="Picture 2">
            <a:extLst>
              <a:ext uri="{FF2B5EF4-FFF2-40B4-BE49-F238E27FC236}">
                <a16:creationId xmlns:a16="http://schemas.microsoft.com/office/drawing/2014/main" id="{53534F2E-0DFD-4B54-8E8C-E4AAA90E3C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5" name="Picture 2">
            <a:extLst>
              <a:ext uri="{FF2B5EF4-FFF2-40B4-BE49-F238E27FC236}">
                <a16:creationId xmlns:a16="http://schemas.microsoft.com/office/drawing/2014/main" id="{A8C26C41-8AA9-4DC8-9E6C-698C0EDDEA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6" name="Picture 2">
            <a:extLst>
              <a:ext uri="{FF2B5EF4-FFF2-40B4-BE49-F238E27FC236}">
                <a16:creationId xmlns:a16="http://schemas.microsoft.com/office/drawing/2014/main" id="{119F9643-385A-4A8D-8DE4-CEEFE3AE81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7" name="Picture 2">
            <a:extLst>
              <a:ext uri="{FF2B5EF4-FFF2-40B4-BE49-F238E27FC236}">
                <a16:creationId xmlns:a16="http://schemas.microsoft.com/office/drawing/2014/main" id="{108985E7-43D8-45D1-B1C0-594AEAB0521E}"/>
              </a:ext>
            </a:extLst>
          </p:cNvPr>
          <p:cNvPicPr>
            <a:picLocks noChangeAspect="1"/>
          </p:cNvPicPr>
          <p:nvPr/>
        </p:nvPicPr>
        <p:blipFill rotWithShape="1">
          <a:blip r:embed="rId17">
            <a:extLst>
              <a:ext uri="{28A0092B-C50C-407E-A947-70E740481C1C}">
                <a14:useLocalDpi xmlns:a14="http://schemas.microsoft.com/office/drawing/2010/main" val="0"/>
              </a:ext>
            </a:extLst>
          </a:blip>
          <a:srcRect r="30333"/>
          <a:stretch/>
        </p:blipFill>
        <p:spPr>
          <a:xfrm>
            <a:off x="0" y="0"/>
            <a:ext cx="9144001" cy="6858000"/>
          </a:xfrm>
          <a:prstGeom prst="rect">
            <a:avLst/>
          </a:prstGeom>
        </p:spPr>
      </p:pic>
      <p:pic>
        <p:nvPicPr>
          <p:cNvPr id="18" name="Picture 2">
            <a:extLst>
              <a:ext uri="{FF2B5EF4-FFF2-40B4-BE49-F238E27FC236}">
                <a16:creationId xmlns:a16="http://schemas.microsoft.com/office/drawing/2014/main" id="{A784B952-0F14-4ECC-881A-E2A6D90267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F78E5D9E-58C2-4056-8D40-5EB9BF42239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5">
            <a:extLst>
              <a:ext uri="{FF2B5EF4-FFF2-40B4-BE49-F238E27FC236}">
                <a16:creationId xmlns:a16="http://schemas.microsoft.com/office/drawing/2014/main" id="{3BFD51A5-D0C1-41FF-84B2-29B4947540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pic>
        <p:nvPicPr>
          <p:cNvPr id="21" name="Picture 2">
            <a:extLst>
              <a:ext uri="{FF2B5EF4-FFF2-40B4-BE49-F238E27FC236}">
                <a16:creationId xmlns:a16="http://schemas.microsoft.com/office/drawing/2014/main" id="{464A3938-9ED3-41D2-97FE-CCD695A4020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F3A0D91A-D5FD-475D-8741-25EAC7BBCA5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3" name="Picture 5">
            <a:extLst>
              <a:ext uri="{FF2B5EF4-FFF2-40B4-BE49-F238E27FC236}">
                <a16:creationId xmlns:a16="http://schemas.microsoft.com/office/drawing/2014/main" id="{9726C611-5215-4E46-9030-8CE50E8D30A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
            <a:extLst>
              <a:ext uri="{FF2B5EF4-FFF2-40B4-BE49-F238E27FC236}">
                <a16:creationId xmlns:a16="http://schemas.microsoft.com/office/drawing/2014/main" id="{259A9928-ADF3-4AFF-BBF0-2453874DA17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Last Text Box">
            <a:extLst>
              <a:ext uri="{FF2B5EF4-FFF2-40B4-BE49-F238E27FC236}">
                <a16:creationId xmlns:a16="http://schemas.microsoft.com/office/drawing/2014/main" id="{AD2A41DC-6EF0-480D-87BA-411AAEEE182C}"/>
              </a:ext>
            </a:extLst>
          </p:cNvPr>
          <p:cNvSpPr txBox="1">
            <a:spLocks noChangeArrowheads="1"/>
          </p:cNvSpPr>
          <p:nvPr/>
        </p:nvSpPr>
        <p:spPr bwMode="auto">
          <a:xfrm>
            <a:off x="618399" y="469232"/>
            <a:ext cx="7920789" cy="578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before faith came</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kept under guard by the law (tutor)</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all under sin</a:t>
            </a:r>
          </a:p>
          <a:p>
            <a:pPr algn="l" eaLnBrk="1" hangingPunct="1"/>
            <a:endPar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promise by faith in Jesus Christ </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given to those who believe</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might be justified by faith</a:t>
            </a:r>
          </a:p>
        </p:txBody>
      </p:sp>
      <p:sp>
        <p:nvSpPr>
          <p:cNvPr id="27" name="Main Text">
            <a:extLst>
              <a:ext uri="{FF2B5EF4-FFF2-40B4-BE49-F238E27FC236}">
                <a16:creationId xmlns:a16="http://schemas.microsoft.com/office/drawing/2014/main" id="{053E7F27-262D-4E1C-9228-840AD2F8DB57}"/>
              </a:ext>
            </a:extLst>
          </p:cNvPr>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Scripture has confined all under sin, that the promise by faith in Jesus Christ might be given to those who believe. But before faith came, we were kept under guard by the law, kept for the faith which would afterward be revealed. Therefore the law was our tutor to bring us to Christ, that we might be justified by faith. But after faith has come, we are no longer under a tutor.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3:22-25 </a:t>
            </a:r>
          </a:p>
        </p:txBody>
      </p:sp>
      <p:sp>
        <p:nvSpPr>
          <p:cNvPr id="28" name="Rectangle 2">
            <a:extLst>
              <a:ext uri="{FF2B5EF4-FFF2-40B4-BE49-F238E27FC236}">
                <a16:creationId xmlns:a16="http://schemas.microsoft.com/office/drawing/2014/main" id="{B86A59DF-AB55-4AE7-A985-7166453E3C69}"/>
              </a:ext>
            </a:extLst>
          </p:cNvPr>
          <p:cNvSpPr txBox="1">
            <a:spLocks noChangeArrowheads="1"/>
          </p:cNvSpPr>
          <p:nvPr/>
        </p:nvSpPr>
        <p:spPr bwMode="auto">
          <a:xfrm>
            <a:off x="836549" y="1124046"/>
            <a:ext cx="944626" cy="7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29" name="5-Point Star 1">
            <a:extLst>
              <a:ext uri="{FF2B5EF4-FFF2-40B4-BE49-F238E27FC236}">
                <a16:creationId xmlns:a16="http://schemas.microsoft.com/office/drawing/2014/main" id="{10D3A88E-239B-431B-8EA1-22C703534345}"/>
              </a:ext>
            </a:extLst>
          </p:cNvPr>
          <p:cNvSpPr/>
          <p:nvPr/>
        </p:nvSpPr>
        <p:spPr>
          <a:xfrm>
            <a:off x="630042" y="3960589"/>
            <a:ext cx="481264" cy="457200"/>
          </a:xfrm>
          <a:prstGeom prst="star5">
            <a:avLst/>
          </a:prstGeom>
          <a:solidFill>
            <a:srgbClr val="CC99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Bent-Up 9">
            <a:extLst>
              <a:ext uri="{FF2B5EF4-FFF2-40B4-BE49-F238E27FC236}">
                <a16:creationId xmlns:a16="http://schemas.microsoft.com/office/drawing/2014/main" id="{C758C153-FC3D-420E-BBEF-A61C15945E13}"/>
              </a:ext>
            </a:extLst>
          </p:cNvPr>
          <p:cNvSpPr/>
          <p:nvPr/>
        </p:nvSpPr>
        <p:spPr>
          <a:xfrm rot="5400000">
            <a:off x="2050553" y="4590801"/>
            <a:ext cx="331879" cy="230818"/>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Multiply 42">
            <a:extLst>
              <a:ext uri="{FF2B5EF4-FFF2-40B4-BE49-F238E27FC236}">
                <a16:creationId xmlns:a16="http://schemas.microsoft.com/office/drawing/2014/main" id="{23516EFE-70C1-44EC-A4C0-BEF4EB3FADA2}"/>
              </a:ext>
            </a:extLst>
          </p:cNvPr>
          <p:cNvSpPr/>
          <p:nvPr/>
        </p:nvSpPr>
        <p:spPr>
          <a:xfrm>
            <a:off x="7183145" y="1643920"/>
            <a:ext cx="1060104" cy="785381"/>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B0D79495-B5D1-4BB6-BF5B-0E59E4193A20}"/>
              </a:ext>
            </a:extLst>
          </p:cNvPr>
          <p:cNvSpPr txBox="1">
            <a:spLocks noChangeArrowheads="1"/>
          </p:cNvSpPr>
          <p:nvPr/>
        </p:nvSpPr>
        <p:spPr bwMode="auto">
          <a:xfrm>
            <a:off x="2860270" y="2213906"/>
            <a:ext cx="3935818" cy="78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before faith came</a:t>
            </a:r>
          </a:p>
        </p:txBody>
      </p:sp>
      <p:sp>
        <p:nvSpPr>
          <p:cNvPr id="33" name="Rectangle 2">
            <a:extLst>
              <a:ext uri="{FF2B5EF4-FFF2-40B4-BE49-F238E27FC236}">
                <a16:creationId xmlns:a16="http://schemas.microsoft.com/office/drawing/2014/main" id="{02B90D63-BD0D-42A5-A5B4-2C3833A2DDDF}"/>
              </a:ext>
            </a:extLst>
          </p:cNvPr>
          <p:cNvSpPr txBox="1">
            <a:spLocks noChangeArrowheads="1"/>
          </p:cNvSpPr>
          <p:nvPr/>
        </p:nvSpPr>
        <p:spPr bwMode="auto">
          <a:xfrm>
            <a:off x="496212" y="2832410"/>
            <a:ext cx="5680752" cy="63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kept under guard by the law</a:t>
            </a:r>
          </a:p>
        </p:txBody>
      </p:sp>
      <p:sp>
        <p:nvSpPr>
          <p:cNvPr id="34" name="Rectangle 2">
            <a:extLst>
              <a:ext uri="{FF2B5EF4-FFF2-40B4-BE49-F238E27FC236}">
                <a16:creationId xmlns:a16="http://schemas.microsoft.com/office/drawing/2014/main" id="{98805D0F-8FE7-439B-9B9C-6126110AC799}"/>
              </a:ext>
            </a:extLst>
          </p:cNvPr>
          <p:cNvSpPr txBox="1">
            <a:spLocks noChangeArrowheads="1"/>
          </p:cNvSpPr>
          <p:nvPr/>
        </p:nvSpPr>
        <p:spPr bwMode="auto">
          <a:xfrm>
            <a:off x="6400799" y="602167"/>
            <a:ext cx="2197895" cy="71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under</a:t>
            </a:r>
          </a:p>
        </p:txBody>
      </p:sp>
      <p:sp>
        <p:nvSpPr>
          <p:cNvPr id="35" name="Rectangle 2">
            <a:extLst>
              <a:ext uri="{FF2B5EF4-FFF2-40B4-BE49-F238E27FC236}">
                <a16:creationId xmlns:a16="http://schemas.microsoft.com/office/drawing/2014/main" id="{3E4937D9-6DF3-4C14-867F-A4114488019C}"/>
              </a:ext>
            </a:extLst>
          </p:cNvPr>
          <p:cNvSpPr txBox="1">
            <a:spLocks noChangeArrowheads="1"/>
          </p:cNvSpPr>
          <p:nvPr/>
        </p:nvSpPr>
        <p:spPr bwMode="auto">
          <a:xfrm>
            <a:off x="912018" y="1178719"/>
            <a:ext cx="802482" cy="659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p>
        </p:txBody>
      </p:sp>
      <p:sp>
        <p:nvSpPr>
          <p:cNvPr id="36" name="Rectangle 2">
            <a:extLst>
              <a:ext uri="{FF2B5EF4-FFF2-40B4-BE49-F238E27FC236}">
                <a16:creationId xmlns:a16="http://schemas.microsoft.com/office/drawing/2014/main" id="{4A898DFE-101B-4A40-AC25-76BB378C6637}"/>
              </a:ext>
            </a:extLst>
          </p:cNvPr>
          <p:cNvSpPr txBox="1">
            <a:spLocks noChangeArrowheads="1"/>
          </p:cNvSpPr>
          <p:nvPr/>
        </p:nvSpPr>
        <p:spPr bwMode="auto">
          <a:xfrm>
            <a:off x="3252053" y="1153723"/>
            <a:ext cx="5034697" cy="69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 by faith in Jesus</a:t>
            </a:r>
          </a:p>
        </p:txBody>
      </p:sp>
      <p:sp>
        <p:nvSpPr>
          <p:cNvPr id="37" name="Rectangle 2">
            <a:extLst>
              <a:ext uri="{FF2B5EF4-FFF2-40B4-BE49-F238E27FC236}">
                <a16:creationId xmlns:a16="http://schemas.microsoft.com/office/drawing/2014/main" id="{F0C179AF-F057-411B-B761-ACD25F3A0D99}"/>
              </a:ext>
            </a:extLst>
          </p:cNvPr>
          <p:cNvSpPr txBox="1">
            <a:spLocks noChangeArrowheads="1"/>
          </p:cNvSpPr>
          <p:nvPr/>
        </p:nvSpPr>
        <p:spPr bwMode="auto">
          <a:xfrm>
            <a:off x="1085851" y="1752600"/>
            <a:ext cx="1439786" cy="60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p>
        </p:txBody>
      </p:sp>
      <p:sp>
        <p:nvSpPr>
          <p:cNvPr id="38" name="Rectangle 2">
            <a:extLst>
              <a:ext uri="{FF2B5EF4-FFF2-40B4-BE49-F238E27FC236}">
                <a16:creationId xmlns:a16="http://schemas.microsoft.com/office/drawing/2014/main" id="{DEB044C1-F576-440B-9E6F-4EB395D051B2}"/>
              </a:ext>
            </a:extLst>
          </p:cNvPr>
          <p:cNvSpPr txBox="1">
            <a:spLocks noChangeArrowheads="1"/>
          </p:cNvSpPr>
          <p:nvPr/>
        </p:nvSpPr>
        <p:spPr bwMode="auto">
          <a:xfrm>
            <a:off x="4053545" y="1728153"/>
            <a:ext cx="4028418" cy="66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given to those who</a:t>
            </a:r>
          </a:p>
        </p:txBody>
      </p:sp>
      <p:sp>
        <p:nvSpPr>
          <p:cNvPr id="39" name="Rectangle 2">
            <a:extLst>
              <a:ext uri="{FF2B5EF4-FFF2-40B4-BE49-F238E27FC236}">
                <a16:creationId xmlns:a16="http://schemas.microsoft.com/office/drawing/2014/main" id="{34B90BC1-82A6-445A-BC89-9A59520ED568}"/>
              </a:ext>
            </a:extLst>
          </p:cNvPr>
          <p:cNvSpPr txBox="1">
            <a:spLocks noChangeArrowheads="1"/>
          </p:cNvSpPr>
          <p:nvPr/>
        </p:nvSpPr>
        <p:spPr bwMode="auto">
          <a:xfrm>
            <a:off x="522517" y="2276756"/>
            <a:ext cx="1875402" cy="65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a:t>
            </a:r>
          </a:p>
        </p:txBody>
      </p:sp>
      <p:sp>
        <p:nvSpPr>
          <p:cNvPr id="40" name="Rectangle 2">
            <a:extLst>
              <a:ext uri="{FF2B5EF4-FFF2-40B4-BE49-F238E27FC236}">
                <a16:creationId xmlns:a16="http://schemas.microsoft.com/office/drawing/2014/main" id="{868DB17A-1FA6-41C4-870C-4D2AA39A05A3}"/>
              </a:ext>
            </a:extLst>
          </p:cNvPr>
          <p:cNvSpPr txBox="1">
            <a:spLocks noChangeArrowheads="1"/>
          </p:cNvSpPr>
          <p:nvPr/>
        </p:nvSpPr>
        <p:spPr bwMode="auto">
          <a:xfrm>
            <a:off x="4306872" y="4478496"/>
            <a:ext cx="4457409" cy="64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might be justified by</a:t>
            </a:r>
          </a:p>
        </p:txBody>
      </p:sp>
      <p:sp>
        <p:nvSpPr>
          <p:cNvPr id="41" name="Rectangle 2">
            <a:extLst>
              <a:ext uri="{FF2B5EF4-FFF2-40B4-BE49-F238E27FC236}">
                <a16:creationId xmlns:a16="http://schemas.microsoft.com/office/drawing/2014/main" id="{D2F9C53B-4A69-4A23-A22E-E1496FAE3969}"/>
              </a:ext>
            </a:extLst>
          </p:cNvPr>
          <p:cNvSpPr txBox="1">
            <a:spLocks noChangeArrowheads="1"/>
          </p:cNvSpPr>
          <p:nvPr/>
        </p:nvSpPr>
        <p:spPr bwMode="auto">
          <a:xfrm>
            <a:off x="450056" y="5010614"/>
            <a:ext cx="1331852" cy="68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p>
        </p:txBody>
      </p:sp>
      <p:sp>
        <p:nvSpPr>
          <p:cNvPr id="42" name="Rectangle 2">
            <a:extLst>
              <a:ext uri="{FF2B5EF4-FFF2-40B4-BE49-F238E27FC236}">
                <a16:creationId xmlns:a16="http://schemas.microsoft.com/office/drawing/2014/main" id="{79D4806A-9B09-45D2-8F8A-CC5F52DA57D6}"/>
              </a:ext>
            </a:extLst>
          </p:cNvPr>
          <p:cNvSpPr txBox="1">
            <a:spLocks noChangeArrowheads="1"/>
          </p:cNvSpPr>
          <p:nvPr/>
        </p:nvSpPr>
        <p:spPr bwMode="auto">
          <a:xfrm>
            <a:off x="3556000" y="5591186"/>
            <a:ext cx="1251744" cy="61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tutor</a:t>
            </a:r>
          </a:p>
        </p:txBody>
      </p:sp>
    </p:spTree>
    <p:extLst>
      <p:ext uri="{BB962C8B-B14F-4D97-AF65-F5344CB8AC3E}">
        <p14:creationId xmlns:p14="http://schemas.microsoft.com/office/powerpoint/2010/main" val="1895139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360"/>
                                          </p:val>
                                        </p:tav>
                                        <p:tav tm="100000">
                                          <p:val>
                                            <p:fltVal val="0"/>
                                          </p:val>
                                        </p:tav>
                                      </p:tavLst>
                                    </p:anim>
                                    <p:animEffect transition="in" filter="fade">
                                      <p:cBhvr>
                                        <p:cTn id="10" dur="500"/>
                                        <p:tgtEl>
                                          <p:spTgt spid="27"/>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28"/>
                                        </p:tgtEl>
                                      </p:cBhvr>
                                    </p:animEffect>
                                    <p:set>
                                      <p:cBhvr>
                                        <p:cTn id="14" dur="1" fill="hold">
                                          <p:stCondLst>
                                            <p:cond delay="249"/>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5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5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5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25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25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25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25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250"/>
                                        <p:tgtEl>
                                          <p:spTgt spid="42"/>
                                        </p:tgtEl>
                                      </p:cBhvr>
                                    </p:animEffect>
                                  </p:childTnLst>
                                </p:cTn>
                              </p:par>
                              <p:par>
                                <p:cTn id="50" presetID="42" presetClass="path" presetSubtype="0" accel="50000" decel="50000" fill="hold" grpId="2" nodeType="withEffect">
                                  <p:stCondLst>
                                    <p:cond delay="0"/>
                                  </p:stCondLst>
                                  <p:childTnLst>
                                    <p:animMotion origin="layout" path="M -1.38889E-6 -2.59259E-6 L -0.26632 -0.25 " pathEditMode="relative" rAng="0" ptsTypes="AA">
                                      <p:cBhvr>
                                        <p:cTn id="51" dur="2000" fill="hold"/>
                                        <p:tgtEl>
                                          <p:spTgt spid="32"/>
                                        </p:tgtEl>
                                        <p:attrNameLst>
                                          <p:attrName>ppt_x</p:attrName>
                                          <p:attrName>ppt_y</p:attrName>
                                        </p:attrNameLst>
                                      </p:cBhvr>
                                      <p:rCtr x="-13316" y="-12500"/>
                                    </p:animMotion>
                                  </p:childTnLst>
                                </p:cTn>
                              </p:par>
                              <p:par>
                                <p:cTn id="52" presetID="42" presetClass="path" presetSubtype="0" accel="50000" decel="50000" fill="hold" grpId="2" nodeType="withEffect">
                                  <p:stCondLst>
                                    <p:cond delay="0"/>
                                  </p:stCondLst>
                                  <p:childTnLst>
                                    <p:animMotion origin="layout" path="M 1.11111E-6 -4.81481E-6 L -0.33924 0.31042 " pathEditMode="relative" rAng="0" ptsTypes="AA">
                                      <p:cBhvr>
                                        <p:cTn id="53" dur="2000" fill="hold"/>
                                        <p:tgtEl>
                                          <p:spTgt spid="34"/>
                                        </p:tgtEl>
                                        <p:attrNameLst>
                                          <p:attrName>ppt_x</p:attrName>
                                          <p:attrName>ppt_y</p:attrName>
                                        </p:attrNameLst>
                                      </p:cBhvr>
                                      <p:rCtr x="-16962" y="15509"/>
                                    </p:animMotion>
                                  </p:childTnLst>
                                </p:cTn>
                              </p:par>
                              <p:par>
                                <p:cTn id="54" presetID="42" presetClass="path" presetSubtype="0" accel="50000" decel="50000" fill="hold" grpId="2" nodeType="withEffect">
                                  <p:stCondLst>
                                    <p:cond delay="0"/>
                                  </p:stCondLst>
                                  <p:childTnLst>
                                    <p:animMotion origin="layout" path="M 3.61111E-6 2.59259E-6 L 0.47014 0.23032 " pathEditMode="relative" rAng="0" ptsTypes="AA">
                                      <p:cBhvr>
                                        <p:cTn id="55" dur="2000" fill="hold"/>
                                        <p:tgtEl>
                                          <p:spTgt spid="35"/>
                                        </p:tgtEl>
                                        <p:attrNameLst>
                                          <p:attrName>ppt_x</p:attrName>
                                          <p:attrName>ppt_y</p:attrName>
                                        </p:attrNameLst>
                                      </p:cBhvr>
                                      <p:rCtr x="23507" y="11505"/>
                                    </p:animMotion>
                                  </p:childTnLst>
                                </p:cTn>
                              </p:par>
                              <p:par>
                                <p:cTn id="56" presetID="42" presetClass="path" presetSubtype="0" accel="50000" decel="50000" fill="hold" grpId="2" nodeType="withEffect">
                                  <p:stCondLst>
                                    <p:cond delay="0"/>
                                  </p:stCondLst>
                                  <p:childTnLst>
                                    <p:animMotion origin="layout" path="M -2.77778E-6 -2.96296E-6 L -0.23021 0.39121 " pathEditMode="relative" rAng="0" ptsTypes="AA">
                                      <p:cBhvr>
                                        <p:cTn id="57" dur="2000" fill="hold"/>
                                        <p:tgtEl>
                                          <p:spTgt spid="36"/>
                                        </p:tgtEl>
                                        <p:attrNameLst>
                                          <p:attrName>ppt_x</p:attrName>
                                          <p:attrName>ppt_y</p:attrName>
                                        </p:attrNameLst>
                                      </p:cBhvr>
                                      <p:rCtr x="-11510" y="19560"/>
                                    </p:animMotion>
                                  </p:childTnLst>
                                </p:cTn>
                              </p:par>
                              <p:par>
                                <p:cTn id="58" presetID="42" presetClass="path" presetSubtype="0" accel="50000" decel="50000" fill="hold" grpId="2" nodeType="withEffect">
                                  <p:stCondLst>
                                    <p:cond delay="0"/>
                                  </p:stCondLst>
                                  <p:childTnLst>
                                    <p:animMotion origin="layout" path="M 4.16667E-6 5.55112E-17 L 0.52968 0.30995 " pathEditMode="relative" rAng="0" ptsTypes="AA">
                                      <p:cBhvr>
                                        <p:cTn id="59" dur="2000" fill="hold"/>
                                        <p:tgtEl>
                                          <p:spTgt spid="37"/>
                                        </p:tgtEl>
                                        <p:attrNameLst>
                                          <p:attrName>ppt_x</p:attrName>
                                          <p:attrName>ppt_y</p:attrName>
                                        </p:attrNameLst>
                                      </p:cBhvr>
                                      <p:rCtr x="26476" y="15486"/>
                                    </p:animMotion>
                                  </p:childTnLst>
                                </p:cTn>
                              </p:par>
                              <p:par>
                                <p:cTn id="60" presetID="42" presetClass="path" presetSubtype="0" accel="50000" decel="50000" fill="hold" grpId="2" nodeType="withEffect">
                                  <p:stCondLst>
                                    <p:cond delay="0"/>
                                  </p:stCondLst>
                                  <p:childTnLst>
                                    <p:animMotion origin="layout" path="M -1.66667E-6 -1.48148E-6 L -0.1875 0.39028 " pathEditMode="relative" rAng="0" ptsTypes="AA">
                                      <p:cBhvr>
                                        <p:cTn id="61" dur="2000" fill="hold"/>
                                        <p:tgtEl>
                                          <p:spTgt spid="38"/>
                                        </p:tgtEl>
                                        <p:attrNameLst>
                                          <p:attrName>ppt_x</p:attrName>
                                          <p:attrName>ppt_y</p:attrName>
                                        </p:attrNameLst>
                                      </p:cBhvr>
                                      <p:rCtr x="-9375" y="19514"/>
                                    </p:animMotion>
                                  </p:childTnLst>
                                </p:cTn>
                              </p:par>
                              <p:par>
                                <p:cTn id="62" presetID="42" presetClass="path" presetSubtype="0" accel="50000" decel="50000" fill="hold" grpId="2" nodeType="withEffect">
                                  <p:stCondLst>
                                    <p:cond delay="0"/>
                                  </p:stCondLst>
                                  <p:childTnLst>
                                    <p:animMotion origin="layout" path="M -2.22222E-6 -1.11111E-6 L 0.60209 0.31065 " pathEditMode="relative" rAng="0" ptsTypes="AA">
                                      <p:cBhvr>
                                        <p:cTn id="63" dur="2000" fill="hold"/>
                                        <p:tgtEl>
                                          <p:spTgt spid="39"/>
                                        </p:tgtEl>
                                        <p:attrNameLst>
                                          <p:attrName>ppt_x</p:attrName>
                                          <p:attrName>ppt_y</p:attrName>
                                        </p:attrNameLst>
                                      </p:cBhvr>
                                      <p:rCtr x="30104" y="15532"/>
                                    </p:animMotion>
                                  </p:childTnLst>
                                </p:cTn>
                              </p:par>
                              <p:par>
                                <p:cTn id="64" presetID="42" presetClass="path" presetSubtype="0" accel="50000" decel="50000" fill="hold" grpId="2" nodeType="withEffect">
                                  <p:stCondLst>
                                    <p:cond delay="0"/>
                                  </p:stCondLst>
                                  <p:childTnLst>
                                    <p:animMotion origin="layout" path="M 3.05556E-6 0 L -0.22292 0.15046 " pathEditMode="relative" rAng="0" ptsTypes="AA">
                                      <p:cBhvr>
                                        <p:cTn id="65" dur="2000" fill="hold"/>
                                        <p:tgtEl>
                                          <p:spTgt spid="40"/>
                                        </p:tgtEl>
                                        <p:attrNameLst>
                                          <p:attrName>ppt_x</p:attrName>
                                          <p:attrName>ppt_y</p:attrName>
                                        </p:attrNameLst>
                                      </p:cBhvr>
                                      <p:rCtr x="-11146" y="7523"/>
                                    </p:animMotion>
                                  </p:childTnLst>
                                </p:cTn>
                              </p:par>
                              <p:par>
                                <p:cTn id="66" presetID="42" presetClass="path" presetSubtype="0" accel="50000" decel="50000" fill="hold" grpId="2" nodeType="withEffect">
                                  <p:stCondLst>
                                    <p:cond delay="0"/>
                                  </p:stCondLst>
                                  <p:childTnLst>
                                    <p:animMotion origin="layout" path="M 5E-6 -2.59259E-6 L 0.64271 0.07037 " pathEditMode="relative" rAng="0" ptsTypes="AA">
                                      <p:cBhvr>
                                        <p:cTn id="67" dur="2000" fill="hold"/>
                                        <p:tgtEl>
                                          <p:spTgt spid="41"/>
                                        </p:tgtEl>
                                        <p:attrNameLst>
                                          <p:attrName>ppt_x</p:attrName>
                                          <p:attrName>ppt_y</p:attrName>
                                        </p:attrNameLst>
                                      </p:cBhvr>
                                      <p:rCtr x="32135" y="3519"/>
                                    </p:animMotion>
                                  </p:childTnLst>
                                </p:cTn>
                              </p:par>
                              <p:par>
                                <p:cTn id="68" presetID="42" presetClass="path" presetSubtype="0" accel="50000" decel="50000" fill="hold" grpId="2" nodeType="withEffect">
                                  <p:stCondLst>
                                    <p:cond delay="0"/>
                                  </p:stCondLst>
                                  <p:childTnLst>
                                    <p:animMotion origin="layout" path="M -5.55556E-7 -7.40741E-7 L 0.10642 -0.16944 " pathEditMode="relative" rAng="0" ptsTypes="AA">
                                      <p:cBhvr>
                                        <p:cTn id="69" dur="2000" fill="hold"/>
                                        <p:tgtEl>
                                          <p:spTgt spid="33"/>
                                        </p:tgtEl>
                                        <p:attrNameLst>
                                          <p:attrName>ppt_x</p:attrName>
                                          <p:attrName>ppt_y</p:attrName>
                                        </p:attrNameLst>
                                      </p:cBhvr>
                                      <p:rCtr x="5313" y="-8472"/>
                                    </p:animMotion>
                                  </p:childTnLst>
                                </p:cTn>
                              </p:par>
                              <p:par>
                                <p:cTn id="70" presetID="42" presetClass="path" presetSubtype="0" accel="50000" decel="50000" fill="hold" grpId="2" nodeType="withEffect">
                                  <p:stCondLst>
                                    <p:cond delay="0"/>
                                  </p:stCondLst>
                                  <p:childTnLst>
                                    <p:animMotion origin="layout" path="M -1.66667E-6 3.33333E-6 L 0.38837 -0.57014 " pathEditMode="relative" rAng="0" ptsTypes="AA">
                                      <p:cBhvr>
                                        <p:cTn id="71" dur="2000" fill="hold"/>
                                        <p:tgtEl>
                                          <p:spTgt spid="42"/>
                                        </p:tgtEl>
                                        <p:attrNameLst>
                                          <p:attrName>ppt_x</p:attrName>
                                          <p:attrName>ppt_y</p:attrName>
                                        </p:attrNameLst>
                                      </p:cBhvr>
                                      <p:rCtr x="19410" y="-28519"/>
                                    </p:animMotion>
                                  </p:childTnLst>
                                </p:cTn>
                              </p:par>
                              <p:par>
                                <p:cTn id="72" presetID="10" presetClass="exit" presetSubtype="0" fill="hold" grpId="1" nodeType="withEffect">
                                  <p:stCondLst>
                                    <p:cond delay="0"/>
                                  </p:stCondLst>
                                  <p:childTnLst>
                                    <p:animEffect transition="out" filter="fade">
                                      <p:cBhvr>
                                        <p:cTn id="73" dur="1250"/>
                                        <p:tgtEl>
                                          <p:spTgt spid="27"/>
                                        </p:tgtEl>
                                      </p:cBhvr>
                                    </p:animEffect>
                                    <p:set>
                                      <p:cBhvr>
                                        <p:cTn id="74" dur="1" fill="hold">
                                          <p:stCondLst>
                                            <p:cond delay="1249"/>
                                          </p:stCondLst>
                                        </p:cTn>
                                        <p:tgtEl>
                                          <p:spTgt spid="27"/>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
                                        <p:tgtEl>
                                          <p:spTgt spid="25"/>
                                        </p:tgtEl>
                                      </p:cBhvr>
                                    </p:animEffect>
                                  </p:childTnLst>
                                </p:cTn>
                              </p:par>
                              <p:par>
                                <p:cTn id="79" presetID="10" presetClass="exit" presetSubtype="0" fill="hold" grpId="1" nodeType="withEffect">
                                  <p:stCondLst>
                                    <p:cond delay="0"/>
                                  </p:stCondLst>
                                  <p:childTnLst>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2"/>
                                        </p:tgtEl>
                                      </p:cBhvr>
                                    </p:animEffect>
                                    <p:set>
                                      <p:cBhvr>
                                        <p:cTn id="84" dur="1" fill="hold">
                                          <p:stCondLst>
                                            <p:cond delay="499"/>
                                          </p:stCondLst>
                                        </p:cTn>
                                        <p:tgtEl>
                                          <p:spTgt spid="3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5"/>
                                        </p:tgtEl>
                                      </p:cBhvr>
                                    </p:animEffect>
                                    <p:set>
                                      <p:cBhvr>
                                        <p:cTn id="90" dur="1" fill="hold">
                                          <p:stCondLst>
                                            <p:cond delay="499"/>
                                          </p:stCondLst>
                                        </p:cTn>
                                        <p:tgtEl>
                                          <p:spTgt spid="3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6"/>
                                        </p:tgtEl>
                                      </p:cBhvr>
                                    </p:animEffect>
                                    <p:set>
                                      <p:cBhvr>
                                        <p:cTn id="93" dur="1" fill="hold">
                                          <p:stCondLst>
                                            <p:cond delay="499"/>
                                          </p:stCondLst>
                                        </p:cTn>
                                        <p:tgtEl>
                                          <p:spTgt spid="3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7"/>
                                        </p:tgtEl>
                                      </p:cBhvr>
                                    </p:animEffect>
                                    <p:set>
                                      <p:cBhvr>
                                        <p:cTn id="96" dur="1" fill="hold">
                                          <p:stCondLst>
                                            <p:cond delay="499"/>
                                          </p:stCondLst>
                                        </p:cTn>
                                        <p:tgtEl>
                                          <p:spTgt spid="3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38"/>
                                        </p:tgtEl>
                                      </p:cBhvr>
                                    </p:animEffect>
                                    <p:set>
                                      <p:cBhvr>
                                        <p:cTn id="99" dur="1" fill="hold">
                                          <p:stCondLst>
                                            <p:cond delay="499"/>
                                          </p:stCondLst>
                                        </p:cTn>
                                        <p:tgtEl>
                                          <p:spTgt spid="38"/>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9"/>
                                        </p:tgtEl>
                                      </p:cBhvr>
                                    </p:animEffect>
                                    <p:set>
                                      <p:cBhvr>
                                        <p:cTn id="102" dur="1" fill="hold">
                                          <p:stCondLst>
                                            <p:cond delay="499"/>
                                          </p:stCondLst>
                                        </p:cTn>
                                        <p:tgtEl>
                                          <p:spTgt spid="3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40"/>
                                        </p:tgtEl>
                                      </p:cBhvr>
                                    </p:animEffect>
                                    <p:set>
                                      <p:cBhvr>
                                        <p:cTn id="105" dur="1" fill="hold">
                                          <p:stCondLst>
                                            <p:cond delay="499"/>
                                          </p:stCondLst>
                                        </p:cTn>
                                        <p:tgtEl>
                                          <p:spTgt spid="4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1"/>
                                        </p:tgtEl>
                                      </p:cBhvr>
                                    </p:animEffect>
                                    <p:set>
                                      <p:cBhvr>
                                        <p:cTn id="108" dur="1" fill="hold">
                                          <p:stCondLst>
                                            <p:cond delay="499"/>
                                          </p:stCondLst>
                                        </p:cTn>
                                        <p:tgtEl>
                                          <p:spTgt spid="4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42"/>
                                        </p:tgtEl>
                                      </p:cBhvr>
                                    </p:animEffect>
                                    <p:set>
                                      <p:cBhvr>
                                        <p:cTn id="111" dur="1" fill="hold">
                                          <p:stCondLst>
                                            <p:cond delay="499"/>
                                          </p:stCondLst>
                                        </p:cTn>
                                        <p:tgtEl>
                                          <p:spTgt spid="42"/>
                                        </p:tgtEl>
                                        <p:attrNameLst>
                                          <p:attrName>style.visibility</p:attrName>
                                        </p:attrNameLst>
                                      </p:cBhvr>
                                      <p:to>
                                        <p:strVal val="hidden"/>
                                      </p:to>
                                    </p:set>
                                  </p:childTnLst>
                                </p:cTn>
                              </p:par>
                              <p:par>
                                <p:cTn id="112" presetID="22" presetClass="entr" presetSubtype="8" fill="hold" grpId="0" nodeType="withEffect">
                                  <p:stCondLst>
                                    <p:cond delay="250"/>
                                  </p:stCondLst>
                                  <p:childTnLst>
                                    <p:set>
                                      <p:cBhvr>
                                        <p:cTn id="113" dur="1" fill="hold">
                                          <p:stCondLst>
                                            <p:cond delay="0"/>
                                          </p:stCondLst>
                                        </p:cTn>
                                        <p:tgtEl>
                                          <p:spTgt spid="30"/>
                                        </p:tgtEl>
                                        <p:attrNameLst>
                                          <p:attrName>style.visibility</p:attrName>
                                        </p:attrNameLst>
                                      </p:cBhvr>
                                      <p:to>
                                        <p:strVal val="visible"/>
                                      </p:to>
                                    </p:set>
                                    <p:animEffect transition="in" filter="wipe(left)">
                                      <p:cBhvr>
                                        <p:cTn id="114" dur="500"/>
                                        <p:tgtEl>
                                          <p:spTgt spid="30"/>
                                        </p:tgtEl>
                                      </p:cBhvr>
                                    </p:animEffect>
                                  </p:childTnLst>
                                </p:cTn>
                              </p:par>
                              <p:par>
                                <p:cTn id="115" presetID="23" presetClass="entr" presetSubtype="16" fill="hold" grpId="0" nodeType="withEffect">
                                  <p:stCondLst>
                                    <p:cond delay="75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0" presetClass="entr" presetSubtype="0" fill="hold" grpId="0" nodeType="click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dissolve">
                                      <p:cBhvr>
                                        <p:cTn id="123" dur="500">
                                          <p:stCondLst>
                                            <p:cond delay="0"/>
                                          </p:stCondLst>
                                        </p:cTn>
                                        <p:tgtEl>
                                          <p:spTgt spid="31"/>
                                        </p:tgtEl>
                                      </p:cBhvr>
                                    </p:animEffect>
                                    <p:anim to="" calcmode="lin" valueType="num">
                                      <p:cBhvr>
                                        <p:cTn id="124"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125"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7" grpId="1"/>
      <p:bldP spid="28" grpId="0"/>
      <p:bldP spid="29" grpId="0" animBg="1"/>
      <p:bldP spid="30" grpId="0" animBg="1"/>
      <p:bldP spid="31" grpId="0" animBg="1"/>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9FD4C-B94E-4750-BD9E-A74112A03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1" y="-10236"/>
            <a:ext cx="9169021" cy="6868236"/>
          </a:xfrm>
          <a:prstGeom prst="rect">
            <a:avLst/>
          </a:prstGeom>
        </p:spPr>
      </p:pic>
      <p:sp>
        <p:nvSpPr>
          <p:cNvPr id="3074" name="!!Morph"/>
          <p:cNvSpPr>
            <a:spLocks noGrp="1" noChangeArrowheads="1"/>
          </p:cNvSpPr>
          <p:nvPr>
            <p:ph type="title"/>
          </p:nvPr>
        </p:nvSpPr>
        <p:spPr>
          <a:xfrm>
            <a:off x="762000" y="2156619"/>
            <a:ext cx="76200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to him who knows to do good and does not do it, to him it is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4:17 </a:t>
            </a: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01215 0.13056 " pathEditMode="relative" rAng="0" ptsTypes="AA">
                                      <p:cBhvr>
                                        <p:cTn id="10" dur="1000" spd="-100000" fill="hold"/>
                                        <p:tgtEl>
                                          <p:spTgt spid="3074"/>
                                        </p:tgtEl>
                                        <p:attrNameLst>
                                          <p:attrName>ppt_x</p:attrName>
                                          <p:attrName>ppt_y</p:attrName>
                                        </p:attrNameLst>
                                      </p:cBhvr>
                                      <p:rCtr x="-608" y="6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6234562-097A-44BE-8226-D21776D90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45734" cy="1263243"/>
          </a:xfrm>
          <a:prstGeom prst="rect">
            <a:avLst/>
          </a:prstGeom>
        </p:spPr>
      </p:pic>
      <p:pic>
        <p:nvPicPr>
          <p:cNvPr id="3" name="Picture 2">
            <a:extLst>
              <a:ext uri="{FF2B5EF4-FFF2-40B4-BE49-F238E27FC236}">
                <a16:creationId xmlns:a16="http://schemas.microsoft.com/office/drawing/2014/main" id="{17D0ACC4-C421-4236-AE02-65BADEFDC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799" y="0"/>
            <a:ext cx="1848025" cy="1263243"/>
          </a:xfrm>
          <a:prstGeom prst="rect">
            <a:avLst/>
          </a:prstGeom>
        </p:spPr>
      </p:pic>
      <p:pic>
        <p:nvPicPr>
          <p:cNvPr id="4" name="Picture 4">
            <a:extLst>
              <a:ext uri="{FF2B5EF4-FFF2-40B4-BE49-F238E27FC236}">
                <a16:creationId xmlns:a16="http://schemas.microsoft.com/office/drawing/2014/main" id="{7C21054C-222C-41A2-92BA-284FFA7CC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3000" y="0"/>
            <a:ext cx="1854200" cy="1270000"/>
          </a:xfrm>
          <a:prstGeom prst="rect">
            <a:avLst/>
          </a:prstGeom>
        </p:spPr>
      </p:pic>
      <p:pic>
        <p:nvPicPr>
          <p:cNvPr id="5" name="Picture 2">
            <a:extLst>
              <a:ext uri="{FF2B5EF4-FFF2-40B4-BE49-F238E27FC236}">
                <a16:creationId xmlns:a16="http://schemas.microsoft.com/office/drawing/2014/main" id="{AA25363D-9F64-47F5-A1FA-96BF021E60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9846" y="0"/>
            <a:ext cx="1862666" cy="1274833"/>
          </a:xfrm>
          <a:prstGeom prst="rect">
            <a:avLst/>
          </a:prstGeom>
        </p:spPr>
      </p:pic>
      <p:pic>
        <p:nvPicPr>
          <p:cNvPr id="6" name="Picture 2">
            <a:extLst>
              <a:ext uri="{FF2B5EF4-FFF2-40B4-BE49-F238E27FC236}">
                <a16:creationId xmlns:a16="http://schemas.microsoft.com/office/drawing/2014/main" id="{804F90B1-990A-4D86-8009-E336E23EF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6000" y="0"/>
            <a:ext cx="1778000" cy="1274833"/>
          </a:xfrm>
          <a:prstGeom prst="rect">
            <a:avLst/>
          </a:prstGeom>
        </p:spPr>
      </p:pic>
      <p:pic>
        <p:nvPicPr>
          <p:cNvPr id="7" name="Picture 2">
            <a:extLst>
              <a:ext uri="{FF2B5EF4-FFF2-40B4-BE49-F238E27FC236}">
                <a16:creationId xmlns:a16="http://schemas.microsoft.com/office/drawing/2014/main" id="{BB87268F-6BE6-42CF-9CE5-FC2DF27615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257376"/>
            <a:ext cx="1930400" cy="1371523"/>
          </a:xfrm>
          <a:prstGeom prst="rect">
            <a:avLst/>
          </a:prstGeom>
        </p:spPr>
      </p:pic>
      <p:pic>
        <p:nvPicPr>
          <p:cNvPr id="8" name="Picture 2">
            <a:extLst>
              <a:ext uri="{FF2B5EF4-FFF2-40B4-BE49-F238E27FC236}">
                <a16:creationId xmlns:a16="http://schemas.microsoft.com/office/drawing/2014/main" id="{3BD78A29-4DD4-46A3-8489-4E6D8D9EC1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9651" y="1257300"/>
            <a:ext cx="1451812" cy="1370263"/>
          </a:xfrm>
          <a:prstGeom prst="rect">
            <a:avLst/>
          </a:prstGeom>
        </p:spPr>
      </p:pic>
      <p:pic>
        <p:nvPicPr>
          <p:cNvPr id="9" name="Picture 2">
            <a:extLst>
              <a:ext uri="{FF2B5EF4-FFF2-40B4-BE49-F238E27FC236}">
                <a16:creationId xmlns:a16="http://schemas.microsoft.com/office/drawing/2014/main" id="{EADCEAB7-AF25-464E-A89B-1D129AACA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2800" y="1257376"/>
            <a:ext cx="1933934" cy="1371524"/>
          </a:xfrm>
          <a:prstGeom prst="rect">
            <a:avLst/>
          </a:prstGeom>
        </p:spPr>
      </p:pic>
      <p:pic>
        <p:nvPicPr>
          <p:cNvPr id="10" name="Picture 2">
            <a:extLst>
              <a:ext uri="{FF2B5EF4-FFF2-40B4-BE49-F238E27FC236}">
                <a16:creationId xmlns:a16="http://schemas.microsoft.com/office/drawing/2014/main" id="{D9D05A33-D67A-455F-9B9E-4A5EB99AC6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094" b="2906"/>
          <a:stretch/>
        </p:blipFill>
        <p:spPr>
          <a:xfrm>
            <a:off x="5288768" y="1259814"/>
            <a:ext cx="1925943" cy="1381786"/>
          </a:xfrm>
          <a:prstGeom prst="rect">
            <a:avLst/>
          </a:prstGeom>
        </p:spPr>
      </p:pic>
      <p:pic>
        <p:nvPicPr>
          <p:cNvPr id="11" name="Picture 2">
            <a:extLst>
              <a:ext uri="{FF2B5EF4-FFF2-40B4-BE49-F238E27FC236}">
                <a16:creationId xmlns:a16="http://schemas.microsoft.com/office/drawing/2014/main" id="{5028AD3B-2D72-4114-B2F3-8DF7C518C9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6247" y="1258088"/>
            <a:ext cx="1937753" cy="1383511"/>
          </a:xfrm>
          <a:prstGeom prst="rect">
            <a:avLst/>
          </a:prstGeom>
        </p:spPr>
      </p:pic>
      <p:pic>
        <p:nvPicPr>
          <p:cNvPr id="12" name="Picture 2">
            <a:extLst>
              <a:ext uri="{FF2B5EF4-FFF2-40B4-BE49-F238E27FC236}">
                <a16:creationId xmlns:a16="http://schemas.microsoft.com/office/drawing/2014/main" id="{3EEA49D7-66A4-4E55-8232-5629ED3D51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603500"/>
            <a:ext cx="2286000" cy="1511300"/>
          </a:xfrm>
          <a:prstGeom prst="rect">
            <a:avLst/>
          </a:prstGeom>
        </p:spPr>
      </p:pic>
      <p:pic>
        <p:nvPicPr>
          <p:cNvPr id="13" name="Picture 2">
            <a:extLst>
              <a:ext uri="{FF2B5EF4-FFF2-40B4-BE49-F238E27FC236}">
                <a16:creationId xmlns:a16="http://schemas.microsoft.com/office/drawing/2014/main" id="{D2E8BC0C-AE5B-4EC8-8C3F-F4092391702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86443" y="2603500"/>
            <a:ext cx="2336357" cy="1511300"/>
          </a:xfrm>
          <a:prstGeom prst="rect">
            <a:avLst/>
          </a:prstGeom>
        </p:spPr>
      </p:pic>
      <p:pic>
        <p:nvPicPr>
          <p:cNvPr id="14" name="Picture 2">
            <a:extLst>
              <a:ext uri="{FF2B5EF4-FFF2-40B4-BE49-F238E27FC236}">
                <a16:creationId xmlns:a16="http://schemas.microsoft.com/office/drawing/2014/main" id="{75DC3C9F-5FE4-4761-9AAA-F5437FCD1C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19903" y="2604131"/>
            <a:ext cx="2294464" cy="1516684"/>
          </a:xfrm>
          <a:prstGeom prst="rect">
            <a:avLst/>
          </a:prstGeom>
        </p:spPr>
      </p:pic>
      <p:pic>
        <p:nvPicPr>
          <p:cNvPr id="15" name="Picture 2">
            <a:extLst>
              <a:ext uri="{FF2B5EF4-FFF2-40B4-BE49-F238E27FC236}">
                <a16:creationId xmlns:a16="http://schemas.microsoft.com/office/drawing/2014/main" id="{DB31F6C0-F6E5-46AD-B44B-AB895F43E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83400" y="2604167"/>
            <a:ext cx="2260600" cy="1516982"/>
          </a:xfrm>
          <a:prstGeom prst="rect">
            <a:avLst/>
          </a:prstGeom>
        </p:spPr>
      </p:pic>
      <p:pic>
        <p:nvPicPr>
          <p:cNvPr id="16" name="Picture 2">
            <a:extLst>
              <a:ext uri="{FF2B5EF4-FFF2-40B4-BE49-F238E27FC236}">
                <a16:creationId xmlns:a16="http://schemas.microsoft.com/office/drawing/2014/main" id="{E8FEC295-D09C-44F4-A439-2A2A761702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02500" y="4114210"/>
            <a:ext cx="1841500" cy="1292647"/>
          </a:xfrm>
          <a:prstGeom prst="rect">
            <a:avLst/>
          </a:prstGeom>
        </p:spPr>
      </p:pic>
      <p:pic>
        <p:nvPicPr>
          <p:cNvPr id="17" name="Picture 2">
            <a:extLst>
              <a:ext uri="{FF2B5EF4-FFF2-40B4-BE49-F238E27FC236}">
                <a16:creationId xmlns:a16="http://schemas.microsoft.com/office/drawing/2014/main" id="{0CA82F13-BF00-42C7-BCB1-899D0DA3CEB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30333"/>
          <a:stretch/>
        </p:blipFill>
        <p:spPr>
          <a:xfrm>
            <a:off x="0" y="5410200"/>
            <a:ext cx="2286000" cy="1447800"/>
          </a:xfrm>
          <a:prstGeom prst="rect">
            <a:avLst/>
          </a:prstGeom>
        </p:spPr>
      </p:pic>
      <p:pic>
        <p:nvPicPr>
          <p:cNvPr id="18" name="Picture 2">
            <a:extLst>
              <a:ext uri="{FF2B5EF4-FFF2-40B4-BE49-F238E27FC236}">
                <a16:creationId xmlns:a16="http://schemas.microsoft.com/office/drawing/2014/main" id="{AF6F2551-D951-4ACF-BABD-1C9CB5A09B4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 y="4114274"/>
            <a:ext cx="1790701" cy="1295925"/>
          </a:xfrm>
          <a:prstGeom prst="rect">
            <a:avLst/>
          </a:prstGeom>
        </p:spPr>
      </p:pic>
      <p:pic>
        <p:nvPicPr>
          <p:cNvPr id="19" name="Picture 2">
            <a:extLst>
              <a:ext uri="{FF2B5EF4-FFF2-40B4-BE49-F238E27FC236}">
                <a16:creationId xmlns:a16="http://schemas.microsoft.com/office/drawing/2014/main" id="{C2413C3D-1631-4B65-9856-82073E396EF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47951" y="4114800"/>
            <a:ext cx="1853752" cy="1301248"/>
          </a:xfrm>
          <a:prstGeom prst="rect">
            <a:avLst/>
          </a:prstGeom>
        </p:spPr>
      </p:pic>
      <p:pic>
        <p:nvPicPr>
          <p:cNvPr id="25" name="Picture 4">
            <a:extLst>
              <a:ext uri="{FF2B5EF4-FFF2-40B4-BE49-F238E27FC236}">
                <a16:creationId xmlns:a16="http://schemas.microsoft.com/office/drawing/2014/main" id="{BDFC594F-B9FD-424B-8F14-6457FF0013D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91222" y="4111670"/>
            <a:ext cx="1853852" cy="1305838"/>
          </a:xfrm>
          <a:prstGeom prst="rect">
            <a:avLst/>
          </a:prstGeom>
        </p:spPr>
      </p:pic>
      <p:pic>
        <p:nvPicPr>
          <p:cNvPr id="20" name="Picture 2">
            <a:extLst>
              <a:ext uri="{FF2B5EF4-FFF2-40B4-BE49-F238E27FC236}">
                <a16:creationId xmlns:a16="http://schemas.microsoft.com/office/drawing/2014/main" id="{D420D435-0654-44AB-A8CF-A3740B295DD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15488" y="4114115"/>
            <a:ext cx="1883611" cy="1308785"/>
          </a:xfrm>
          <a:prstGeom prst="rect">
            <a:avLst/>
          </a:prstGeom>
        </p:spPr>
      </p:pic>
      <p:pic>
        <p:nvPicPr>
          <p:cNvPr id="21" name="Picture 2">
            <a:extLst>
              <a:ext uri="{FF2B5EF4-FFF2-40B4-BE49-F238E27FC236}">
                <a16:creationId xmlns:a16="http://schemas.microsoft.com/office/drawing/2014/main" id="{F053B430-1B3E-4C8E-AD51-F1A6290E6CC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74933" y="5410200"/>
            <a:ext cx="2269067" cy="1447800"/>
          </a:xfrm>
          <a:prstGeom prst="rect">
            <a:avLst/>
          </a:prstGeom>
        </p:spPr>
      </p:pic>
      <p:pic>
        <p:nvPicPr>
          <p:cNvPr id="22" name="Picture 5">
            <a:extLst>
              <a:ext uri="{FF2B5EF4-FFF2-40B4-BE49-F238E27FC236}">
                <a16:creationId xmlns:a16="http://schemas.microsoft.com/office/drawing/2014/main" id="{69DCC592-61B1-44D3-9F73-B8398E34600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85999" y="5410200"/>
            <a:ext cx="2235201" cy="1447800"/>
          </a:xfrm>
          <a:prstGeom prst="rect">
            <a:avLst/>
          </a:prstGeom>
        </p:spPr>
      </p:pic>
      <p:pic>
        <p:nvPicPr>
          <p:cNvPr id="23" name="Picture 2">
            <a:extLst>
              <a:ext uri="{FF2B5EF4-FFF2-40B4-BE49-F238E27FC236}">
                <a16:creationId xmlns:a16="http://schemas.microsoft.com/office/drawing/2014/main" id="{59DA42AF-DE1F-4BBA-B21B-D02C6395AA3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21200" y="5410200"/>
            <a:ext cx="2349945" cy="1447800"/>
          </a:xfrm>
          <a:prstGeom prst="rect">
            <a:avLst/>
          </a:prstGeom>
        </p:spPr>
      </p:pic>
    </p:spTree>
    <p:extLst>
      <p:ext uri="{BB962C8B-B14F-4D97-AF65-F5344CB8AC3E}">
        <p14:creationId xmlns:p14="http://schemas.microsoft.com/office/powerpoint/2010/main" val="3385929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1E438-16CE-4F7C-AC2C-1EF03C9D4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Knowing to do good and not doing it is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haughty look, proud heart, evil pursuits, - are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Sin is lawlessness without regard for goodness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untruthful to deny that one has sinned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Sin enters a life through acts of disobedience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root of sin is held in the heart of a liar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in Jesus results in the justification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Knowing right from wrong is strength we all seek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shallow character holds unforgiveness close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Desire gives sin’s unrestrained rise leading to death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Judging one’s self as superior is a sin of prejudice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word calls for us to rule over our temptations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Forgiveness through Christ heals us from sin</a:t>
            </a:r>
          </a:p>
        </p:txBody>
      </p:sp>
      <p:sp>
        <p:nvSpPr>
          <p:cNvPr id="5" name="Rectangle 4"/>
          <p:cNvSpPr>
            <a:spLocks noChangeArrowheads="1"/>
          </p:cNvSpPr>
          <p:nvPr/>
        </p:nvSpPr>
        <p:spPr bwMode="auto">
          <a:xfrm rot="21178018">
            <a:off x="946347" y="909260"/>
            <a:ext cx="7624272" cy="490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solidFill>
                  <a:srgbClr val="CCECFF"/>
                </a:solidFill>
                <a:effectLst>
                  <a:glow rad="88900">
                    <a:srgbClr val="C00000"/>
                  </a:glow>
                  <a:outerShdw blurRad="76200" dist="50800" dir="5400000" algn="tl" rotWithShape="0">
                    <a:srgbClr val="000000">
                      <a:alpha val="65000"/>
                    </a:srgbClr>
                  </a:outerShdw>
                </a:effectLst>
                <a:latin typeface="Calibri" panose="020F0502020204030204" pitchFamily="34" charset="0"/>
              </a:rPr>
              <a:t>It is God who loves us beyond the measure       of our sin</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72222E-6 3.7037E-6 L 0.30157 0.32245 " pathEditMode="relative" rAng="0" ptsTypes="AA">
                                      <p:cBhvr>
                                        <p:cTn id="189" dur="1750" fill="hold"/>
                                        <p:tgtEl>
                                          <p:spTgt spid="4">
                                            <p:txEl>
                                              <p:pRg st="0" end="0"/>
                                            </p:txEl>
                                          </p:spTgt>
                                        </p:tgtEl>
                                        <p:attrNameLst>
                                          <p:attrName>ppt_x</p:attrName>
                                          <p:attrName>ppt_y</p:attrName>
                                        </p:attrNameLst>
                                      </p:cBhvr>
                                      <p:rCtr x="15069" y="16111"/>
                                    </p:animMotion>
                                  </p:childTnLst>
                                </p:cTn>
                              </p:par>
                              <p:par>
                                <p:cTn id="190" presetID="0" presetClass="path" presetSubtype="0" accel="50000" decel="50000" fill="hold" nodeType="withEffect">
                                  <p:stCondLst>
                                    <p:cond delay="0"/>
                                  </p:stCondLst>
                                  <p:childTnLst>
                                    <p:animMotion origin="layout" path="M -3.05556E-6 -2.96296E-6 L 0.23056 0.26042 " pathEditMode="relative" rAng="0" ptsTypes="AA">
                                      <p:cBhvr>
                                        <p:cTn id="191" dur="1750" fill="hold"/>
                                        <p:tgtEl>
                                          <p:spTgt spid="4">
                                            <p:txEl>
                                              <p:pRg st="1" end="1"/>
                                            </p:txEl>
                                          </p:spTgt>
                                        </p:tgtEl>
                                        <p:attrNameLst>
                                          <p:attrName>ppt_x</p:attrName>
                                          <p:attrName>ppt_y</p:attrName>
                                        </p:attrNameLst>
                                      </p:cBhvr>
                                      <p:rCtr x="11528" y="13009"/>
                                    </p:animMotion>
                                  </p:childTnLst>
                                </p:cTn>
                              </p:par>
                              <p:par>
                                <p:cTn id="192" presetID="0" presetClass="path" presetSubtype="0" accel="50000" decel="50000" fill="hold" nodeType="withEffect">
                                  <p:stCondLst>
                                    <p:cond delay="0"/>
                                  </p:stCondLst>
                                  <p:childTnLst>
                                    <p:animMotion origin="layout" path="M -1.11111E-6 0.00023 L 0.26528 0.18241 " pathEditMode="relative" rAng="0" ptsTypes="AA">
                                      <p:cBhvr>
                                        <p:cTn id="193" dur="1750" fill="hold"/>
                                        <p:tgtEl>
                                          <p:spTgt spid="4">
                                            <p:txEl>
                                              <p:pRg st="2" end="2"/>
                                            </p:txEl>
                                          </p:spTgt>
                                        </p:tgtEl>
                                        <p:attrNameLst>
                                          <p:attrName>ppt_x</p:attrName>
                                          <p:attrName>ppt_y</p:attrName>
                                        </p:attrNameLst>
                                      </p:cBhvr>
                                      <p:rCtr x="13264" y="9097"/>
                                    </p:animMotion>
                                  </p:childTnLst>
                                </p:cTn>
                              </p:par>
                              <p:par>
                                <p:cTn id="194" presetID="0" presetClass="path" presetSubtype="0" accel="50000" decel="50000" fill="hold" nodeType="withEffect">
                                  <p:stCondLst>
                                    <p:cond delay="0"/>
                                  </p:stCondLst>
                                  <p:childTnLst>
                                    <p:animMotion origin="layout" path="M -3.05556E-6 0.00023 L 0.29219 0.10834 " pathEditMode="relative" rAng="0" ptsTypes="AA">
                                      <p:cBhvr>
                                        <p:cTn id="195" dur="1750" fill="hold"/>
                                        <p:tgtEl>
                                          <p:spTgt spid="4">
                                            <p:txEl>
                                              <p:pRg st="3" end="3"/>
                                            </p:txEl>
                                          </p:spTgt>
                                        </p:tgtEl>
                                        <p:attrNameLst>
                                          <p:attrName>ppt_x</p:attrName>
                                          <p:attrName>ppt_y</p:attrName>
                                        </p:attrNameLst>
                                      </p:cBhvr>
                                      <p:rCtr x="14601" y="5394"/>
                                    </p:animMotion>
                                  </p:childTnLst>
                                </p:cTn>
                              </p:par>
                              <p:par>
                                <p:cTn id="196" presetID="0" presetClass="path" presetSubtype="0" accel="50000" decel="50000" fill="hold" nodeType="withEffect">
                                  <p:stCondLst>
                                    <p:cond delay="0"/>
                                  </p:stCondLst>
                                  <p:childTnLst>
                                    <p:animMotion origin="layout" path="M -3.05556E-6 0.00069 L 0.27709 0.03519 " pathEditMode="relative" rAng="0" ptsTypes="AA">
                                      <p:cBhvr>
                                        <p:cTn id="197" dur="1750" fill="hold"/>
                                        <p:tgtEl>
                                          <p:spTgt spid="4">
                                            <p:txEl>
                                              <p:pRg st="4" end="4"/>
                                            </p:txEl>
                                          </p:spTgt>
                                        </p:tgtEl>
                                        <p:attrNameLst>
                                          <p:attrName>ppt_x</p:attrName>
                                          <p:attrName>ppt_y</p:attrName>
                                        </p:attrNameLst>
                                      </p:cBhvr>
                                      <p:rCtr x="13854" y="1713"/>
                                    </p:animMotion>
                                  </p:childTnLst>
                                </p:cTn>
                              </p:par>
                              <p:par>
                                <p:cTn id="198" presetID="0" presetClass="path" presetSubtype="0" accel="50000" decel="50000" fill="hold" nodeType="withEffect">
                                  <p:stCondLst>
                                    <p:cond delay="0"/>
                                  </p:stCondLst>
                                  <p:childTnLst>
                                    <p:animMotion origin="layout" path="M -2.77778E-7 0.00046 L 0.30382 -0.03819 " pathEditMode="relative" rAng="0" ptsTypes="AA">
                                      <p:cBhvr>
                                        <p:cTn id="199" dur="1750" fill="hold"/>
                                        <p:tgtEl>
                                          <p:spTgt spid="4">
                                            <p:txEl>
                                              <p:pRg st="5" end="5"/>
                                            </p:txEl>
                                          </p:spTgt>
                                        </p:tgtEl>
                                        <p:attrNameLst>
                                          <p:attrName>ppt_x</p:attrName>
                                          <p:attrName>ppt_y</p:attrName>
                                        </p:attrNameLst>
                                      </p:cBhvr>
                                      <p:rCtr x="15191" y="-1944"/>
                                    </p:animMotion>
                                  </p:childTnLst>
                                </p:cTn>
                              </p:par>
                              <p:par>
                                <p:cTn id="200" presetID="0" presetClass="path" presetSubtype="0" accel="50000" decel="50000" fill="hold" nodeType="withEffect">
                                  <p:stCondLst>
                                    <p:cond delay="0"/>
                                  </p:stCondLst>
                                  <p:childTnLst>
                                    <p:animMotion origin="layout" path="M 2.22222E-6 0.00046 L 0.27552 -0.11088 " pathEditMode="relative" rAng="0" ptsTypes="AA">
                                      <p:cBhvr>
                                        <p:cTn id="201" dur="1750" fill="hold"/>
                                        <p:tgtEl>
                                          <p:spTgt spid="4">
                                            <p:txEl>
                                              <p:pRg st="6" end="6"/>
                                            </p:txEl>
                                          </p:spTgt>
                                        </p:tgtEl>
                                        <p:attrNameLst>
                                          <p:attrName>ppt_x</p:attrName>
                                          <p:attrName>ppt_y</p:attrName>
                                        </p:attrNameLst>
                                      </p:cBhvr>
                                      <p:rCtr x="13767" y="-5579"/>
                                    </p:animMotion>
                                  </p:childTnLst>
                                </p:cTn>
                              </p:par>
                              <p:par>
                                <p:cTn id="202" presetID="0" presetClass="path" presetSubtype="0" accel="50000" decel="50000" fill="hold" nodeType="withEffect">
                                  <p:stCondLst>
                                    <p:cond delay="0"/>
                                  </p:stCondLst>
                                  <p:childTnLst>
                                    <p:animMotion origin="layout" path="M 1.11111E-6 0.00023 L 0.24375 -0.18357 " pathEditMode="relative" rAng="0" ptsTypes="AA">
                                      <p:cBhvr>
                                        <p:cTn id="203" dur="1750" fill="hold"/>
                                        <p:tgtEl>
                                          <p:spTgt spid="4">
                                            <p:txEl>
                                              <p:pRg st="7" end="7"/>
                                            </p:txEl>
                                          </p:spTgt>
                                        </p:tgtEl>
                                        <p:attrNameLst>
                                          <p:attrName>ppt_x</p:attrName>
                                          <p:attrName>ppt_y</p:attrName>
                                        </p:attrNameLst>
                                      </p:cBhvr>
                                      <p:rCtr x="12188" y="-9190"/>
                                    </p:animMotion>
                                  </p:childTnLst>
                                </p:cTn>
                              </p:par>
                              <p:par>
                                <p:cTn id="204" presetID="0" presetClass="path" presetSubtype="0" accel="50000" decel="50000" fill="hold" nodeType="withEffect">
                                  <p:stCondLst>
                                    <p:cond delay="0"/>
                                  </p:stCondLst>
                                  <p:childTnLst>
                                    <p:animMotion origin="layout" path="M 3.61111E-6 0.00069 L 0.27135 -0.25764 " pathEditMode="relative" rAng="0" ptsTypes="AA">
                                      <p:cBhvr>
                                        <p:cTn id="205" dur="1750" fill="hold"/>
                                        <p:tgtEl>
                                          <p:spTgt spid="4">
                                            <p:txEl>
                                              <p:pRg st="8" end="8"/>
                                            </p:txEl>
                                          </p:spTgt>
                                        </p:tgtEl>
                                        <p:attrNameLst>
                                          <p:attrName>ppt_x</p:attrName>
                                          <p:attrName>ppt_y</p:attrName>
                                        </p:attrNameLst>
                                      </p:cBhvr>
                                      <p:rCtr x="13559" y="-12917"/>
                                    </p:animMotion>
                                  </p:childTnLst>
                                </p:cTn>
                              </p:par>
                              <p:par>
                                <p:cTn id="206" presetID="0" presetClass="path" presetSubtype="0" accel="50000" decel="50000" fill="hold" nodeType="withEffect">
                                  <p:stCondLst>
                                    <p:cond delay="0"/>
                                  </p:stCondLst>
                                  <p:childTnLst>
                                    <p:animMotion origin="layout" path="M -1.38889E-6 0.00023 L 0.22396 -0.33148 " pathEditMode="relative" rAng="0" ptsTypes="AA">
                                      <p:cBhvr>
                                        <p:cTn id="207" dur="1750" fill="hold"/>
                                        <p:tgtEl>
                                          <p:spTgt spid="4">
                                            <p:txEl>
                                              <p:pRg st="9" end="9"/>
                                            </p:txEl>
                                          </p:spTgt>
                                        </p:tgtEl>
                                        <p:attrNameLst>
                                          <p:attrName>ppt_x</p:attrName>
                                          <p:attrName>ppt_y</p:attrName>
                                        </p:attrNameLst>
                                      </p:cBhvr>
                                      <p:rCtr x="11198" y="-16597"/>
                                    </p:animMotion>
                                  </p:childTnLst>
                                </p:cTn>
                              </p:par>
                              <p:par>
                                <p:cTn id="208" presetID="0" presetClass="path" presetSubtype="0" accel="50000" decel="50000" fill="hold" nodeType="withEffect">
                                  <p:stCondLst>
                                    <p:cond delay="0"/>
                                  </p:stCondLst>
                                  <p:childTnLst>
                                    <p:animMotion origin="layout" path="M 4.72222E-6 0.00023 L 0.24444 -0.40417 " pathEditMode="relative" rAng="0" ptsTypes="AA">
                                      <p:cBhvr>
                                        <p:cTn id="209" dur="1750" fill="hold"/>
                                        <p:tgtEl>
                                          <p:spTgt spid="4">
                                            <p:txEl>
                                              <p:pRg st="10" end="10"/>
                                            </p:txEl>
                                          </p:spTgt>
                                        </p:tgtEl>
                                        <p:attrNameLst>
                                          <p:attrName>ppt_x</p:attrName>
                                          <p:attrName>ppt_y</p:attrName>
                                        </p:attrNameLst>
                                      </p:cBhvr>
                                      <p:rCtr x="12222" y="-20231"/>
                                    </p:animMotion>
                                  </p:childTnLst>
                                </p:cTn>
                              </p:par>
                              <p:par>
                                <p:cTn id="210" presetID="0" presetClass="path" presetSubtype="0" accel="50000" decel="50000" fill="hold" nodeType="withEffect">
                                  <p:stCondLst>
                                    <p:cond delay="0"/>
                                  </p:stCondLst>
                                  <p:childTnLst>
                                    <p:animMotion origin="layout" path="M 3.88889E-6 0.00069 L 0.24479 -0.47547 " pathEditMode="relative" rAng="0" ptsTypes="AA">
                                      <p:cBhvr>
                                        <p:cTn id="211" dur="1750" fill="hold"/>
                                        <p:tgtEl>
                                          <p:spTgt spid="4">
                                            <p:txEl>
                                              <p:pRg st="11" end="11"/>
                                            </p:txEl>
                                          </p:spTgt>
                                        </p:tgtEl>
                                        <p:attrNameLst>
                                          <p:attrName>ppt_x</p:attrName>
                                          <p:attrName>ppt_y</p:attrName>
                                        </p:attrNameLst>
                                      </p:cBhvr>
                                      <p:rCtr x="12240" y="-23819"/>
                                    </p:animMotion>
                                  </p:childTnLst>
                                </p:cTn>
                              </p:par>
                              <p:par>
                                <p:cTn id="212" presetID="0" presetClass="path" presetSubtype="0" accel="50000" decel="50000" fill="hold" nodeType="withEffect">
                                  <p:stCondLst>
                                    <p:cond delay="0"/>
                                  </p:stCondLst>
                                  <p:childTnLst>
                                    <p:animMotion origin="layout" path="M -2.22222E-6 0.00046 L 0.28594 -0.54954 " pathEditMode="relative" rAng="0" ptsTypes="AA">
                                      <p:cBhvr>
                                        <p:cTn id="213" dur="1750" fill="hold"/>
                                        <p:tgtEl>
                                          <p:spTgt spid="4">
                                            <p:txEl>
                                              <p:pRg st="12" end="12"/>
                                            </p:txEl>
                                          </p:spTgt>
                                        </p:tgtEl>
                                        <p:attrNameLst>
                                          <p:attrName>ppt_x</p:attrName>
                                          <p:attrName>ppt_y</p:attrName>
                                        </p:attrNameLst>
                                      </p:cBhvr>
                                      <p:rCtr x="14288" y="-2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7663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3BCC9-C0C0-4559-83BA-596D242C7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12"/>
          <p:cNvSpPr>
            <a:spLocks noChangeArrowheads="1"/>
          </p:cNvSpPr>
          <p:nvPr/>
        </p:nvSpPr>
        <p:spPr bwMode="auto">
          <a:xfrm>
            <a:off x="790354" y="411169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561907" y="5153900"/>
            <a:ext cx="490151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April 7, 2013</a:t>
            </a:r>
          </a:p>
        </p:txBody>
      </p:sp>
      <p:sp>
        <p:nvSpPr>
          <p:cNvPr id="10" name="Rectangle 4">
            <a:extLst>
              <a:ext uri="{FF2B5EF4-FFF2-40B4-BE49-F238E27FC236}">
                <a16:creationId xmlns:a16="http://schemas.microsoft.com/office/drawing/2014/main" id="{BD5D7195-0086-41E5-821C-B7EFF40BAD8B}"/>
              </a:ext>
            </a:extLst>
          </p:cNvPr>
          <p:cNvSpPr>
            <a:spLocks noChangeArrowheads="1"/>
          </p:cNvSpPr>
          <p:nvPr/>
        </p:nvSpPr>
        <p:spPr bwMode="auto">
          <a:xfrm>
            <a:off x="5097780" y="3143249"/>
            <a:ext cx="1718842" cy="173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2</a:t>
            </a:r>
          </a:p>
        </p:txBody>
      </p:sp>
      <p:sp>
        <p:nvSpPr>
          <p:cNvPr id="4" name="Rectangle 4"/>
          <p:cNvSpPr>
            <a:spLocks noChangeArrowheads="1"/>
          </p:cNvSpPr>
          <p:nvPr/>
        </p:nvSpPr>
        <p:spPr bwMode="auto">
          <a:xfrm>
            <a:off x="563526" y="265813"/>
            <a:ext cx="7963786" cy="300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Understanding SIN</a:t>
            </a:r>
          </a:p>
        </p:txBody>
      </p:sp>
    </p:spTree>
    <p:extLst>
      <p:ext uri="{BB962C8B-B14F-4D97-AF65-F5344CB8AC3E}">
        <p14:creationId xmlns:p14="http://schemas.microsoft.com/office/powerpoint/2010/main" val="52285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stCondLst>
                                            <p:cond delay="0"/>
                                          </p:stCondLst>
                                        </p:cTn>
                                        <p:tgtEl>
                                          <p:spTgt spid="10"/>
                                        </p:tgtEl>
                                      </p:cBhvr>
                                    </p:animEffect>
                                    <p:anim to="" calcmode="lin" valueType="num">
                                      <p:cBhvr>
                                        <p:cTn id="1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39" presetClass="entr" presetSubtype="0" accel="10000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1.38889E-6 2.59259E-6 L 1.38889E-6 0.08727 " pathEditMode="relative" rAng="0" ptsTypes="AA">
                                      <p:cBhvr>
                                        <p:cTn id="36" dur="1000" fill="hold"/>
                                        <p:tgtEl>
                                          <p:spTgt spid="4"/>
                                        </p:tgtEl>
                                        <p:attrNameLst>
                                          <p:attrName>ppt_x</p:attrName>
                                          <p:attrName>ppt_y</p:attrName>
                                        </p:attrNameLst>
                                      </p:cBhvr>
                                      <p:rCtr x="0" y="4352"/>
                                    </p:animMotion>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1.66667E-6 -4.81481E-6 L 0.41007 -0.12546 " pathEditMode="relative" rAng="0" ptsTypes="AA">
                                      <p:cBhvr>
                                        <p:cTn id="41" dur="1500" fill="hold"/>
                                        <p:tgtEl>
                                          <p:spTgt spid="5"/>
                                        </p:tgtEl>
                                        <p:attrNameLst>
                                          <p:attrName>ppt_x</p:attrName>
                                          <p:attrName>ppt_y</p:attrName>
                                        </p:attrNameLst>
                                      </p:cBhvr>
                                      <p:rCtr x="20503" y="-6273"/>
                                    </p:animMotion>
                                  </p:childTnLst>
                                </p:cTn>
                              </p:par>
                              <p:par>
                                <p:cTn id="42" presetID="23" presetClass="exit" presetSubtype="32" fill="hold" grpId="1" nodeType="withEffect">
                                  <p:stCondLst>
                                    <p:cond delay="0"/>
                                  </p:stCondLst>
                                  <p:childTnLst>
                                    <p:anim calcmode="lin" valueType="num">
                                      <p:cBhvr>
                                        <p:cTn id="43" dur="2000"/>
                                        <p:tgtEl>
                                          <p:spTgt spid="7"/>
                                        </p:tgtEl>
                                        <p:attrNameLst>
                                          <p:attrName>ppt_w</p:attrName>
                                        </p:attrNameLst>
                                      </p:cBhvr>
                                      <p:tavLst>
                                        <p:tav tm="0">
                                          <p:val>
                                            <p:strVal val="ppt_w"/>
                                          </p:val>
                                        </p:tav>
                                        <p:tav tm="100000">
                                          <p:val>
                                            <p:fltVal val="0"/>
                                          </p:val>
                                        </p:tav>
                                      </p:tavLst>
                                    </p:anim>
                                    <p:anim calcmode="lin" valueType="num">
                                      <p:cBhvr>
                                        <p:cTn id="44" dur="2000"/>
                                        <p:tgtEl>
                                          <p:spTgt spid="7"/>
                                        </p:tgtEl>
                                        <p:attrNameLst>
                                          <p:attrName>ppt_h</p:attrName>
                                        </p:attrNameLst>
                                      </p:cBhvr>
                                      <p:tavLst>
                                        <p:tav tm="0">
                                          <p:val>
                                            <p:strVal val="ppt_h"/>
                                          </p:val>
                                        </p:tav>
                                        <p:tav tm="100000">
                                          <p:val>
                                            <p:fltVal val="0"/>
                                          </p:val>
                                        </p:tav>
                                      </p:tavLst>
                                    </p:anim>
                                    <p:set>
                                      <p:cBhvr>
                                        <p:cTn id="45" dur="1" fill="hold">
                                          <p:stCondLst>
                                            <p:cond delay="19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1000"/>
                                  </p:stCondLst>
                                  <p:childTnLst>
                                    <p:animEffect transition="out" filter="fade">
                                      <p:cBhvr>
                                        <p:cTn id="47" dur="1500"/>
                                        <p:tgtEl>
                                          <p:spTgt spid="7"/>
                                        </p:tgtEl>
                                      </p:cBhvr>
                                    </p:animEffect>
                                    <p:set>
                                      <p:cBhvr>
                                        <p:cTn id="48" dur="1" fill="hold">
                                          <p:stCondLst>
                                            <p:cond delay="1499"/>
                                          </p:stCondLst>
                                        </p:cTn>
                                        <p:tgtEl>
                                          <p:spTgt spid="7"/>
                                        </p:tgtEl>
                                        <p:attrNameLst>
                                          <p:attrName>style.visibility</p:attrName>
                                        </p:attrNameLst>
                                      </p:cBhvr>
                                      <p:to>
                                        <p:strVal val="hidden"/>
                                      </p:to>
                                    </p:set>
                                  </p:childTnLst>
                                </p:cTn>
                              </p:par>
                              <p:par>
                                <p:cTn id="49" presetID="0" presetClass="path" presetSubtype="0" accel="50000" decel="50000" fill="hold" grpId="3" nodeType="withEffect">
                                  <p:stCondLst>
                                    <p:cond delay="0"/>
                                  </p:stCondLst>
                                  <p:childTnLst>
                                    <p:animMotion origin="layout" path="M -0.00035 1.85185E-6 C 0.00746 -0.0257 0.03871 -0.09306 0.0467 -0.15324 C 0.05468 -0.21343 0.06024 -0.29838 0.04791 -0.36134 C 0.03559 -0.42431 0.01215 -0.49283 -0.02709 -0.53102 C -0.06632 -0.56921 -0.14584 -0.59167 -0.18785 -0.58982 C -0.22987 -0.58796 -0.26129 -0.55232 -0.27865 -0.52037 C -0.29636 -0.48843 -0.2974 -0.4419 -0.29323 -0.39815 C -0.28907 -0.35463 -0.279 -0.29537 -0.25382 -0.25834 C -0.22848 -0.2213 -0.1816 -0.18843 -0.14184 -0.17616 C -0.10157 -0.16389 -0.04375 -0.17431 -0.01355 -0.18472 C 0.01684 -0.19537 0.03593 -0.21621 0.0401 -0.23889 C 0.04704 -0.25509 0.04496 -0.2794 0.04027 -0.29329 C 0.03559 -0.30695 0.02413 -0.31783 0.0118 -0.32107 C 0.00191 -0.32037 -0.01875 -0.30695 -0.02431 -0.27269 " pathEditMode="relative" rAng="0" ptsTypes="AAAAAAAAAAAAAA">
                                      <p:cBhvr>
                                        <p:cTn id="50" dur="2000" fill="hold"/>
                                        <p:tgtEl>
                                          <p:spTgt spid="7"/>
                                        </p:tgtEl>
                                        <p:attrNameLst>
                                          <p:attrName>ppt_x</p:attrName>
                                          <p:attrName>ppt_y</p:attrName>
                                        </p:attrNameLst>
                                      </p:cBhvr>
                                      <p:rCtr x="-11962" y="-29491"/>
                                    </p:animMotion>
                                  </p:childTnLst>
                                </p:cTn>
                              </p:par>
                              <p:par>
                                <p:cTn id="51" presetID="23" presetClass="exit" presetSubtype="32" fill="hold" grpId="1" nodeType="withEffect">
                                  <p:stCondLst>
                                    <p:cond delay="500"/>
                                  </p:stCondLst>
                                  <p:childTnLst>
                                    <p:anim calcmode="lin" valueType="num">
                                      <p:cBhvr>
                                        <p:cTn id="52" dur="500"/>
                                        <p:tgtEl>
                                          <p:spTgt spid="10"/>
                                        </p:tgtEl>
                                        <p:attrNameLst>
                                          <p:attrName>ppt_w</p:attrName>
                                        </p:attrNameLst>
                                      </p:cBhvr>
                                      <p:tavLst>
                                        <p:tav tm="0">
                                          <p:val>
                                            <p:strVal val="ppt_w"/>
                                          </p:val>
                                        </p:tav>
                                        <p:tav tm="100000">
                                          <p:val>
                                            <p:fltVal val="0"/>
                                          </p:val>
                                        </p:tav>
                                      </p:tavLst>
                                    </p:anim>
                                    <p:anim calcmode="lin" valueType="num">
                                      <p:cBhvr>
                                        <p:cTn id="53" dur="500"/>
                                        <p:tgtEl>
                                          <p:spTgt spid="10"/>
                                        </p:tgtEl>
                                        <p:attrNameLst>
                                          <p:attrName>ppt_h</p:attrName>
                                        </p:attrNameLst>
                                      </p:cBhvr>
                                      <p:tavLst>
                                        <p:tav tm="0">
                                          <p:val>
                                            <p:strVal val="ppt_h"/>
                                          </p:val>
                                        </p:tav>
                                        <p:tav tm="100000">
                                          <p:val>
                                            <p:fltVal val="0"/>
                                          </p:val>
                                        </p:tav>
                                      </p:tavLst>
                                    </p:anim>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7" grpId="3"/>
      <p:bldP spid="10" grpId="0"/>
      <p:bldP spid="10" grpId="1"/>
      <p:bldP spid="4" grpId="0"/>
      <p:bldP spid="4" grpId="1"/>
      <p:bldP spid="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DE8D8-8426-40F5-850C-DEE496880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5B5E9839-5CEB-4673-ABD0-DFD60B4107A1}"/>
              </a:ext>
            </a:extLst>
          </p:cNvPr>
          <p:cNvSpPr txBox="1">
            <a:spLocks/>
          </p:cNvSpPr>
          <p:nvPr/>
        </p:nvSpPr>
        <p:spPr>
          <a:xfrm>
            <a:off x="2665572" y="2131219"/>
            <a:ext cx="558927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the Spirit of life</a:t>
            </a:r>
          </a:p>
        </p:txBody>
      </p:sp>
      <p:sp>
        <p:nvSpPr>
          <p:cNvPr id="9" name="Title 1">
            <a:extLst>
              <a:ext uri="{FF2B5EF4-FFF2-40B4-BE49-F238E27FC236}">
                <a16:creationId xmlns:a16="http://schemas.microsoft.com/office/drawing/2014/main" id="{A216FC8D-C087-4024-8BE7-A5C22BF6A748}"/>
              </a:ext>
            </a:extLst>
          </p:cNvPr>
          <p:cNvSpPr txBox="1">
            <a:spLocks/>
          </p:cNvSpPr>
          <p:nvPr/>
        </p:nvSpPr>
        <p:spPr>
          <a:xfrm>
            <a:off x="2757487" y="3489484"/>
            <a:ext cx="564642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sin and death</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law of the Spirit of life        in Christ Jesus has made me free from the law of sin and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8:2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CAC4CF0-01C6-40AC-BB80-DB240A65F77D}"/>
              </a:ext>
            </a:extLst>
          </p:cNvPr>
          <p:cNvSpPr txBox="1">
            <a:spLocks noChangeArrowheads="1"/>
          </p:cNvSpPr>
          <p:nvPr/>
        </p:nvSpPr>
        <p:spPr bwMode="auto">
          <a:xfrm>
            <a:off x="4671341" y="3410046"/>
            <a:ext cx="891259" cy="7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9">
            <a:extLst>
              <a:ext uri="{FF2B5EF4-FFF2-40B4-BE49-F238E27FC236}">
                <a16:creationId xmlns:a16="http://schemas.microsoft.com/office/drawing/2014/main" id="{3400160D-DC7A-44E5-90EE-7BDDFA3FB357}"/>
              </a:ext>
            </a:extLst>
          </p:cNvPr>
          <p:cNvSpPr>
            <a:spLocks noChangeArrowheads="1"/>
          </p:cNvSpPr>
          <p:nvPr/>
        </p:nvSpPr>
        <p:spPr bwMode="auto">
          <a:xfrm>
            <a:off x="1080204" y="2783681"/>
            <a:ext cx="3263196" cy="68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0F5B7B16-8540-4C20-8723-26036E0B0277}"/>
              </a:ext>
            </a:extLst>
          </p:cNvPr>
          <p:cNvSpPr txBox="1">
            <a:spLocks noChangeArrowheads="1"/>
          </p:cNvSpPr>
          <p:nvPr/>
        </p:nvSpPr>
        <p:spPr bwMode="auto">
          <a:xfrm>
            <a:off x="2697956" y="2062325"/>
            <a:ext cx="5534129" cy="78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the Spirit of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701D298-A7E7-4A66-9B0B-2EC861CF87B4}"/>
              </a:ext>
            </a:extLst>
          </p:cNvPr>
          <p:cNvSpPr txBox="1">
            <a:spLocks noChangeArrowheads="1"/>
          </p:cNvSpPr>
          <p:nvPr/>
        </p:nvSpPr>
        <p:spPr bwMode="auto">
          <a:xfrm>
            <a:off x="2901728" y="3433428"/>
            <a:ext cx="5354065" cy="72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sin and death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6">
            <a:extLst>
              <a:ext uri="{FF2B5EF4-FFF2-40B4-BE49-F238E27FC236}">
                <a16:creationId xmlns:a16="http://schemas.microsoft.com/office/drawing/2014/main" id="{64AB2510-B6DC-4B4A-8FFC-5D0C0C65C02D}"/>
              </a:ext>
            </a:extLst>
          </p:cNvPr>
          <p:cNvSpPr>
            <a:spLocks noChangeArrowheads="1"/>
          </p:cNvSpPr>
          <p:nvPr/>
        </p:nvSpPr>
        <p:spPr bwMode="auto">
          <a:xfrm>
            <a:off x="614406" y="2764631"/>
            <a:ext cx="814343" cy="70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6">
            <a:extLst>
              <a:ext uri="{FF2B5EF4-FFF2-40B4-BE49-F238E27FC236}">
                <a16:creationId xmlns:a16="http://schemas.microsoft.com/office/drawing/2014/main" id="{4823F0AC-DB4B-4782-899B-E0893FCBCF3C}"/>
              </a:ext>
            </a:extLst>
          </p:cNvPr>
          <p:cNvSpPr>
            <a:spLocks noChangeArrowheads="1"/>
          </p:cNvSpPr>
          <p:nvPr/>
        </p:nvSpPr>
        <p:spPr bwMode="auto">
          <a:xfrm>
            <a:off x="7151076" y="2764630"/>
            <a:ext cx="1453661" cy="70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free</a:t>
            </a:r>
          </a:p>
        </p:txBody>
      </p:sp>
      <p:sp>
        <p:nvSpPr>
          <p:cNvPr id="14" name="Multiply 42">
            <a:extLst>
              <a:ext uri="{FF2B5EF4-FFF2-40B4-BE49-F238E27FC236}">
                <a16:creationId xmlns:a16="http://schemas.microsoft.com/office/drawing/2014/main" id="{B0F3B019-8633-426F-84F7-0D220A69BE6E}"/>
              </a:ext>
            </a:extLst>
          </p:cNvPr>
          <p:cNvSpPr/>
          <p:nvPr/>
        </p:nvSpPr>
        <p:spPr>
          <a:xfrm>
            <a:off x="6497606" y="3462398"/>
            <a:ext cx="1509255" cy="781356"/>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64752637-5E1A-4F77-A9F4-A2B2F7622BFF}"/>
              </a:ext>
            </a:extLst>
          </p:cNvPr>
          <p:cNvSpPr txBox="1">
            <a:spLocks noChangeArrowheads="1"/>
          </p:cNvSpPr>
          <p:nvPr/>
        </p:nvSpPr>
        <p:spPr bwMode="auto">
          <a:xfrm>
            <a:off x="4404780" y="2740075"/>
            <a:ext cx="929220" cy="76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364573302"/>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par>
                                <p:cTn id="13" presetID="18" presetClass="emph" presetSubtype="0" fill="hold" grpId="1" nodeType="withEffect">
                                  <p:stCondLst>
                                    <p:cond delay="0"/>
                                  </p:stCondLst>
                                  <p:childTnLst>
                                    <p:set>
                                      <p:cBhvr override="childStyle">
                                        <p:cTn id="14" dur="750" fill="hold"/>
                                        <p:tgtEl>
                                          <p:spTgt spid="6"/>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750"/>
                                        <p:tgtEl>
                                          <p:spTgt spid="8"/>
                                        </p:tgtEl>
                                      </p:cBhvr>
                                    </p:animEffect>
                                  </p:childTnLst>
                                </p:cTn>
                              </p:par>
                              <p:par>
                                <p:cTn id="18" presetID="0"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stCondLst>
                                            <p:cond delay="0"/>
                                          </p:stCondLst>
                                        </p:cTn>
                                        <p:tgtEl>
                                          <p:spTgt spid="12"/>
                                        </p:tgtEl>
                                      </p:cBhvr>
                                    </p:animEffect>
                                    <p:anim to="" calcmode="lin" valueType="num">
                                      <p:cBhvr>
                                        <p:cTn id="2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23" presetID="0" presetClass="entr" presetSubtype="0" fill="hold" grpId="0" nodeType="withEffect">
                                  <p:stCondLst>
                                    <p:cond delay="750"/>
                                  </p:stCondLst>
                                  <p:iterate type="lt">
                                    <p:tmPct val="10000"/>
                                  </p:iterate>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8" fill="hold">
                            <p:stCondLst>
                              <p:cond delay="17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0"/>
                                  </p:stCondLst>
                                  <p:childTnLst>
                                    <p:set>
                                      <p:cBhvr override="childStyle">
                                        <p:cTn id="38" dur="5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9" presetID="0" presetClass="entr" presetSubtype="0" fill="hold" grpId="0" nodeType="withEffect">
                                  <p:stCondLst>
                                    <p:cond delay="40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stCondLst>
                                            <p:cond delay="0"/>
                                          </p:stCondLst>
                                        </p:cTn>
                                        <p:tgtEl>
                                          <p:spTgt spid="14"/>
                                        </p:tgtEl>
                                      </p:cBhvr>
                                    </p:animEffect>
                                    <p:anim to="" calcmode="lin" valueType="num">
                                      <p:cBhvr>
                                        <p:cTn id="5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42" presetClass="path" presetSubtype="0" accel="50000" decel="50000" fill="hold" grpId="2" nodeType="withEffect">
                                  <p:stCondLst>
                                    <p:cond delay="0"/>
                                  </p:stCondLst>
                                  <p:childTnLst>
                                    <p:animMotion origin="layout" path="M 1.38889E-6 -7.40741E-7 L -0.02674 -0.09792 " pathEditMode="relative" rAng="0" ptsTypes="AA">
                                      <p:cBhvr>
                                        <p:cTn id="60" dur="2000" fill="hold"/>
                                        <p:tgtEl>
                                          <p:spTgt spid="4"/>
                                        </p:tgtEl>
                                        <p:attrNameLst>
                                          <p:attrName>ppt_x</p:attrName>
                                          <p:attrName>ppt_y</p:attrName>
                                        </p:attrNameLst>
                                      </p:cBhvr>
                                      <p:rCtr x="-1337" y="-4907"/>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iterate type="lt">
                                    <p:tmPct val="0"/>
                                  </p:iterate>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3074" grpId="0"/>
      <p:bldP spid="3074" grpId="1"/>
      <p:bldP spid="4" grpId="0"/>
      <p:bldP spid="4" grpId="2"/>
      <p:bldP spid="7" grpId="0"/>
      <p:bldP spid="7" grpId="1"/>
      <p:bldP spid="7" grpId="2"/>
      <p:bldP spid="8" grpId="0"/>
      <p:bldP spid="8" grpId="1"/>
      <p:bldP spid="11" grpId="0"/>
      <p:bldP spid="11" grpId="1"/>
      <p:bldP spid="12" grpId="0"/>
      <p:bldP spid="12" grpId="1"/>
      <p:bldP spid="13" grpId="0"/>
      <p:bldP spid="13" grpId="1"/>
      <p:bldP spid="14" grpId="0" animBg="1"/>
      <p:bldP spid="1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F13CB-BC8E-4308-B1B8-55BEFEE92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
        <p:nvSpPr>
          <p:cNvPr id="8" name="Title 1">
            <a:extLst>
              <a:ext uri="{FF2B5EF4-FFF2-40B4-BE49-F238E27FC236}">
                <a16:creationId xmlns:a16="http://schemas.microsoft.com/office/drawing/2014/main" id="{E896872F-D7BA-4DC1-ACE5-81D81A0E68F6}"/>
              </a:ext>
            </a:extLst>
          </p:cNvPr>
          <p:cNvSpPr txBox="1">
            <a:spLocks/>
          </p:cNvSpPr>
          <p:nvPr/>
        </p:nvSpPr>
        <p:spPr>
          <a:xfrm>
            <a:off x="4004348" y="2138546"/>
            <a:ext cx="175846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you</a:t>
            </a:r>
          </a:p>
        </p:txBody>
      </p:sp>
      <p:sp>
        <p:nvSpPr>
          <p:cNvPr id="13" name="Rectangle 2">
            <a:extLst>
              <a:ext uri="{FF2B5EF4-FFF2-40B4-BE49-F238E27FC236}">
                <a16:creationId xmlns:a16="http://schemas.microsoft.com/office/drawing/2014/main" id="{0C89C21A-FE1C-4166-AA3C-64FDC7DB6011}"/>
              </a:ext>
            </a:extLst>
          </p:cNvPr>
          <p:cNvSpPr txBox="1">
            <a:spLocks noChangeArrowheads="1"/>
          </p:cNvSpPr>
          <p:nvPr/>
        </p:nvSpPr>
        <p:spPr bwMode="auto">
          <a:xfrm>
            <a:off x="254000" y="762000"/>
            <a:ext cx="8683688" cy="502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in you</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b="1" kern="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body = dead because of sin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Spirit = life because of righteousness</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if Christ is in you, the body is dead because of sin, but the Spirit is life because of righteousness.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8:10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0A18505-A232-448F-8FE9-579662754CB7}"/>
              </a:ext>
            </a:extLst>
          </p:cNvPr>
          <p:cNvSpPr txBox="1">
            <a:spLocks noChangeArrowheads="1"/>
          </p:cNvSpPr>
          <p:nvPr/>
        </p:nvSpPr>
        <p:spPr bwMode="auto">
          <a:xfrm>
            <a:off x="4404780" y="2740075"/>
            <a:ext cx="929220" cy="76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Oval 44">
            <a:extLst>
              <a:ext uri="{FF2B5EF4-FFF2-40B4-BE49-F238E27FC236}">
                <a16:creationId xmlns:a16="http://schemas.microsoft.com/office/drawing/2014/main" id="{CC8B75A5-E2B8-4B19-99E5-F1DD7062942A}"/>
              </a:ext>
            </a:extLst>
          </p:cNvPr>
          <p:cNvSpPr/>
          <p:nvPr/>
        </p:nvSpPr>
        <p:spPr>
          <a:xfrm>
            <a:off x="1638886" y="2145323"/>
            <a:ext cx="569742" cy="60766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5" name="Oval 44">
            <a:extLst>
              <a:ext uri="{FF2B5EF4-FFF2-40B4-BE49-F238E27FC236}">
                <a16:creationId xmlns:a16="http://schemas.microsoft.com/office/drawing/2014/main" id="{99024720-02C9-4759-BDFC-77C51818F066}"/>
              </a:ext>
            </a:extLst>
          </p:cNvPr>
          <p:cNvSpPr/>
          <p:nvPr/>
        </p:nvSpPr>
        <p:spPr>
          <a:xfrm>
            <a:off x="3591952" y="2164079"/>
            <a:ext cx="558018" cy="60766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0" name="Rectangle 2">
            <a:extLst>
              <a:ext uri="{FF2B5EF4-FFF2-40B4-BE49-F238E27FC236}">
                <a16:creationId xmlns:a16="http://schemas.microsoft.com/office/drawing/2014/main" id="{86314E4A-DA62-47DC-B296-A1200C62E804}"/>
              </a:ext>
            </a:extLst>
          </p:cNvPr>
          <p:cNvSpPr txBox="1">
            <a:spLocks noChangeArrowheads="1"/>
          </p:cNvSpPr>
          <p:nvPr/>
        </p:nvSpPr>
        <p:spPr bwMode="auto">
          <a:xfrm>
            <a:off x="3992990" y="2078831"/>
            <a:ext cx="1805354" cy="75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9900FF"/>
                </a:solidFill>
                <a:effectLst>
                  <a:glow rad="101600">
                    <a:srgbClr val="000000"/>
                  </a:glow>
                  <a:outerShdw blurRad="50800" algn="tl" rotWithShape="0">
                    <a:srgbClr val="000000"/>
                  </a:outerShdw>
                </a:effectLst>
                <a:latin typeface="Calibri" panose="020F0502020204030204" pitchFamily="34" charset="0"/>
              </a:rPr>
              <a:t>in you</a:t>
            </a:r>
          </a:p>
        </p:txBody>
      </p:sp>
      <p:sp>
        <p:nvSpPr>
          <p:cNvPr id="14" name="Rectangle 6">
            <a:extLst>
              <a:ext uri="{FF2B5EF4-FFF2-40B4-BE49-F238E27FC236}">
                <a16:creationId xmlns:a16="http://schemas.microsoft.com/office/drawing/2014/main" id="{FEAF0216-F072-46E9-B491-7AD32C0369A8}"/>
              </a:ext>
            </a:extLst>
          </p:cNvPr>
          <p:cNvSpPr>
            <a:spLocks noChangeArrowheads="1"/>
          </p:cNvSpPr>
          <p:nvPr/>
        </p:nvSpPr>
        <p:spPr bwMode="auto">
          <a:xfrm>
            <a:off x="4000330" y="2085466"/>
            <a:ext cx="79788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9">
            <a:extLst>
              <a:ext uri="{FF2B5EF4-FFF2-40B4-BE49-F238E27FC236}">
                <a16:creationId xmlns:a16="http://schemas.microsoft.com/office/drawing/2014/main" id="{1610D0EC-6BF0-4C07-9727-A3AE107FA072}"/>
              </a:ext>
            </a:extLst>
          </p:cNvPr>
          <p:cNvSpPr>
            <a:spLocks noChangeArrowheads="1"/>
          </p:cNvSpPr>
          <p:nvPr/>
        </p:nvSpPr>
        <p:spPr bwMode="auto">
          <a:xfrm>
            <a:off x="2032118" y="2089469"/>
            <a:ext cx="173099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16" name="Rectangle 2">
            <a:extLst>
              <a:ext uri="{FF2B5EF4-FFF2-40B4-BE49-F238E27FC236}">
                <a16:creationId xmlns:a16="http://schemas.microsoft.com/office/drawing/2014/main" id="{80AF2A0F-AE38-49B3-96DA-41888E258A17}"/>
              </a:ext>
            </a:extLst>
          </p:cNvPr>
          <p:cNvSpPr txBox="1">
            <a:spLocks noChangeArrowheads="1"/>
          </p:cNvSpPr>
          <p:nvPr/>
        </p:nvSpPr>
        <p:spPr bwMode="auto">
          <a:xfrm>
            <a:off x="6515099" y="2074827"/>
            <a:ext cx="1700214" cy="7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body</a:t>
            </a:r>
          </a:p>
        </p:txBody>
      </p:sp>
      <p:sp>
        <p:nvSpPr>
          <p:cNvPr id="17" name="Rectangle 2">
            <a:extLst>
              <a:ext uri="{FF2B5EF4-FFF2-40B4-BE49-F238E27FC236}">
                <a16:creationId xmlns:a16="http://schemas.microsoft.com/office/drawing/2014/main" id="{A2A6E508-97CA-45DA-AD0E-AC05760FEA2F}"/>
              </a:ext>
            </a:extLst>
          </p:cNvPr>
          <p:cNvSpPr txBox="1">
            <a:spLocks noChangeArrowheads="1"/>
          </p:cNvSpPr>
          <p:nvPr/>
        </p:nvSpPr>
        <p:spPr bwMode="auto">
          <a:xfrm>
            <a:off x="319863" y="2722526"/>
            <a:ext cx="5187968" cy="80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dead because of sin</a:t>
            </a:r>
          </a:p>
        </p:txBody>
      </p:sp>
      <p:sp>
        <p:nvSpPr>
          <p:cNvPr id="18" name="Rectangle 2">
            <a:extLst>
              <a:ext uri="{FF2B5EF4-FFF2-40B4-BE49-F238E27FC236}">
                <a16:creationId xmlns:a16="http://schemas.microsoft.com/office/drawing/2014/main" id="{815DAF86-12BA-4BB5-B19E-B193B0ACAE01}"/>
              </a:ext>
            </a:extLst>
          </p:cNvPr>
          <p:cNvSpPr txBox="1">
            <a:spLocks noChangeArrowheads="1"/>
          </p:cNvSpPr>
          <p:nvPr/>
        </p:nvSpPr>
        <p:spPr bwMode="auto">
          <a:xfrm>
            <a:off x="7099299" y="2760627"/>
            <a:ext cx="1613695" cy="7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p>
        </p:txBody>
      </p:sp>
      <p:sp>
        <p:nvSpPr>
          <p:cNvPr id="19" name="Rectangle 2">
            <a:extLst>
              <a:ext uri="{FF2B5EF4-FFF2-40B4-BE49-F238E27FC236}">
                <a16:creationId xmlns:a16="http://schemas.microsoft.com/office/drawing/2014/main" id="{DD99A6BE-3037-4994-A019-F793AABBB0B1}"/>
              </a:ext>
            </a:extLst>
          </p:cNvPr>
          <p:cNvSpPr txBox="1">
            <a:spLocks noChangeArrowheads="1"/>
          </p:cNvSpPr>
          <p:nvPr/>
        </p:nvSpPr>
        <p:spPr bwMode="auto">
          <a:xfrm>
            <a:off x="966788" y="3421026"/>
            <a:ext cx="7554911" cy="74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 because of righteousness</a:t>
            </a:r>
          </a:p>
        </p:txBody>
      </p:sp>
      <p:sp>
        <p:nvSpPr>
          <p:cNvPr id="20" name="Rectangle 2">
            <a:extLst>
              <a:ext uri="{FF2B5EF4-FFF2-40B4-BE49-F238E27FC236}">
                <a16:creationId xmlns:a16="http://schemas.microsoft.com/office/drawing/2014/main" id="{442A3582-FEA0-4048-8D63-A02A50812F8D}"/>
              </a:ext>
            </a:extLst>
          </p:cNvPr>
          <p:cNvSpPr txBox="1">
            <a:spLocks noChangeArrowheads="1"/>
          </p:cNvSpPr>
          <p:nvPr/>
        </p:nvSpPr>
        <p:spPr bwMode="auto">
          <a:xfrm>
            <a:off x="6937310" y="3887557"/>
            <a:ext cx="925578" cy="78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21" name="Rectangle 6">
            <a:extLst>
              <a:ext uri="{FF2B5EF4-FFF2-40B4-BE49-F238E27FC236}">
                <a16:creationId xmlns:a16="http://schemas.microsoft.com/office/drawing/2014/main" id="{4BB34B7D-EC89-42C6-BAE6-7A5DAF855514}"/>
              </a:ext>
            </a:extLst>
          </p:cNvPr>
          <p:cNvSpPr>
            <a:spLocks noChangeArrowheads="1"/>
          </p:cNvSpPr>
          <p:nvPr/>
        </p:nvSpPr>
        <p:spPr bwMode="auto">
          <a:xfrm>
            <a:off x="4439166" y="1235196"/>
            <a:ext cx="788644"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2" hidden="1">
            <a:extLst>
              <a:ext uri="{FF2B5EF4-FFF2-40B4-BE49-F238E27FC236}">
                <a16:creationId xmlns:a16="http://schemas.microsoft.com/office/drawing/2014/main" id="{44BC12CE-F9C8-4C1C-8A0C-15CB626C268C}"/>
              </a:ext>
            </a:extLst>
          </p:cNvPr>
          <p:cNvSpPr txBox="1">
            <a:spLocks noChangeArrowheads="1"/>
          </p:cNvSpPr>
          <p:nvPr/>
        </p:nvSpPr>
        <p:spPr bwMode="auto">
          <a:xfrm>
            <a:off x="3754560" y="4757133"/>
            <a:ext cx="934122" cy="76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65538977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stCondLst>
                                            <p:cond delay="0"/>
                                          </p:stCondLst>
                                        </p:cTn>
                                        <p:tgtEl>
                                          <p:spTgt spid="6"/>
                                        </p:tgtEl>
                                      </p:cBhvr>
                                    </p:animEffect>
                                    <p:anim to="" calcmode="lin" valueType="num">
                                      <p:cBhvr>
                                        <p:cTn id="1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19" presetID="0" presetClass="entr" presetSubtype="0" fill="hold" grpId="0" nodeType="withEffect">
                                  <p:stCondLst>
                                    <p:cond delay="400"/>
                                  </p:stCondLst>
                                  <p:iterate type="lt">
                                    <p:tmPct val="10000"/>
                                  </p:iterate>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stCondLst>
                                            <p:cond delay="0"/>
                                          </p:stCondLst>
                                        </p:cTn>
                                        <p:tgtEl>
                                          <p:spTgt spid="9"/>
                                        </p:tgtEl>
                                      </p:cBhvr>
                                    </p:animEffect>
                                    <p:anim to="" calcmode="lin" valueType="num">
                                      <p:cBhvr>
                                        <p:cTn id="2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24" fill="hold">
                            <p:stCondLst>
                              <p:cond delay="11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par>
                                <p:cTn id="28" presetID="0" presetClass="entr" presetSubtype="0" fill="hold" grpId="0" nodeType="withEffect">
                                  <p:stCondLst>
                                    <p:cond delay="40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stCondLst>
                                            <p:cond delay="0"/>
                                          </p:stCondLst>
                                        </p:cTn>
                                        <p:tgtEl>
                                          <p:spTgt spid="15"/>
                                        </p:tgtEl>
                                      </p:cBhvr>
                                    </p:animEffect>
                                    <p:anim to="" calcmode="lin" valueType="num">
                                      <p:cBhvr>
                                        <p:cTn id="3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33" presetID="22" presetClass="entr" presetSubtype="8" fill="hold" grpId="0" nodeType="withEffect">
                                  <p:stCondLst>
                                    <p:cond delay="8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80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0" presetClass="entr" presetSubtype="0" fill="hold" grpId="0" nodeType="withEffect">
                                  <p:stCondLst>
                                    <p:cond delay="100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stCondLst>
                                            <p:cond delay="0"/>
                                          </p:stCondLst>
                                        </p:cTn>
                                        <p:tgtEl>
                                          <p:spTgt spid="14"/>
                                        </p:tgtEl>
                                      </p:cBhvr>
                                    </p:animEffect>
                                    <p:anim to="" calcmode="lin" valueType="num">
                                      <p:cBhvr>
                                        <p:cTn id="4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par>
                                <p:cTn id="60" presetID="3" presetClass="emph" presetSubtype="10" fill="hold" grpId="3" nodeType="withEffect">
                                  <p:stCondLst>
                                    <p:cond delay="0"/>
                                  </p:stCondLst>
                                  <p:childTnLst>
                                    <p:animClr clrSpc="hsl" dir="ccw">
                                      <p:cBhvr override="childStyle">
                                        <p:cTn id="61" dur="2000" fill="hold"/>
                                        <p:tgtEl>
                                          <p:spTgt spid="10"/>
                                        </p:tgtEl>
                                        <p:attrNameLst>
                                          <p:attrName>style.color</p:attrName>
                                        </p:attrNameLst>
                                      </p:cBhvr>
                                      <p:to>
                                        <a:srgbClr val="FF0000"/>
                                      </p:to>
                                    </p:animClr>
                                  </p:childTnLst>
                                </p:cTn>
                              </p:par>
                              <p:par>
                                <p:cTn id="62" presetID="42" presetClass="path" presetSubtype="0" accel="50000" decel="50000" fill="hold" grpId="2" nodeType="withEffect">
                                  <p:stCondLst>
                                    <p:cond delay="0"/>
                                  </p:stCondLst>
                                  <p:childTnLst>
                                    <p:animMotion origin="layout" path="M -1.94444E-6 -3.7037E-7 L -0.5816 0.26597 " pathEditMode="relative" rAng="0" ptsTypes="AA">
                                      <p:cBhvr>
                                        <p:cTn id="63" dur="2000" fill="hold"/>
                                        <p:tgtEl>
                                          <p:spTgt spid="16"/>
                                        </p:tgtEl>
                                        <p:attrNameLst>
                                          <p:attrName>ppt_x</p:attrName>
                                          <p:attrName>ppt_y</p:attrName>
                                        </p:attrNameLst>
                                      </p:cBhvr>
                                      <p:rCtr x="-29080" y="13287"/>
                                    </p:animMotion>
                                  </p:childTnLst>
                                </p:cTn>
                              </p:par>
                              <p:par>
                                <p:cTn id="64" presetID="42" presetClass="path" presetSubtype="0" accel="50000" decel="50000" fill="hold" grpId="2" nodeType="withEffect">
                                  <p:stCondLst>
                                    <p:cond delay="0"/>
                                  </p:stCondLst>
                                  <p:childTnLst>
                                    <p:animMotion origin="layout" path="M 3.61111E-6 4.44444E-6 L 0.27708 0.16828 " pathEditMode="relative" rAng="0" ptsTypes="AA">
                                      <p:cBhvr>
                                        <p:cTn id="65" dur="2000" fill="hold"/>
                                        <p:tgtEl>
                                          <p:spTgt spid="17"/>
                                        </p:tgtEl>
                                        <p:attrNameLst>
                                          <p:attrName>ppt_x</p:attrName>
                                          <p:attrName>ppt_y</p:attrName>
                                        </p:attrNameLst>
                                      </p:cBhvr>
                                      <p:rCtr x="13854" y="8403"/>
                                    </p:animMotion>
                                  </p:childTnLst>
                                </p:cTn>
                              </p:par>
                              <p:par>
                                <p:cTn id="66" presetID="42" presetClass="path" presetSubtype="0" accel="50000" decel="50000" fill="hold" grpId="2" nodeType="withEffect">
                                  <p:stCondLst>
                                    <p:cond delay="0"/>
                                  </p:stCondLst>
                                  <p:childTnLst>
                                    <p:animMotion origin="layout" path="M -3.33333E-6 -2.59259E-6 L -0.75746 0.2669 " pathEditMode="relative" rAng="0" ptsTypes="AA">
                                      <p:cBhvr>
                                        <p:cTn id="67" dur="2000" fill="hold"/>
                                        <p:tgtEl>
                                          <p:spTgt spid="18"/>
                                        </p:tgtEl>
                                        <p:attrNameLst>
                                          <p:attrName>ppt_x</p:attrName>
                                          <p:attrName>ppt_y</p:attrName>
                                        </p:attrNameLst>
                                      </p:cBhvr>
                                      <p:rCtr x="-37882" y="13333"/>
                                    </p:animMotion>
                                  </p:childTnLst>
                                </p:cTn>
                              </p:par>
                              <p:par>
                                <p:cTn id="68" presetID="42" presetClass="path" presetSubtype="0" accel="50000" decel="50000" fill="hold" grpId="2" nodeType="withEffect">
                                  <p:stCondLst>
                                    <p:cond delay="0"/>
                                  </p:stCondLst>
                                  <p:childTnLst>
                                    <p:animMotion origin="layout" path="M 0 2.22222E-6 L 0.08073 0.16898 " pathEditMode="relative" rAng="0" ptsTypes="AA">
                                      <p:cBhvr>
                                        <p:cTn id="69" dur="2000" fill="hold"/>
                                        <p:tgtEl>
                                          <p:spTgt spid="19"/>
                                        </p:tgtEl>
                                        <p:attrNameLst>
                                          <p:attrName>ppt_x</p:attrName>
                                          <p:attrName>ppt_y</p:attrName>
                                        </p:attrNameLst>
                                      </p:cBhvr>
                                      <p:rCtr x="4028" y="8449"/>
                                    </p:animMotion>
                                  </p:childTnLst>
                                </p:cTn>
                              </p:par>
                              <p:par>
                                <p:cTn id="70" presetID="42" presetClass="path" presetSubtype="0" accel="50000" decel="50000" fill="hold" grpId="3" nodeType="withEffect">
                                  <p:stCondLst>
                                    <p:cond delay="0"/>
                                  </p:stCondLst>
                                  <p:iterate type="lt">
                                    <p:tmPct val="0"/>
                                  </p:iterate>
                                  <p:childTnLst>
                                    <p:animMotion origin="layout" path="M -2.77778E-7 -2.96296E-6 L 0.10069 -0.125 " pathEditMode="relative" rAng="0" ptsTypes="AA">
                                      <p:cBhvr>
                                        <p:cTn id="71" dur="2000" fill="hold"/>
                                        <p:tgtEl>
                                          <p:spTgt spid="9"/>
                                        </p:tgtEl>
                                        <p:attrNameLst>
                                          <p:attrName>ppt_x</p:attrName>
                                          <p:attrName>ppt_y</p:attrName>
                                        </p:attrNameLst>
                                      </p:cBhvr>
                                      <p:rCtr x="5035" y="-6250"/>
                                    </p:animMotion>
                                  </p:childTnLst>
                                </p:cTn>
                              </p:par>
                              <p:par>
                                <p:cTn id="72" presetID="42" presetClass="path" presetSubtype="0" accel="50000" decel="50000" fill="hold" grpId="2" nodeType="withEffect">
                                  <p:stCondLst>
                                    <p:cond delay="0"/>
                                  </p:stCondLst>
                                  <p:childTnLst>
                                    <p:animMotion origin="layout" path="M 3.33333E-6 -3.7037E-7 L 0.04809 -0.12523 " pathEditMode="relative" rAng="0" ptsTypes="AA">
                                      <p:cBhvr>
                                        <p:cTn id="73" dur="2000" fill="hold"/>
                                        <p:tgtEl>
                                          <p:spTgt spid="10"/>
                                        </p:tgtEl>
                                        <p:attrNameLst>
                                          <p:attrName>ppt_x</p:attrName>
                                          <p:attrName>ppt_y</p:attrName>
                                        </p:attrNameLst>
                                      </p:cBhvr>
                                      <p:rCtr x="2396" y="-6273"/>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250"/>
                                        <p:tgtEl>
                                          <p:spTgt spid="13"/>
                                        </p:tgtEl>
                                      </p:cBhvr>
                                    </p:animEffect>
                                  </p:childTnLst>
                                </p:cTn>
                              </p:par>
                              <p:par>
                                <p:cTn id="93" presetID="10" presetClass="exit" presetSubtype="0" fill="hold" grpId="1" nodeType="with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dissolve">
                                      <p:cBhvr>
                                        <p:cTn id="109" dur="500">
                                          <p:stCondLst>
                                            <p:cond delay="0"/>
                                          </p:stCondLst>
                                        </p:cTn>
                                        <p:tgtEl>
                                          <p:spTgt spid="21"/>
                                        </p:tgtEl>
                                      </p:cBhvr>
                                    </p:animEffect>
                                    <p:anim to="" calcmode="lin" valueType="num">
                                      <p:cBhvr>
                                        <p:cTn id="110"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11"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250"/>
                                        <p:tgtEl>
                                          <p:spTgt spid="20"/>
                                        </p:tgtEl>
                                      </p:cBhvr>
                                    </p:animEffect>
                                  </p:childTnLst>
                                </p:cTn>
                              </p:par>
                              <p:par>
                                <p:cTn id="117" presetID="42" presetClass="path" presetSubtype="0" accel="50000" decel="50000" fill="hold" grpId="2" nodeType="withEffect">
                                  <p:stCondLst>
                                    <p:cond delay="0"/>
                                  </p:stCondLst>
                                  <p:childTnLst>
                                    <p:animMotion origin="layout" path="M -1.38889E-6 -4.07407E-6 L -0.34739 0.125 " pathEditMode="relative" rAng="0" ptsTypes="AA">
                                      <p:cBhvr>
                                        <p:cTn id="118" dur="1750" fill="hold"/>
                                        <p:tgtEl>
                                          <p:spTgt spid="20"/>
                                        </p:tgtEl>
                                        <p:attrNameLst>
                                          <p:attrName>ppt_x</p:attrName>
                                          <p:attrName>ppt_y</p:attrName>
                                        </p:attrNameLst>
                                      </p:cBhvr>
                                      <p:rCtr x="-17378" y="6250"/>
                                    </p:animMotion>
                                  </p:childTnLst>
                                </p:cTn>
                              </p:par>
                              <p:par>
                                <p:cTn id="119" presetID="10" presetClass="exit" presetSubtype="0" fill="hold" grpId="1" nodeType="withEffect">
                                  <p:stCondLst>
                                    <p:cond delay="0"/>
                                  </p:stCondLst>
                                  <p:childTnLst>
                                    <p:animEffect transition="out" filter="fade">
                                      <p:cBhvr>
                                        <p:cTn id="120" dur="1250"/>
                                        <p:tgtEl>
                                          <p:spTgt spid="13"/>
                                        </p:tgtEl>
                                      </p:cBhvr>
                                    </p:animEffect>
                                    <p:set>
                                      <p:cBhvr>
                                        <p:cTn id="121" dur="1" fill="hold">
                                          <p:stCondLst>
                                            <p:cond delay="1249"/>
                                          </p:stCondLst>
                                        </p:cTn>
                                        <p:tgtEl>
                                          <p:spTgt spid="13"/>
                                        </p:tgtEl>
                                        <p:attrNameLst>
                                          <p:attrName>style.visibility</p:attrName>
                                        </p:attrNameLst>
                                      </p:cBhvr>
                                      <p:to>
                                        <p:strVal val="hidden"/>
                                      </p:to>
                                    </p:set>
                                  </p:childTnLst>
                                </p:cTn>
                              </p:par>
                              <p:par>
                                <p:cTn id="122" presetID="10" presetClass="exit" presetSubtype="0" fill="hold" grpId="2" nodeType="withEffect">
                                  <p:stCondLst>
                                    <p:cond delay="0"/>
                                  </p:stCondLst>
                                  <p:iterate type="lt">
                                    <p:tmPct val="0"/>
                                  </p:iterate>
                                  <p:childTnLst>
                                    <p:animEffect transition="out" filter="fade">
                                      <p:cBhvr>
                                        <p:cTn id="123" dur="1250"/>
                                        <p:tgtEl>
                                          <p:spTgt spid="9"/>
                                        </p:tgtEl>
                                      </p:cBhvr>
                                    </p:animEffect>
                                    <p:set>
                                      <p:cBhvr>
                                        <p:cTn id="124" dur="1" fill="hold">
                                          <p:stCondLst>
                                            <p:cond delay="1249"/>
                                          </p:stCondLst>
                                        </p:cTn>
                                        <p:tgtEl>
                                          <p:spTgt spid="9"/>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250"/>
                                        <p:tgtEl>
                                          <p:spTgt spid="10"/>
                                        </p:tgtEl>
                                      </p:cBhvr>
                                    </p:animEffect>
                                    <p:set>
                                      <p:cBhvr>
                                        <p:cTn id="127" dur="1" fill="hold">
                                          <p:stCondLst>
                                            <p:cond delay="1249"/>
                                          </p:stCondLst>
                                        </p:cTn>
                                        <p:tgtEl>
                                          <p:spTgt spid="10"/>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250"/>
                                        <p:tgtEl>
                                          <p:spTgt spid="21"/>
                                        </p:tgtEl>
                                      </p:cBhvr>
                                    </p:animEffect>
                                    <p:set>
                                      <p:cBhvr>
                                        <p:cTn id="130" dur="1" fill="hold">
                                          <p:stCondLst>
                                            <p:cond delay="12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3" grpId="0"/>
      <p:bldP spid="13" grpId="1"/>
      <p:bldP spid="3074" grpId="0"/>
      <p:bldP spid="3074" grpId="1"/>
      <p:bldP spid="4" grpId="1"/>
      <p:bldP spid="6" grpId="0" animBg="1"/>
      <p:bldP spid="6" grpId="1" animBg="1"/>
      <p:bldP spid="15" grpId="0" animBg="1"/>
      <p:bldP spid="15" grpId="1" animBg="1"/>
      <p:bldP spid="10" grpId="0"/>
      <p:bldP spid="10" grpId="1"/>
      <p:bldP spid="10" grpId="2"/>
      <p:bldP spid="10" grpId="3"/>
      <p:bldP spid="14" grpId="0"/>
      <p:bldP spid="14" grpId="1"/>
      <p:bldP spid="9" grpId="0"/>
      <p:bldP spid="9" grpId="1"/>
      <p:bldP spid="9" grpId="2"/>
      <p:bldP spid="9" grpId="3"/>
      <p:bldP spid="16" grpId="0"/>
      <p:bldP spid="16" grpId="1"/>
      <p:bldP spid="16" grpId="2"/>
      <p:bldP spid="17" grpId="0"/>
      <p:bldP spid="17" grpId="1"/>
      <p:bldP spid="17" grpId="2"/>
      <p:bldP spid="18" grpId="0"/>
      <p:bldP spid="18" grpId="1"/>
      <p:bldP spid="18" grpId="2"/>
      <p:bldP spid="19" grpId="0"/>
      <p:bldP spid="19" grpId="1"/>
      <p:bldP spid="19" grpId="2"/>
      <p:bldP spid="20" grpId="0"/>
      <p:bldP spid="20" grpId="2"/>
      <p:bldP spid="21" grpId="0"/>
      <p:bldP spid="2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B8079-4B8D-4036-8FCF-7ECC9186D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a:extLst>
              <a:ext uri="{FF2B5EF4-FFF2-40B4-BE49-F238E27FC236}">
                <a16:creationId xmlns:a16="http://schemas.microsoft.com/office/drawing/2014/main" id="{F2242C34-C9DA-402D-9654-AFE406595579}"/>
              </a:ext>
            </a:extLst>
          </p:cNvPr>
          <p:cNvSpPr txBox="1">
            <a:spLocks noChangeArrowheads="1"/>
          </p:cNvSpPr>
          <p:nvPr/>
        </p:nvSpPr>
        <p:spPr bwMode="auto">
          <a:xfrm>
            <a:off x="609600" y="264695"/>
            <a:ext cx="7415463" cy="611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apart from sin for salvation</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appear a second time</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judgment</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eagerly wait for Him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appointed for men to die once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Christ was offered once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to bear the sins of many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as it is appointed for men       to die once, but after this the judgment, so Christ was offered once to bear the sins of many. To those who eagerly wait for Him He will appear a second time, apart from sin, for salvation.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9:27-28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5E08424-D60D-4A75-AB9F-2CE4ED775049}"/>
              </a:ext>
            </a:extLst>
          </p:cNvPr>
          <p:cNvSpPr txBox="1">
            <a:spLocks noChangeArrowheads="1"/>
          </p:cNvSpPr>
          <p:nvPr/>
        </p:nvSpPr>
        <p:spPr bwMode="auto">
          <a:xfrm>
            <a:off x="3754560" y="4757133"/>
            <a:ext cx="934122" cy="76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0" name="Rectangle 2">
            <a:extLst>
              <a:ext uri="{FF2B5EF4-FFF2-40B4-BE49-F238E27FC236}">
                <a16:creationId xmlns:a16="http://schemas.microsoft.com/office/drawing/2014/main" id="{F60D613A-2801-4AF4-8B40-6C097D15E20F}"/>
              </a:ext>
            </a:extLst>
          </p:cNvPr>
          <p:cNvSpPr txBox="1">
            <a:spLocks noChangeArrowheads="1"/>
          </p:cNvSpPr>
          <p:nvPr/>
        </p:nvSpPr>
        <p:spPr bwMode="auto">
          <a:xfrm>
            <a:off x="4101846" y="5624156"/>
            <a:ext cx="984503" cy="76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sin</a:t>
            </a:r>
          </a:p>
        </p:txBody>
      </p:sp>
      <p:sp>
        <p:nvSpPr>
          <p:cNvPr id="11" name="Rectangle 2">
            <a:extLst>
              <a:ext uri="{FF2B5EF4-FFF2-40B4-BE49-F238E27FC236}">
                <a16:creationId xmlns:a16="http://schemas.microsoft.com/office/drawing/2014/main" id="{D57173C3-025A-4C48-905E-795AE4626182}"/>
              </a:ext>
            </a:extLst>
          </p:cNvPr>
          <p:cNvSpPr txBox="1">
            <a:spLocks noChangeArrowheads="1"/>
          </p:cNvSpPr>
          <p:nvPr/>
        </p:nvSpPr>
        <p:spPr bwMode="auto">
          <a:xfrm>
            <a:off x="3654297" y="241279"/>
            <a:ext cx="920084" cy="78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sin</a:t>
            </a:r>
          </a:p>
        </p:txBody>
      </p:sp>
      <p:pic>
        <p:nvPicPr>
          <p:cNvPr id="7" name="Graphic 6" descr="Arrow Clockwise curve">
            <a:extLst>
              <a:ext uri="{FF2B5EF4-FFF2-40B4-BE49-F238E27FC236}">
                <a16:creationId xmlns:a16="http://schemas.microsoft.com/office/drawing/2014/main" id="{B7BF1FF8-6C51-44D2-9362-B7AB7E598D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735" y="5137940"/>
            <a:ext cx="733472" cy="733472"/>
          </a:xfrm>
          <a:prstGeom prst="rect">
            <a:avLst/>
          </a:prstGeom>
          <a:effectLst>
            <a:glow rad="63500">
              <a:schemeClr val="tx1"/>
            </a:glow>
          </a:effectLst>
          <a:scene3d>
            <a:camera prst="orthographicFront"/>
            <a:lightRig rig="flat" dir="t"/>
          </a:scene3d>
          <a:sp3d extrusionH="50800" prstMaterial="plastic">
            <a:bevelT/>
          </a:sp3d>
        </p:spPr>
      </p:pic>
      <p:pic>
        <p:nvPicPr>
          <p:cNvPr id="9" name="Graphic 8" descr="Arrow Clockwise curve">
            <a:extLst>
              <a:ext uri="{FF2B5EF4-FFF2-40B4-BE49-F238E27FC236}">
                <a16:creationId xmlns:a16="http://schemas.microsoft.com/office/drawing/2014/main" id="{647F9480-0F15-4EF6-8131-B98CD67FF5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179068" y="5137940"/>
            <a:ext cx="725678" cy="733472"/>
          </a:xfrm>
          <a:prstGeom prst="rect">
            <a:avLst/>
          </a:prstGeom>
          <a:effectLst>
            <a:glow rad="63500">
              <a:schemeClr val="tx1"/>
            </a:glow>
          </a:effectLst>
          <a:scene3d>
            <a:camera prst="orthographicFront"/>
            <a:lightRig rig="flat" dir="t"/>
          </a:scene3d>
          <a:sp3d extrusionH="50800" prstMaterial="plastic">
            <a:bevelT/>
          </a:sp3d>
        </p:spPr>
      </p:pic>
      <p:sp>
        <p:nvSpPr>
          <p:cNvPr id="12" name="Rectangle 2">
            <a:extLst>
              <a:ext uri="{FF2B5EF4-FFF2-40B4-BE49-F238E27FC236}">
                <a16:creationId xmlns:a16="http://schemas.microsoft.com/office/drawing/2014/main" id="{F1A66EB1-5A22-4B77-8712-2B11D93603DC}"/>
              </a:ext>
            </a:extLst>
          </p:cNvPr>
          <p:cNvSpPr txBox="1">
            <a:spLocks noChangeArrowheads="1"/>
          </p:cNvSpPr>
          <p:nvPr/>
        </p:nvSpPr>
        <p:spPr bwMode="auto">
          <a:xfrm>
            <a:off x="1116736" y="4741666"/>
            <a:ext cx="3579089" cy="7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apart from</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sin</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AC1FC25-F5FB-45C5-A77A-96D8A33BD329}"/>
              </a:ext>
            </a:extLst>
          </p:cNvPr>
          <p:cNvSpPr txBox="1">
            <a:spLocks noChangeArrowheads="1"/>
          </p:cNvSpPr>
          <p:nvPr/>
        </p:nvSpPr>
        <p:spPr bwMode="auto">
          <a:xfrm>
            <a:off x="4476928" y="4743450"/>
            <a:ext cx="3595510" cy="78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salvation</a:t>
            </a:r>
          </a:p>
        </p:txBody>
      </p:sp>
      <p:sp>
        <p:nvSpPr>
          <p:cNvPr id="14" name="Rectangle 2">
            <a:extLst>
              <a:ext uri="{FF2B5EF4-FFF2-40B4-BE49-F238E27FC236}">
                <a16:creationId xmlns:a16="http://schemas.microsoft.com/office/drawing/2014/main" id="{994D8A39-9084-4ECB-8145-C0DA8DBD15AE}"/>
              </a:ext>
            </a:extLst>
          </p:cNvPr>
          <p:cNvSpPr txBox="1">
            <a:spLocks noChangeArrowheads="1"/>
          </p:cNvSpPr>
          <p:nvPr/>
        </p:nvSpPr>
        <p:spPr bwMode="auto">
          <a:xfrm>
            <a:off x="2583656" y="4075772"/>
            <a:ext cx="55387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appear a second time</a:t>
            </a:r>
          </a:p>
        </p:txBody>
      </p:sp>
      <p:sp>
        <p:nvSpPr>
          <p:cNvPr id="15" name="Rectangle 2">
            <a:extLst>
              <a:ext uri="{FF2B5EF4-FFF2-40B4-BE49-F238E27FC236}">
                <a16:creationId xmlns:a16="http://schemas.microsoft.com/office/drawing/2014/main" id="{03FCF9C2-4C3C-456A-9F7E-F3481E9CF7F2}"/>
              </a:ext>
            </a:extLst>
          </p:cNvPr>
          <p:cNvSpPr txBox="1">
            <a:spLocks noChangeArrowheads="1"/>
          </p:cNvSpPr>
          <p:nvPr/>
        </p:nvSpPr>
        <p:spPr bwMode="auto">
          <a:xfrm>
            <a:off x="589235" y="2071688"/>
            <a:ext cx="2816634" cy="76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judgment</a:t>
            </a:r>
          </a:p>
        </p:txBody>
      </p:sp>
      <p:sp>
        <p:nvSpPr>
          <p:cNvPr id="16" name="Rectangle 2">
            <a:extLst>
              <a:ext uri="{FF2B5EF4-FFF2-40B4-BE49-F238E27FC236}">
                <a16:creationId xmlns:a16="http://schemas.microsoft.com/office/drawing/2014/main" id="{4EF1896E-45DD-4B07-9E34-8BB56F44578A}"/>
              </a:ext>
            </a:extLst>
          </p:cNvPr>
          <p:cNvSpPr txBox="1">
            <a:spLocks noChangeArrowheads="1"/>
          </p:cNvSpPr>
          <p:nvPr/>
        </p:nvSpPr>
        <p:spPr bwMode="auto">
          <a:xfrm>
            <a:off x="1910687" y="3418300"/>
            <a:ext cx="6738014" cy="75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eagerly wait for Him</a:t>
            </a:r>
          </a:p>
        </p:txBody>
      </p:sp>
      <p:sp>
        <p:nvSpPr>
          <p:cNvPr id="17" name="Rectangle 2">
            <a:extLst>
              <a:ext uri="{FF2B5EF4-FFF2-40B4-BE49-F238E27FC236}">
                <a16:creationId xmlns:a16="http://schemas.microsoft.com/office/drawing/2014/main" id="{C2A005C0-96ED-446D-9205-41CF50776E26}"/>
              </a:ext>
            </a:extLst>
          </p:cNvPr>
          <p:cNvSpPr txBox="1">
            <a:spLocks noChangeArrowheads="1"/>
          </p:cNvSpPr>
          <p:nvPr/>
        </p:nvSpPr>
        <p:spPr bwMode="auto">
          <a:xfrm>
            <a:off x="3443393" y="715097"/>
            <a:ext cx="4895746" cy="78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appointed for men</a:t>
            </a:r>
          </a:p>
        </p:txBody>
      </p:sp>
      <p:sp>
        <p:nvSpPr>
          <p:cNvPr id="18" name="Rectangle 2">
            <a:extLst>
              <a:ext uri="{FF2B5EF4-FFF2-40B4-BE49-F238E27FC236}">
                <a16:creationId xmlns:a16="http://schemas.microsoft.com/office/drawing/2014/main" id="{34A40188-8E84-47B4-BB7D-34B4555E9E2C}"/>
              </a:ext>
            </a:extLst>
          </p:cNvPr>
          <p:cNvSpPr txBox="1">
            <a:spLocks noChangeArrowheads="1"/>
          </p:cNvSpPr>
          <p:nvPr/>
        </p:nvSpPr>
        <p:spPr bwMode="auto">
          <a:xfrm>
            <a:off x="928561" y="1391372"/>
            <a:ext cx="308860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die once</a:t>
            </a:r>
          </a:p>
        </p:txBody>
      </p:sp>
      <p:sp>
        <p:nvSpPr>
          <p:cNvPr id="19" name="Rectangle 2">
            <a:extLst>
              <a:ext uri="{FF2B5EF4-FFF2-40B4-BE49-F238E27FC236}">
                <a16:creationId xmlns:a16="http://schemas.microsoft.com/office/drawing/2014/main" id="{AA7FD9E2-7916-4C24-88B4-8179639EBE57}"/>
              </a:ext>
            </a:extLst>
          </p:cNvPr>
          <p:cNvSpPr txBox="1">
            <a:spLocks noChangeArrowheads="1"/>
          </p:cNvSpPr>
          <p:nvPr/>
        </p:nvSpPr>
        <p:spPr bwMode="auto">
          <a:xfrm>
            <a:off x="3755232" y="2040731"/>
            <a:ext cx="4796839" cy="82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was offered</a:t>
            </a:r>
          </a:p>
        </p:txBody>
      </p:sp>
      <p:sp>
        <p:nvSpPr>
          <p:cNvPr id="20" name="Rectangle 2">
            <a:extLst>
              <a:ext uri="{FF2B5EF4-FFF2-40B4-BE49-F238E27FC236}">
                <a16:creationId xmlns:a16="http://schemas.microsoft.com/office/drawing/2014/main" id="{8C30DCD1-4BFF-446D-9B00-8C8C01A33796}"/>
              </a:ext>
            </a:extLst>
          </p:cNvPr>
          <p:cNvSpPr txBox="1">
            <a:spLocks noChangeArrowheads="1"/>
          </p:cNvSpPr>
          <p:nvPr/>
        </p:nvSpPr>
        <p:spPr bwMode="auto">
          <a:xfrm>
            <a:off x="519236" y="2729134"/>
            <a:ext cx="1511970" cy="78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once</a:t>
            </a:r>
          </a:p>
        </p:txBody>
      </p:sp>
      <p:sp>
        <p:nvSpPr>
          <p:cNvPr id="21" name="Rectangle 2">
            <a:extLst>
              <a:ext uri="{FF2B5EF4-FFF2-40B4-BE49-F238E27FC236}">
                <a16:creationId xmlns:a16="http://schemas.microsoft.com/office/drawing/2014/main" id="{50F78D59-E02C-4035-8754-C22354E2F4F3}"/>
              </a:ext>
            </a:extLst>
          </p:cNvPr>
          <p:cNvSpPr txBox="1">
            <a:spLocks noChangeArrowheads="1"/>
          </p:cNvSpPr>
          <p:nvPr/>
        </p:nvSpPr>
        <p:spPr bwMode="auto">
          <a:xfrm>
            <a:off x="1702594" y="2728913"/>
            <a:ext cx="6124575" cy="78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bear the sins of many</a:t>
            </a:r>
          </a:p>
        </p:txBody>
      </p:sp>
      <p:sp>
        <p:nvSpPr>
          <p:cNvPr id="5" name="Rectangle 2" hidden="1">
            <a:extLst>
              <a:ext uri="{FF2B5EF4-FFF2-40B4-BE49-F238E27FC236}">
                <a16:creationId xmlns:a16="http://schemas.microsoft.com/office/drawing/2014/main" id="{E5C49981-1B6D-4B92-8B71-4BA50D32B2CE}"/>
              </a:ext>
            </a:extLst>
          </p:cNvPr>
          <p:cNvSpPr txBox="1">
            <a:spLocks noChangeArrowheads="1"/>
          </p:cNvSpPr>
          <p:nvPr/>
        </p:nvSpPr>
        <p:spPr bwMode="auto">
          <a:xfrm>
            <a:off x="688552" y="2399071"/>
            <a:ext cx="978015" cy="71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36748507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 0.09352 " pathEditMode="relative" rAng="0" ptsTypes="AA">
                                      <p:cBhvr>
                                        <p:cTn id="10" dur="500" spd="-100000" fill="hold"/>
                                        <p:tgtEl>
                                          <p:spTgt spid="3074"/>
                                        </p:tgtEl>
                                        <p:attrNameLst>
                                          <p:attrName>ppt_x</p:attrName>
                                          <p:attrName>ppt_y</p:attrName>
                                        </p:attrNameLst>
                                      </p:cBhvr>
                                      <p:rCtr x="0" y="4676"/>
                                    </p:animMotion>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par>
                                <p:cTn id="47" presetID="42" presetClass="path" presetSubtype="0" accel="50000" decel="50000" fill="hold" grpId="2" nodeType="withEffect">
                                  <p:stCondLst>
                                    <p:cond delay="0"/>
                                  </p:stCondLst>
                                  <p:childTnLst>
                                    <p:animMotion origin="layout" path="M 1.66667E-6 -1.11111E-6 L -0.01129 -0.65555 " pathEditMode="relative" rAng="0" ptsTypes="AA">
                                      <p:cBhvr>
                                        <p:cTn id="48" dur="2000" fill="hold"/>
                                        <p:tgtEl>
                                          <p:spTgt spid="12"/>
                                        </p:tgtEl>
                                        <p:attrNameLst>
                                          <p:attrName>ppt_x</p:attrName>
                                          <p:attrName>ppt_y</p:attrName>
                                        </p:attrNameLst>
                                      </p:cBhvr>
                                      <p:rCtr x="-573" y="-32778"/>
                                    </p:animMotion>
                                  </p:childTnLst>
                                </p:cTn>
                              </p:par>
                              <p:par>
                                <p:cTn id="49" presetID="42" presetClass="path" presetSubtype="0" accel="50000" decel="50000" fill="hold" grpId="2" nodeType="withEffect">
                                  <p:stCondLst>
                                    <p:cond delay="0"/>
                                  </p:stCondLst>
                                  <p:childTnLst>
                                    <p:animMotion origin="layout" path="M -1.11111E-6 -4.07407E-6 L -0.0276 -0.65601 " pathEditMode="relative" rAng="0" ptsTypes="AA">
                                      <p:cBhvr>
                                        <p:cTn id="50" dur="2000" fill="hold"/>
                                        <p:tgtEl>
                                          <p:spTgt spid="13"/>
                                        </p:tgtEl>
                                        <p:attrNameLst>
                                          <p:attrName>ppt_x</p:attrName>
                                          <p:attrName>ppt_y</p:attrName>
                                        </p:attrNameLst>
                                      </p:cBhvr>
                                      <p:rCtr x="-1389" y="-32801"/>
                                    </p:animMotion>
                                  </p:childTnLst>
                                </p:cTn>
                              </p:par>
                              <p:par>
                                <p:cTn id="51" presetID="42" presetClass="path" presetSubtype="0" accel="50000" decel="50000" fill="hold" grpId="2" nodeType="withEffect">
                                  <p:stCondLst>
                                    <p:cond delay="0"/>
                                  </p:stCondLst>
                                  <p:childTnLst>
                                    <p:animMotion origin="layout" path="M 3.33333E-6 4.07407E-6 L -0.11337 -0.46042 " pathEditMode="relative" rAng="0" ptsTypes="AA">
                                      <p:cBhvr>
                                        <p:cTn id="52" dur="2000" fill="hold"/>
                                        <p:tgtEl>
                                          <p:spTgt spid="14"/>
                                        </p:tgtEl>
                                        <p:attrNameLst>
                                          <p:attrName>ppt_x</p:attrName>
                                          <p:attrName>ppt_y</p:attrName>
                                        </p:attrNameLst>
                                      </p:cBhvr>
                                      <p:rCtr x="-5677" y="-23032"/>
                                    </p:animMotion>
                                  </p:childTnLst>
                                </p:cTn>
                              </p:par>
                              <p:par>
                                <p:cTn id="53" presetID="42" presetClass="path" presetSubtype="0" accel="50000" decel="50000" fill="hold" grpId="2" nodeType="withEffect">
                                  <p:stCondLst>
                                    <p:cond delay="0"/>
                                  </p:stCondLst>
                                  <p:childTnLst>
                                    <p:animMotion origin="layout" path="M -2.77778E-6 2.59259E-6 L 0.254 -0.06875 " pathEditMode="relative" rAng="0" ptsTypes="AA">
                                      <p:cBhvr>
                                        <p:cTn id="54" dur="2000" fill="hold"/>
                                        <p:tgtEl>
                                          <p:spTgt spid="15"/>
                                        </p:tgtEl>
                                        <p:attrNameLst>
                                          <p:attrName>ppt_x</p:attrName>
                                          <p:attrName>ppt_y</p:attrName>
                                        </p:attrNameLst>
                                      </p:cBhvr>
                                      <p:rCtr x="12691" y="-3449"/>
                                    </p:animMotion>
                                  </p:childTnLst>
                                </p:cTn>
                              </p:par>
                              <p:par>
                                <p:cTn id="55" presetID="42" presetClass="path" presetSubtype="0" accel="50000" decel="50000" fill="hold" grpId="2" nodeType="withEffect">
                                  <p:stCondLst>
                                    <p:cond delay="0"/>
                                  </p:stCondLst>
                                  <p:childTnLst>
                                    <p:animMotion origin="layout" path="M -5.55556E-7 -7.40741E-7 L -0.10538 -0.06921 " pathEditMode="relative" rAng="0" ptsTypes="AA">
                                      <p:cBhvr>
                                        <p:cTn id="56" dur="2000" fill="hold"/>
                                        <p:tgtEl>
                                          <p:spTgt spid="16"/>
                                        </p:tgtEl>
                                        <p:attrNameLst>
                                          <p:attrName>ppt_x</p:attrName>
                                          <p:attrName>ppt_y</p:attrName>
                                        </p:attrNameLst>
                                      </p:cBhvr>
                                      <p:rCtr x="-5278" y="-3472"/>
                                    </p:animMotion>
                                  </p:childTnLst>
                                </p:cTn>
                              </p:par>
                              <p:par>
                                <p:cTn id="57" presetID="42" presetClass="path" presetSubtype="0" accel="50000" decel="50000" fill="hold" grpId="2" nodeType="withEffect">
                                  <p:stCondLst>
                                    <p:cond delay="0"/>
                                  </p:stCondLst>
                                  <p:childTnLst>
                                    <p:animMotion origin="layout" path="M -8.33333E-7 -4.07407E-6 L -0.31562 0.51829 " pathEditMode="relative" rAng="0" ptsTypes="AA">
                                      <p:cBhvr>
                                        <p:cTn id="58" dur="2000" fill="hold"/>
                                        <p:tgtEl>
                                          <p:spTgt spid="17"/>
                                        </p:tgtEl>
                                        <p:attrNameLst>
                                          <p:attrName>ppt_x</p:attrName>
                                          <p:attrName>ppt_y</p:attrName>
                                        </p:attrNameLst>
                                      </p:cBhvr>
                                      <p:rCtr x="-15781" y="25903"/>
                                    </p:animMotion>
                                  </p:childTnLst>
                                </p:cTn>
                              </p:par>
                              <p:par>
                                <p:cTn id="59" presetID="42" presetClass="path" presetSubtype="0" accel="50000" decel="50000" fill="hold" grpId="2" nodeType="withEffect">
                                  <p:stCondLst>
                                    <p:cond delay="0"/>
                                  </p:stCondLst>
                                  <p:childTnLst>
                                    <p:animMotion origin="layout" path="M -2.5E-6 -7.40741E-7 L 0.45417 0.42107 " pathEditMode="relative" rAng="0" ptsTypes="AA">
                                      <p:cBhvr>
                                        <p:cTn id="60" dur="2000" fill="hold"/>
                                        <p:tgtEl>
                                          <p:spTgt spid="18"/>
                                        </p:tgtEl>
                                        <p:attrNameLst>
                                          <p:attrName>ppt_x</p:attrName>
                                          <p:attrName>ppt_y</p:attrName>
                                        </p:attrNameLst>
                                      </p:cBhvr>
                                      <p:rCtr x="22708" y="21042"/>
                                    </p:animMotion>
                                  </p:childTnLst>
                                </p:cTn>
                              </p:par>
                              <p:par>
                                <p:cTn id="61" presetID="42" presetClass="path" presetSubtype="0" accel="50000" decel="50000" fill="hold" grpId="2" nodeType="withEffect">
                                  <p:stCondLst>
                                    <p:cond delay="0"/>
                                  </p:stCondLst>
                                  <p:childTnLst>
                                    <p:animMotion origin="layout" path="M 3.33333E-6 -3.7037E-7 L -0.26789 0.41944 " pathEditMode="relative" rAng="0" ptsTypes="AA">
                                      <p:cBhvr>
                                        <p:cTn id="62" dur="2000" fill="hold"/>
                                        <p:tgtEl>
                                          <p:spTgt spid="19"/>
                                        </p:tgtEl>
                                        <p:attrNameLst>
                                          <p:attrName>ppt_x</p:attrName>
                                          <p:attrName>ppt_y</p:attrName>
                                        </p:attrNameLst>
                                      </p:cBhvr>
                                      <p:rCtr x="-13403" y="20972"/>
                                    </p:animMotion>
                                  </p:childTnLst>
                                </p:cTn>
                              </p:par>
                              <p:par>
                                <p:cTn id="63" presetID="42" presetClass="path" presetSubtype="0" accel="50000" decel="50000" fill="hold" grpId="2" nodeType="withEffect">
                                  <p:stCondLst>
                                    <p:cond delay="0"/>
                                  </p:stCondLst>
                                  <p:childTnLst>
                                    <p:animMotion origin="layout" path="M 2.77778E-7 -4.07407E-6 L 0.57153 0.32246 " pathEditMode="relative" rAng="0" ptsTypes="AA">
                                      <p:cBhvr>
                                        <p:cTn id="64" dur="2000" fill="hold"/>
                                        <p:tgtEl>
                                          <p:spTgt spid="20"/>
                                        </p:tgtEl>
                                        <p:attrNameLst>
                                          <p:attrName>ppt_x</p:attrName>
                                          <p:attrName>ppt_y</p:attrName>
                                        </p:attrNameLst>
                                      </p:cBhvr>
                                      <p:rCtr x="28576" y="16111"/>
                                    </p:animMotion>
                                  </p:childTnLst>
                                </p:cTn>
                              </p:par>
                              <p:par>
                                <p:cTn id="65" presetID="42" presetClass="path" presetSubtype="0" accel="50000" decel="50000" fill="hold" grpId="2" nodeType="withEffect">
                                  <p:stCondLst>
                                    <p:cond delay="0"/>
                                  </p:stCondLst>
                                  <p:childTnLst>
                                    <p:animMotion origin="layout" path="M -5.55556E-7 -4.07407E-6 L -0.0441 0.41968 " pathEditMode="relative" rAng="0" ptsTypes="AA">
                                      <p:cBhvr>
                                        <p:cTn id="66" dur="2000" fill="hold"/>
                                        <p:tgtEl>
                                          <p:spTgt spid="21"/>
                                        </p:tgtEl>
                                        <p:attrNameLst>
                                          <p:attrName>ppt_x</p:attrName>
                                          <p:attrName>ppt_y</p:attrName>
                                        </p:attrNameLst>
                                      </p:cBhvr>
                                      <p:rCtr x="-2205" y="20972"/>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50"/>
                                        <p:tgtEl>
                                          <p:spTgt spid="6"/>
                                        </p:tgtEl>
                                      </p:cBhvr>
                                    </p:animEffec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0"/>
                                        </p:tgtEl>
                                      </p:cBhvr>
                                    </p:animEffect>
                                    <p:set>
                                      <p:cBhvr>
                                        <p:cTn id="100" dur="1" fill="hold">
                                          <p:stCondLst>
                                            <p:cond delay="499"/>
                                          </p:stCondLst>
                                        </p:cTn>
                                        <p:tgtEl>
                                          <p:spTgt spid="2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2500"/>
                            </p:stCondLst>
                            <p:childTnLst>
                              <p:par>
                                <p:cTn id="105" presetID="22" presetClass="entr" presetSubtype="4" fill="hold" nodeType="after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00"/>
                                        <p:tgtEl>
                                          <p:spTgt spid="7"/>
                                        </p:tgtEl>
                                      </p:cBhvr>
                                    </p:animEffect>
                                  </p:childTnLst>
                                </p:cTn>
                              </p:par>
                              <p:par>
                                <p:cTn id="108" presetID="22" presetClass="entr" presetSubtype="4" fill="hold"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wipe(down)">
                                      <p:cBhvr>
                                        <p:cTn id="110" dur="500"/>
                                        <p:tgtEl>
                                          <p:spTgt spid="9"/>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250"/>
                                        <p:tgtEl>
                                          <p:spTgt spid="1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fade">
                                      <p:cBhvr>
                                        <p:cTn id="118" dur="250"/>
                                        <p:tgtEl>
                                          <p:spTgt spid="11"/>
                                        </p:tgtEl>
                                      </p:cBhvr>
                                    </p:animEffect>
                                  </p:childTnLst>
                                </p:cTn>
                              </p:par>
                              <p:par>
                                <p:cTn id="119" presetID="3" presetClass="emph" presetSubtype="2" fill="hold" grpId="3" nodeType="withEffect">
                                  <p:stCondLst>
                                    <p:cond delay="0"/>
                                  </p:stCondLst>
                                  <p:childTnLst>
                                    <p:animClr clrSpc="rgb" dir="cw">
                                      <p:cBhvr override="childStyle">
                                        <p:cTn id="120" dur="2000" fill="hold"/>
                                        <p:tgtEl>
                                          <p:spTgt spid="10"/>
                                        </p:tgtEl>
                                        <p:attrNameLst>
                                          <p:attrName>style.color</p:attrName>
                                        </p:attrNameLst>
                                      </p:cBhvr>
                                      <p:to>
                                        <a:srgbClr val="0066FF"/>
                                      </p:to>
                                    </p:animClr>
                                  </p:childTnLst>
                                </p:cTn>
                              </p:par>
                              <p:par>
                                <p:cTn id="121" presetID="3" presetClass="emph" presetSubtype="2" fill="hold" grpId="3" nodeType="withEffect">
                                  <p:stCondLst>
                                    <p:cond delay="0"/>
                                  </p:stCondLst>
                                  <p:childTnLst>
                                    <p:animClr clrSpc="rgb" dir="cw">
                                      <p:cBhvr override="childStyle">
                                        <p:cTn id="122" dur="2000" fill="hold"/>
                                        <p:tgtEl>
                                          <p:spTgt spid="11"/>
                                        </p:tgtEl>
                                        <p:attrNameLst>
                                          <p:attrName>style.color</p:attrName>
                                        </p:attrNameLst>
                                      </p:cBhvr>
                                      <p:to>
                                        <a:srgbClr val="0066FF"/>
                                      </p:to>
                                    </p:animClr>
                                  </p:childTnLst>
                                </p:cTn>
                              </p:par>
                              <p:par>
                                <p:cTn id="123" presetID="42" presetClass="path" presetSubtype="0" accel="50000" decel="50000" fill="hold" grpId="2" nodeType="withEffect">
                                  <p:stCondLst>
                                    <p:cond delay="0"/>
                                  </p:stCondLst>
                                  <p:childTnLst>
                                    <p:animMotion origin="layout" path="M -5.55556E-7 -4.44444E-6 L -0.37378 -0.47361 " pathEditMode="relative" rAng="0" ptsTypes="AA">
                                      <p:cBhvr>
                                        <p:cTn id="124" dur="2000" fill="hold"/>
                                        <p:tgtEl>
                                          <p:spTgt spid="10"/>
                                        </p:tgtEl>
                                        <p:attrNameLst>
                                          <p:attrName>ppt_x</p:attrName>
                                          <p:attrName>ppt_y</p:attrName>
                                        </p:attrNameLst>
                                      </p:cBhvr>
                                      <p:rCtr x="-18698" y="-23681"/>
                                    </p:animMotion>
                                  </p:childTnLst>
                                </p:cTn>
                              </p:par>
                              <p:par>
                                <p:cTn id="125" presetID="42" presetClass="path" presetSubtype="0" accel="50000" decel="50000" fill="hold" grpId="2" nodeType="withEffect">
                                  <p:stCondLst>
                                    <p:cond delay="0"/>
                                  </p:stCondLst>
                                  <p:childTnLst>
                                    <p:animMotion origin="layout" path="M 3.61111E-6 -2.59259E-6 L -0.32084 0.30903 " pathEditMode="relative" rAng="0" ptsTypes="AA">
                                      <p:cBhvr>
                                        <p:cTn id="126" dur="2000" fill="hold"/>
                                        <p:tgtEl>
                                          <p:spTgt spid="11"/>
                                        </p:tgtEl>
                                        <p:attrNameLst>
                                          <p:attrName>ppt_x</p:attrName>
                                          <p:attrName>ppt_y</p:attrName>
                                        </p:attrNameLst>
                                      </p:cBhvr>
                                      <p:rCtr x="-16042" y="15440"/>
                                    </p:animMotion>
                                  </p:childTnLst>
                                </p:cTn>
                              </p:par>
                              <p:par>
                                <p:cTn id="127" presetID="10" presetClass="exit" presetSubtype="0" fill="hold" grpId="1" nodeType="withEffect">
                                  <p:stCondLst>
                                    <p:cond delay="0"/>
                                  </p:stCondLst>
                                  <p:childTnLst>
                                    <p:animEffect transition="out" filter="fade">
                                      <p:cBhvr>
                                        <p:cTn id="128" dur="1250"/>
                                        <p:tgtEl>
                                          <p:spTgt spid="6"/>
                                        </p:tgtEl>
                                      </p:cBhvr>
                                    </p:animEffect>
                                    <p:set>
                                      <p:cBhvr>
                                        <p:cTn id="129" dur="1" fill="hold">
                                          <p:stCondLst>
                                            <p:cond delay="1249"/>
                                          </p:stCondLst>
                                        </p:cTn>
                                        <p:tgtEl>
                                          <p:spTgt spid="6"/>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7"/>
                                        </p:tgtEl>
                                      </p:cBhvr>
                                    </p:animEffect>
                                    <p:set>
                                      <p:cBhvr>
                                        <p:cTn id="132" dur="1" fill="hold">
                                          <p:stCondLst>
                                            <p:cond delay="499"/>
                                          </p:stCondLst>
                                        </p:cTn>
                                        <p:tgtEl>
                                          <p:spTgt spid="7"/>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9"/>
                                        </p:tgtEl>
                                      </p:cBhvr>
                                    </p:animEffect>
                                    <p:set>
                                      <p:cBhvr>
                                        <p:cTn id="135" dur="1" fill="hold">
                                          <p:stCondLst>
                                            <p:cond delay="499"/>
                                          </p:stCondLst>
                                        </p:cTn>
                                        <p:tgtEl>
                                          <p:spTgt spid="9"/>
                                        </p:tgtEl>
                                        <p:attrNameLst>
                                          <p:attrName>style.visibility</p:attrName>
                                        </p:attrNameLst>
                                      </p:cBhvr>
                                      <p:to>
                                        <p:strVal val="hidden"/>
                                      </p:to>
                                    </p:set>
                                  </p:childTnLst>
                                </p:cTn>
                              </p:par>
                            </p:childTnLst>
                          </p:cTn>
                        </p:par>
                        <p:par>
                          <p:cTn id="136" fill="hold">
                            <p:stCondLst>
                              <p:cond delay="2000"/>
                            </p:stCondLst>
                            <p:childTnLst>
                              <p:par>
                                <p:cTn id="137" presetID="10" presetClass="exit" presetSubtype="0" fill="hold" grpId="1" nodeType="afterEffect">
                                  <p:stCondLst>
                                    <p:cond delay="0"/>
                                  </p:stCondLst>
                                  <p:childTnLst>
                                    <p:animEffect transition="out" filter="fade">
                                      <p:cBhvr>
                                        <p:cTn id="138" dur="250"/>
                                        <p:tgtEl>
                                          <p:spTgt spid="11"/>
                                        </p:tgtEl>
                                      </p:cBhvr>
                                    </p:animEffect>
                                    <p:set>
                                      <p:cBhvr>
                                        <p:cTn id="139"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3074" grpId="1"/>
      <p:bldP spid="3074" grpId="2"/>
      <p:bldP spid="4" grpId="1"/>
      <p:bldP spid="10" grpId="0"/>
      <p:bldP spid="10" grpId="2"/>
      <p:bldP spid="10" grpId="3"/>
      <p:bldP spid="11" grpId="0"/>
      <p:bldP spid="11" grpId="1"/>
      <p:bldP spid="11" grpId="2"/>
      <p:bldP spid="11" grpId="3"/>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B5BF3-B8C3-43CB-9B0E-17F9021A7C82}"/>
              </a:ext>
            </a:extLst>
          </p:cNvPr>
          <p:cNvPicPr>
            <a:picLocks noChangeAspect="1"/>
          </p:cNvPicPr>
          <p:nvPr/>
        </p:nvPicPr>
        <p:blipFill rotWithShape="1">
          <a:blip r:embed="rId3">
            <a:extLst>
              <a:ext uri="{28A0092B-C50C-407E-A947-70E740481C1C}">
                <a14:useLocalDpi xmlns:a14="http://schemas.microsoft.com/office/drawing/2010/main" val="0"/>
              </a:ext>
            </a:extLst>
          </a:blip>
          <a:srcRect t="258" r="11340" b="-258"/>
          <a:stretch/>
        </p:blipFill>
        <p:spPr>
          <a:xfrm>
            <a:off x="-1" y="-1"/>
            <a:ext cx="9144001" cy="6875721"/>
          </a:xfrm>
          <a:prstGeom prst="rect">
            <a:avLst/>
          </a:prstGeom>
        </p:spPr>
      </p:pic>
      <p:sp>
        <p:nvSpPr>
          <p:cNvPr id="5" name="Title 1">
            <a:extLst>
              <a:ext uri="{FF2B5EF4-FFF2-40B4-BE49-F238E27FC236}">
                <a16:creationId xmlns:a16="http://schemas.microsoft.com/office/drawing/2014/main" id="{141EDEF8-BEB1-4532-9268-9A46DAD000F9}"/>
              </a:ext>
            </a:extLst>
          </p:cNvPr>
          <p:cNvSpPr txBox="1">
            <a:spLocks/>
          </p:cNvSpPr>
          <p:nvPr/>
        </p:nvSpPr>
        <p:spPr>
          <a:xfrm>
            <a:off x="1731441" y="2438059"/>
            <a:ext cx="560396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just for the unjust</a:t>
            </a:r>
          </a:p>
        </p:txBody>
      </p:sp>
      <p:sp>
        <p:nvSpPr>
          <p:cNvPr id="3074" name="Rectangle 2"/>
          <p:cNvSpPr>
            <a:spLocks noGrp="1" noChangeArrowheads="1"/>
          </p:cNvSpPr>
          <p:nvPr>
            <p:ph type="title"/>
          </p:nvPr>
        </p:nvSpPr>
        <p:spPr>
          <a:xfrm>
            <a:off x="457200" y="1508919"/>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Christ also suffered once for sins, the just for the unjust, that He might bring us to God, being put to death in the flesh but made alive by the Spirit,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3:18</a:t>
            </a:r>
          </a:p>
        </p:txBody>
      </p:sp>
      <p:sp>
        <p:nvSpPr>
          <p:cNvPr id="4" name="Rectangle 2">
            <a:extLst>
              <a:ext uri="{FF2B5EF4-FFF2-40B4-BE49-F238E27FC236}">
                <a16:creationId xmlns:a16="http://schemas.microsoft.com/office/drawing/2014/main" id="{CA2DC1E8-A652-4275-A2F3-5EF89B25A59C}"/>
              </a:ext>
            </a:extLst>
          </p:cNvPr>
          <p:cNvSpPr txBox="1">
            <a:spLocks noChangeArrowheads="1"/>
          </p:cNvSpPr>
          <p:nvPr/>
        </p:nvSpPr>
        <p:spPr bwMode="auto">
          <a:xfrm>
            <a:off x="688552" y="2399071"/>
            <a:ext cx="978015" cy="71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9">
            <a:extLst>
              <a:ext uri="{FF2B5EF4-FFF2-40B4-BE49-F238E27FC236}">
                <a16:creationId xmlns:a16="http://schemas.microsoft.com/office/drawing/2014/main" id="{14D06B87-600D-4740-9F2C-50E50020B2AE}"/>
              </a:ext>
            </a:extLst>
          </p:cNvPr>
          <p:cNvSpPr>
            <a:spLocks noChangeArrowheads="1"/>
          </p:cNvSpPr>
          <p:nvPr/>
        </p:nvSpPr>
        <p:spPr bwMode="auto">
          <a:xfrm>
            <a:off x="1498216" y="1728789"/>
            <a:ext cx="1861728" cy="71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7" name="Rectangle 2">
            <a:extLst>
              <a:ext uri="{FF2B5EF4-FFF2-40B4-BE49-F238E27FC236}">
                <a16:creationId xmlns:a16="http://schemas.microsoft.com/office/drawing/2014/main" id="{CCFB5536-4C7A-4F7A-A465-7959E39CF5F4}"/>
              </a:ext>
            </a:extLst>
          </p:cNvPr>
          <p:cNvSpPr txBox="1">
            <a:spLocks noChangeArrowheads="1"/>
          </p:cNvSpPr>
          <p:nvPr/>
        </p:nvSpPr>
        <p:spPr bwMode="auto">
          <a:xfrm>
            <a:off x="1604826" y="2373088"/>
            <a:ext cx="5852160" cy="7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just for the unjust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12">
            <a:extLst>
              <a:ext uri="{FF2B5EF4-FFF2-40B4-BE49-F238E27FC236}">
                <a16:creationId xmlns:a16="http://schemas.microsoft.com/office/drawing/2014/main" id="{487B5E0E-AB1E-410B-818C-17C1A9BD89DB}"/>
              </a:ext>
            </a:extLst>
          </p:cNvPr>
          <p:cNvSpPr>
            <a:spLocks noChangeArrowheads="1"/>
          </p:cNvSpPr>
          <p:nvPr/>
        </p:nvSpPr>
        <p:spPr bwMode="auto">
          <a:xfrm>
            <a:off x="631031" y="2968949"/>
            <a:ext cx="6318410" cy="91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He might bring us to God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2" name="Rectangle 2">
            <a:extLst>
              <a:ext uri="{FF2B5EF4-FFF2-40B4-BE49-F238E27FC236}">
                <a16:creationId xmlns:a16="http://schemas.microsoft.com/office/drawing/2014/main" id="{AF955868-04DA-4591-9041-C4563DA3AAB4}"/>
              </a:ext>
            </a:extLst>
          </p:cNvPr>
          <p:cNvSpPr txBox="1">
            <a:spLocks noChangeArrowheads="1"/>
          </p:cNvSpPr>
          <p:nvPr/>
        </p:nvSpPr>
        <p:spPr bwMode="auto">
          <a:xfrm>
            <a:off x="1905000" y="3731988"/>
            <a:ext cx="4523286" cy="74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 in the flesh</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2FBD1A9F-5C01-4F53-8A85-DACB31F92912}"/>
              </a:ext>
            </a:extLst>
          </p:cNvPr>
          <p:cNvSpPr txBox="1">
            <a:spLocks noChangeArrowheads="1"/>
          </p:cNvSpPr>
          <p:nvPr/>
        </p:nvSpPr>
        <p:spPr bwMode="auto">
          <a:xfrm>
            <a:off x="588826" y="4405088"/>
            <a:ext cx="4478474" cy="72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alive by the Spirit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AE573205-BBE1-435E-867F-490EB0D28921}"/>
              </a:ext>
            </a:extLst>
          </p:cNvPr>
          <p:cNvSpPr>
            <a:spLocks noChangeArrowheads="1"/>
          </p:cNvSpPr>
          <p:nvPr/>
        </p:nvSpPr>
        <p:spPr bwMode="auto">
          <a:xfrm>
            <a:off x="3422069" y="3736928"/>
            <a:ext cx="827042" cy="72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00CC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11" name="SpotlightShape1_rendered">
            <a:extLst>
              <a:ext uri="{FF2B5EF4-FFF2-40B4-BE49-F238E27FC236}">
                <a16:creationId xmlns:a16="http://schemas.microsoft.com/office/drawing/2014/main" id="{1BA5F75F-C14A-466A-9268-71F950B4467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6" name="Rectangle 2">
            <a:extLst>
              <a:ext uri="{FF2B5EF4-FFF2-40B4-BE49-F238E27FC236}">
                <a16:creationId xmlns:a16="http://schemas.microsoft.com/office/drawing/2014/main" id="{E46AB288-BE3B-40EC-857B-6A40C96AE147}"/>
              </a:ext>
            </a:extLst>
          </p:cNvPr>
          <p:cNvSpPr txBox="1">
            <a:spLocks noChangeArrowheads="1"/>
          </p:cNvSpPr>
          <p:nvPr/>
        </p:nvSpPr>
        <p:spPr bwMode="auto">
          <a:xfrm>
            <a:off x="3242629" y="4137899"/>
            <a:ext cx="2166653" cy="71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iniquity</a:t>
            </a:r>
          </a:p>
        </p:txBody>
      </p:sp>
      <p:sp>
        <p:nvSpPr>
          <p:cNvPr id="15" name="Rectangle 2" hidden="1">
            <a:extLst>
              <a:ext uri="{FF2B5EF4-FFF2-40B4-BE49-F238E27FC236}">
                <a16:creationId xmlns:a16="http://schemas.microsoft.com/office/drawing/2014/main" id="{7744970F-5B15-49F8-9BE6-009D7C54D23D}"/>
              </a:ext>
            </a:extLst>
          </p:cNvPr>
          <p:cNvSpPr txBox="1">
            <a:spLocks noChangeArrowheads="1"/>
          </p:cNvSpPr>
          <p:nvPr/>
        </p:nvSpPr>
        <p:spPr bwMode="auto">
          <a:xfrm>
            <a:off x="3762370" y="4142146"/>
            <a:ext cx="978015" cy="71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4242335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2" nodeType="withEffect">
                                  <p:stCondLst>
                                    <p:cond delay="0"/>
                                  </p:stCondLst>
                                  <p:childTnLst>
                                    <p:animMotion origin="layout" path="M 0 -0.00023 C 0.01302 -0.04306 0.05538 -0.13403 0.09983 -0.18796 C 0.14375 -0.24213 0.20521 -0.28056 0.26528 -0.32454 C 0.28733 -0.33796 0.44184 -0.40903 0.47431 -0.41713 " pathEditMode="relative" rAng="0" ptsTypes="AAAA">
                                      <p:cBhvr>
                                        <p:cTn id="10" dur="1000" spd="-100000" fill="hold"/>
                                        <p:tgtEl>
                                          <p:spTgt spid="3074"/>
                                        </p:tgtEl>
                                        <p:attrNameLst>
                                          <p:attrName>ppt_x</p:attrName>
                                          <p:attrName>ppt_y</p:attrName>
                                        </p:attrNameLst>
                                      </p:cBhvr>
                                      <p:rCtr x="23715" y="-20856"/>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2" fill="hold">
                            <p:stCondLst>
                              <p:cond delay="7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par>
                                <p:cTn id="26" presetID="22" presetClass="entr" presetSubtype="8" fill="hold" grpId="0" nodeType="withEffect">
                                  <p:stCondLst>
                                    <p:cond delay="4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600"/>
                                        <p:tgtEl>
                                          <p:spTgt spid="5"/>
                                        </p:tgtEl>
                                      </p:cBhvr>
                                    </p:animEffect>
                                  </p:childTnLst>
                                </p:cTn>
                              </p:par>
                              <p:par>
                                <p:cTn id="29" presetID="18" presetClass="emph" presetSubtype="0" fill="hold" grpId="1" nodeType="withEffect">
                                  <p:stCondLst>
                                    <p:cond delay="400"/>
                                  </p:stCondLst>
                                  <p:childTnLst>
                                    <p:set>
                                      <p:cBhvr override="childStyle">
                                        <p:cTn id="30" dur="6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6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
                                          </p:val>
                                        </p:tav>
                                        <p:tav tm="100000">
                                          <p:val>
                                            <p:strVal val="#ppt_y"/>
                                          </p:val>
                                        </p:tav>
                                      </p:tavLst>
                                    </p:anim>
                                  </p:childTnLst>
                                </p:cTn>
                              </p:par>
                              <p:par>
                                <p:cTn id="42" presetID="10" presetClass="exit" presetSubtype="0" fill="hold" grpId="1" nodeType="withEffect">
                                  <p:stCondLst>
                                    <p:cond delay="75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6" presetClass="exit" presetSubtype="21" fill="hold" grpId="2" nodeType="withEffect">
                                  <p:stCondLst>
                                    <p:cond delay="750"/>
                                  </p:stCondLst>
                                  <p:childTnLst>
                                    <p:animEffect transition="out" filter="barn(inVertic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0" presetClass="entr" presetSubtype="0" fill="hold" grpId="0" nodeType="withEffect">
                                  <p:stCondLst>
                                    <p:cond delay="50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stCondLst>
                                            <p:cond delay="0"/>
                                          </p:stCondLst>
                                        </p:cTn>
                                        <p:tgtEl>
                                          <p:spTgt spid="14"/>
                                        </p:tgtEl>
                                      </p:cBhvr>
                                    </p:animEffect>
                                    <p:anim to="" calcmode="lin" valueType="num">
                                      <p:cBhvr>
                                        <p:cTn id="6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ntr" presetSubtype="0" fill="hold" grpId="0" nodeType="withEffect">
                                  <p:stCondLst>
                                    <p:cond delay="40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50"/>
                                        <p:tgtEl>
                                          <p:spTgt spid="4"/>
                                        </p:tgtEl>
                                      </p:cBhvr>
                                    </p:animEffect>
                                  </p:childTnLst>
                                </p:cTn>
                              </p:par>
                              <p:par>
                                <p:cTn id="81" presetID="42" presetClass="path" presetSubtype="0" accel="50000" decel="50000" fill="hold" grpId="2" nodeType="withEffect">
                                  <p:stCondLst>
                                    <p:cond delay="400"/>
                                  </p:stCondLst>
                                  <p:childTnLst>
                                    <p:animMotion origin="layout" path="M 5.55556E-7 -1.85185E-6 L 0.33628 0.2544 " pathEditMode="relative" rAng="0" ptsTypes="AA">
                                      <p:cBhvr>
                                        <p:cTn id="82" dur="2000" fill="hold"/>
                                        <p:tgtEl>
                                          <p:spTgt spid="4"/>
                                        </p:tgtEl>
                                        <p:attrNameLst>
                                          <p:attrName>ppt_x</p:attrName>
                                          <p:attrName>ppt_y</p:attrName>
                                        </p:attrNameLst>
                                      </p:cBhvr>
                                      <p:rCtr x="16806" y="12708"/>
                                    </p:animMotion>
                                  </p:childTnLst>
                                </p:cTn>
                              </p:par>
                              <p:par>
                                <p:cTn id="83" presetID="10" presetClass="exit" presetSubtype="0" fill="hold" grpId="1" nodeType="withEffect">
                                  <p:stCondLst>
                                    <p:cond delay="40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par>
                                <p:cTn id="86" presetID="10" presetClass="exit" presetSubtype="0" fill="hold" grpId="1" nodeType="withEffect">
                                  <p:stCondLst>
                                    <p:cond delay="40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2" nodeType="withEffect">
                                  <p:stCondLst>
                                    <p:cond delay="400"/>
                                  </p:stCondLst>
                                  <p:iterate type="lt">
                                    <p:tmPct val="0"/>
                                  </p:iterate>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5" presetClass="entr" presetSubtype="0" fill="hold" grpId="0" nodeType="clickEffect">
                                  <p:stCondLst>
                                    <p:cond delay="500"/>
                                  </p:stCondLst>
                                  <p:childTnLst>
                                    <p:set>
                                      <p:cBhvr>
                                        <p:cTn id="95" dur="1" fill="hold">
                                          <p:stCondLst>
                                            <p:cond delay="0"/>
                                          </p:stCondLst>
                                        </p:cTn>
                                        <p:tgtEl>
                                          <p:spTgt spid="16"/>
                                        </p:tgtEl>
                                        <p:attrNameLst>
                                          <p:attrName>style.visibility</p:attrName>
                                        </p:attrNameLst>
                                      </p:cBhvr>
                                      <p:to>
                                        <p:strVal val="visible"/>
                                      </p:to>
                                    </p:set>
                                    <p:anim calcmode="lin" valueType="num">
                                      <p:cBhvr>
                                        <p:cTn id="96" dur="1000" fill="hold"/>
                                        <p:tgtEl>
                                          <p:spTgt spid="16"/>
                                        </p:tgtEl>
                                        <p:attrNameLst>
                                          <p:attrName>ppt_w</p:attrName>
                                        </p:attrNameLst>
                                      </p:cBhvr>
                                      <p:tavLst>
                                        <p:tav tm="0">
                                          <p:val>
                                            <p:strVal val="#ppt_w*0.70"/>
                                          </p:val>
                                        </p:tav>
                                        <p:tav tm="100000">
                                          <p:val>
                                            <p:strVal val="#ppt_w"/>
                                          </p:val>
                                        </p:tav>
                                      </p:tavLst>
                                    </p:anim>
                                    <p:anim calcmode="lin" valueType="num">
                                      <p:cBhvr>
                                        <p:cTn id="97" dur="1000" fill="hold"/>
                                        <p:tgtEl>
                                          <p:spTgt spid="16"/>
                                        </p:tgtEl>
                                        <p:attrNameLst>
                                          <p:attrName>ppt_h</p:attrName>
                                        </p:attrNameLst>
                                      </p:cBhvr>
                                      <p:tavLst>
                                        <p:tav tm="0">
                                          <p:val>
                                            <p:strVal val="#ppt_h"/>
                                          </p:val>
                                        </p:tav>
                                        <p:tav tm="100000">
                                          <p:val>
                                            <p:strVal val="#ppt_h"/>
                                          </p:val>
                                        </p:tav>
                                      </p:tavLst>
                                    </p:anim>
                                    <p:animEffect transition="in" filter="fade">
                                      <p:cBhvr>
                                        <p:cTn id="98" dur="1000"/>
                                        <p:tgtEl>
                                          <p:spTgt spid="16"/>
                                        </p:tgtEl>
                                      </p:cBhvr>
                                    </p:animEffect>
                                  </p:childTnLst>
                                </p:cTn>
                              </p:par>
                              <p:par>
                                <p:cTn id="99" presetID="50" presetClass="exit" presetSubtype="0" accel="100000" fill="hold" grpId="3" nodeType="withEffect">
                                  <p:stCondLst>
                                    <p:cond delay="0"/>
                                  </p:stCondLst>
                                  <p:childTnLst>
                                    <p:anim calcmode="lin" valueType="num">
                                      <p:cBhvr>
                                        <p:cTn id="100" dur="1000"/>
                                        <p:tgtEl>
                                          <p:spTgt spid="4"/>
                                        </p:tgtEl>
                                        <p:attrNameLst>
                                          <p:attrName>ppt_w</p:attrName>
                                        </p:attrNameLst>
                                      </p:cBhvr>
                                      <p:tavLst>
                                        <p:tav tm="0">
                                          <p:val>
                                            <p:strVal val="ppt_w"/>
                                          </p:val>
                                        </p:tav>
                                        <p:tav tm="100000">
                                          <p:val>
                                            <p:strVal val="ppt_w+.3"/>
                                          </p:val>
                                        </p:tav>
                                      </p:tavLst>
                                    </p:anim>
                                    <p:anim calcmode="lin" valueType="num">
                                      <p:cBhvr>
                                        <p:cTn id="101" dur="1000"/>
                                        <p:tgtEl>
                                          <p:spTgt spid="4"/>
                                        </p:tgtEl>
                                        <p:attrNameLst>
                                          <p:attrName>ppt_h</p:attrName>
                                        </p:attrNameLst>
                                      </p:cBhvr>
                                      <p:tavLst>
                                        <p:tav tm="0">
                                          <p:val>
                                            <p:strVal val="ppt_h"/>
                                          </p:val>
                                        </p:tav>
                                        <p:tav tm="100000">
                                          <p:val>
                                            <p:strVal val="ppt_h"/>
                                          </p:val>
                                        </p:tav>
                                      </p:tavLst>
                                    </p:anim>
                                    <p:animEffect transition="out" filter="fade">
                                      <p:cBhvr>
                                        <p:cTn id="102" dur="1000"/>
                                        <p:tgtEl>
                                          <p:spTgt spid="4"/>
                                        </p:tgtEl>
                                      </p:cBhvr>
                                    </p:animEffect>
                                    <p:set>
                                      <p:cBhvr>
                                        <p:cTn id="10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4" grpId="1"/>
      <p:bldP spid="4" grpId="2"/>
      <p:bldP spid="4" grpId="3"/>
      <p:bldP spid="6" grpId="0"/>
      <p:bldP spid="6" grpId="1"/>
      <p:bldP spid="6" grpId="2"/>
      <p:bldP spid="7" grpId="0"/>
      <p:bldP spid="7" grpId="1"/>
      <p:bldP spid="8" grpId="0"/>
      <p:bldP spid="8" grpId="1"/>
      <p:bldP spid="12" grpId="0"/>
      <p:bldP spid="12" grpId="1"/>
      <p:bldP spid="13" grpId="0"/>
      <p:bldP spid="13" grpId="1"/>
      <p:bldP spid="14" grpId="0"/>
      <p:bldP spid="14" grpId="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4C8ED-0F47-4E5A-8CA7-EA474FBFB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a:extLst>
              <a:ext uri="{FF2B5EF4-FFF2-40B4-BE49-F238E27FC236}">
                <a16:creationId xmlns:a16="http://schemas.microsoft.com/office/drawing/2014/main" id="{799D97C5-A86F-4F85-BB96-D6F63B84AE9D}"/>
              </a:ext>
            </a:extLst>
          </p:cNvPr>
          <p:cNvSpPr txBox="1">
            <a:spLocks/>
          </p:cNvSpPr>
          <p:nvPr/>
        </p:nvSpPr>
        <p:spPr>
          <a:xfrm>
            <a:off x="4798060" y="3468304"/>
            <a:ext cx="208146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 Him</a:t>
            </a:r>
          </a:p>
        </p:txBody>
      </p:sp>
      <p:sp>
        <p:nvSpPr>
          <p:cNvPr id="11" name="Title 1">
            <a:extLst>
              <a:ext uri="{FF2B5EF4-FFF2-40B4-BE49-F238E27FC236}">
                <a16:creationId xmlns:a16="http://schemas.microsoft.com/office/drawing/2014/main" id="{9F03B74A-C49B-4AF1-A089-D59022337113}"/>
              </a:ext>
            </a:extLst>
          </p:cNvPr>
          <p:cNvSpPr txBox="1">
            <a:spLocks/>
          </p:cNvSpPr>
          <p:nvPr/>
        </p:nvSpPr>
        <p:spPr>
          <a:xfrm>
            <a:off x="1189822" y="4136977"/>
            <a:ext cx="43075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iniquity of us all</a:t>
            </a:r>
          </a:p>
        </p:txBody>
      </p:sp>
      <p:sp>
        <p:nvSpPr>
          <p:cNvPr id="7" name="Title 1">
            <a:extLst>
              <a:ext uri="{FF2B5EF4-FFF2-40B4-BE49-F238E27FC236}">
                <a16:creationId xmlns:a16="http://schemas.microsoft.com/office/drawing/2014/main" id="{1F91BBCE-D678-4F9D-82E5-88E5601FD935}"/>
              </a:ext>
            </a:extLst>
          </p:cNvPr>
          <p:cNvSpPr txBox="1">
            <a:spLocks/>
          </p:cNvSpPr>
          <p:nvPr/>
        </p:nvSpPr>
        <p:spPr>
          <a:xfrm>
            <a:off x="4814372" y="2128922"/>
            <a:ext cx="194998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turned</a:t>
            </a:r>
          </a:p>
        </p:txBody>
      </p:sp>
      <p:sp>
        <p:nvSpPr>
          <p:cNvPr id="5" name="Title 1">
            <a:extLst>
              <a:ext uri="{FF2B5EF4-FFF2-40B4-BE49-F238E27FC236}">
                <a16:creationId xmlns:a16="http://schemas.microsoft.com/office/drawing/2014/main" id="{2C88EDAF-7390-4685-9A31-48F21CC994C1}"/>
              </a:ext>
            </a:extLst>
          </p:cNvPr>
          <p:cNvSpPr txBox="1">
            <a:spLocks/>
          </p:cNvSpPr>
          <p:nvPr/>
        </p:nvSpPr>
        <p:spPr>
          <a:xfrm>
            <a:off x="1218999" y="1458387"/>
            <a:ext cx="102456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a:t>
            </a:r>
          </a:p>
        </p:txBody>
      </p:sp>
      <p:sp>
        <p:nvSpPr>
          <p:cNvPr id="9" name="Title 1">
            <a:extLst>
              <a:ext uri="{FF2B5EF4-FFF2-40B4-BE49-F238E27FC236}">
                <a16:creationId xmlns:a16="http://schemas.microsoft.com/office/drawing/2014/main" id="{20B6E44F-221E-4C00-A5C3-95059795CC3E}"/>
              </a:ext>
            </a:extLst>
          </p:cNvPr>
          <p:cNvSpPr txBox="1">
            <a:spLocks/>
          </p:cNvSpPr>
          <p:nvPr/>
        </p:nvSpPr>
        <p:spPr>
          <a:xfrm>
            <a:off x="2159306" y="2797681"/>
            <a:ext cx="39770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his own way</a:t>
            </a:r>
          </a:p>
        </p:txBody>
      </p:sp>
      <p:sp>
        <p:nvSpPr>
          <p:cNvPr id="3074" name="Rectangle 2"/>
          <p:cNvSpPr>
            <a:spLocks noGrp="1" noChangeArrowheads="1"/>
          </p:cNvSpPr>
          <p:nvPr>
            <p:ph type="title"/>
          </p:nvPr>
        </p:nvSpPr>
        <p:spPr>
          <a:xfrm>
            <a:off x="938379" y="1426139"/>
            <a:ext cx="7391400" cy="33787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we like sheep have gone astray; We have turned, every one, to his own way; And the LORD has laid on Him the iniquity of us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53:6 </a:t>
            </a:r>
          </a:p>
        </p:txBody>
      </p:sp>
      <p:sp>
        <p:nvSpPr>
          <p:cNvPr id="6" name="Rectangle 2">
            <a:extLst>
              <a:ext uri="{FF2B5EF4-FFF2-40B4-BE49-F238E27FC236}">
                <a16:creationId xmlns:a16="http://schemas.microsoft.com/office/drawing/2014/main" id="{205F33E7-D843-4AFE-B262-67672B89AA7E}"/>
              </a:ext>
            </a:extLst>
          </p:cNvPr>
          <p:cNvSpPr txBox="1">
            <a:spLocks noChangeArrowheads="1"/>
          </p:cNvSpPr>
          <p:nvPr/>
        </p:nvSpPr>
        <p:spPr bwMode="auto">
          <a:xfrm>
            <a:off x="1248177" y="1393671"/>
            <a:ext cx="968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17F6E12-50EC-400D-A90F-D088CB22DD10}"/>
              </a:ext>
            </a:extLst>
          </p:cNvPr>
          <p:cNvSpPr txBox="1">
            <a:spLocks noChangeArrowheads="1"/>
          </p:cNvSpPr>
          <p:nvPr/>
        </p:nvSpPr>
        <p:spPr bwMode="auto">
          <a:xfrm>
            <a:off x="4717887" y="2062745"/>
            <a:ext cx="21496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4425F9E5-8BF7-4AAE-B614-73AA7C8AF076}"/>
              </a:ext>
            </a:extLst>
          </p:cNvPr>
          <p:cNvSpPr txBox="1">
            <a:spLocks noChangeArrowheads="1"/>
          </p:cNvSpPr>
          <p:nvPr/>
        </p:nvSpPr>
        <p:spPr bwMode="auto">
          <a:xfrm>
            <a:off x="2032112" y="2735663"/>
            <a:ext cx="4236483" cy="75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his own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78D9902-C8AB-4C19-8AC3-35A602371413}"/>
              </a:ext>
            </a:extLst>
          </p:cNvPr>
          <p:cNvSpPr txBox="1">
            <a:spLocks noChangeArrowheads="1"/>
          </p:cNvSpPr>
          <p:nvPr/>
        </p:nvSpPr>
        <p:spPr bwMode="auto">
          <a:xfrm>
            <a:off x="1265449" y="4075921"/>
            <a:ext cx="4168564" cy="76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iniquity of us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6">
            <a:extLst>
              <a:ext uri="{FF2B5EF4-FFF2-40B4-BE49-F238E27FC236}">
                <a16:creationId xmlns:a16="http://schemas.microsoft.com/office/drawing/2014/main" id="{21DEADD7-7612-496B-B15C-137C37B72F38}"/>
              </a:ext>
            </a:extLst>
          </p:cNvPr>
          <p:cNvSpPr>
            <a:spLocks noChangeArrowheads="1"/>
          </p:cNvSpPr>
          <p:nvPr/>
        </p:nvSpPr>
        <p:spPr bwMode="auto">
          <a:xfrm>
            <a:off x="1313960" y="4091188"/>
            <a:ext cx="79820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5" name="Rectangle 2">
            <a:extLst>
              <a:ext uri="{FF2B5EF4-FFF2-40B4-BE49-F238E27FC236}">
                <a16:creationId xmlns:a16="http://schemas.microsoft.com/office/drawing/2014/main" id="{EFC9C1EA-DC95-4AB2-A88C-44D8F5082952}"/>
              </a:ext>
            </a:extLst>
          </p:cNvPr>
          <p:cNvSpPr txBox="1">
            <a:spLocks noChangeArrowheads="1"/>
          </p:cNvSpPr>
          <p:nvPr/>
        </p:nvSpPr>
        <p:spPr bwMode="auto">
          <a:xfrm>
            <a:off x="4765174" y="3411220"/>
            <a:ext cx="2151246" cy="75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9">
            <a:extLst>
              <a:ext uri="{FF2B5EF4-FFF2-40B4-BE49-F238E27FC236}">
                <a16:creationId xmlns:a16="http://schemas.microsoft.com/office/drawing/2014/main" id="{41073773-4F48-40EE-AF20-52BBF322E88E}"/>
              </a:ext>
            </a:extLst>
          </p:cNvPr>
          <p:cNvSpPr>
            <a:spLocks noChangeArrowheads="1"/>
          </p:cNvSpPr>
          <p:nvPr/>
        </p:nvSpPr>
        <p:spPr bwMode="auto">
          <a:xfrm>
            <a:off x="5560764" y="3414176"/>
            <a:ext cx="1287739" cy="74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19751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400"/>
                                  </p:stCondLst>
                                  <p:childTnLst>
                                    <p:set>
                                      <p:cBhvr override="childStyle">
                                        <p:cTn id="22" dur="50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8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18" presetClass="emph" presetSubtype="0" fill="hold" grpId="1" nodeType="withEffect">
                                  <p:stCondLst>
                                    <p:cond delay="800"/>
                                  </p:stCondLst>
                                  <p:childTnLst>
                                    <p:set>
                                      <p:cBhvr override="childStyle">
                                        <p:cTn id="30" dur="500" fill="hold"/>
                                        <p:tgtEl>
                                          <p:spTgt spid="9"/>
                                        </p:tgtEl>
                                        <p:attrNameLst>
                                          <p:attrName>style.textDecorationUnderline</p:attrName>
                                        </p:attrNameLst>
                                      </p:cBhvr>
                                      <p:to>
                                        <p:strVal val="true"/>
                                      </p:to>
                                    </p:set>
                                  </p:childTnLst>
                                </p:cTn>
                              </p:par>
                              <p:par>
                                <p:cTn id="31" presetID="22" presetClass="entr" presetSubtype="8" fill="hold" grpId="0" nodeType="withEffect">
                                  <p:stCondLst>
                                    <p:cond delay="8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par>
                                <p:cTn id="39" presetID="18" presetClass="emph" presetSubtype="0" fill="hold" grpId="1" nodeType="withEffect">
                                  <p:stCondLst>
                                    <p:cond delay="0"/>
                                  </p:stCondLst>
                                  <p:childTnLst>
                                    <p:set>
                                      <p:cBhvr override="childStyle">
                                        <p:cTn id="40" dur="500" fill="hold"/>
                                        <p:tgtEl>
                                          <p:spTgt spid="14"/>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0" presetClass="entr" presetSubtype="0" fill="hold" grpId="0" nodeType="withEffect">
                                  <p:stCondLst>
                                    <p:cond delay="250"/>
                                  </p:stCondLst>
                                  <p:iterate type="lt">
                                    <p:tmPct val="10000"/>
                                  </p:iterate>
                                  <p:childTnLst>
                                    <p:set>
                                      <p:cBhvr>
                                        <p:cTn id="45" dur="1" fill="hold">
                                          <p:stCondLst>
                                            <p:cond delay="0"/>
                                          </p:stCondLst>
                                        </p:cTn>
                                        <p:tgtEl>
                                          <p:spTgt spid="16"/>
                                        </p:tgtEl>
                                        <p:attrNameLst>
                                          <p:attrName>style.visibility</p:attrName>
                                        </p:attrNameLst>
                                      </p:cBhvr>
                                      <p:to>
                                        <p:strVal val="visible"/>
                                      </p:to>
                                    </p:set>
                                    <p:animEffect transition="in" filter="dissolve">
                                      <p:cBhvr>
                                        <p:cTn id="46" dur="500">
                                          <p:stCondLst>
                                            <p:cond delay="0"/>
                                          </p:stCondLst>
                                        </p:cTn>
                                        <p:tgtEl>
                                          <p:spTgt spid="16"/>
                                        </p:tgtEl>
                                      </p:cBhvr>
                                    </p:animEffect>
                                    <p:anim to="" calcmode="lin" valueType="num">
                                      <p:cBhvr>
                                        <p:cTn id="4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49" presetID="26" presetClass="emph" presetSubtype="0" fill="hold" grpId="1" nodeType="withEffect">
                                  <p:stCondLst>
                                    <p:cond delay="850"/>
                                  </p:stCondLst>
                                  <p:iterate type="lt">
                                    <p:tmPct val="0"/>
                                  </p:iterate>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par>
                                <p:cTn id="52" presetID="22" presetClass="entr" presetSubtype="8" fill="hold" grpId="0" nodeType="withEffect">
                                  <p:stCondLst>
                                    <p:cond delay="50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par>
                                <p:cTn id="55" presetID="18" presetClass="emph" presetSubtype="0" fill="hold" grpId="1" nodeType="withEffect">
                                  <p:stCondLst>
                                    <p:cond delay="500"/>
                                  </p:stCondLst>
                                  <p:childTnLst>
                                    <p:set>
                                      <p:cBhvr override="childStyle">
                                        <p:cTn id="56" dur="500" fill="hold"/>
                                        <p:tgtEl>
                                          <p:spTgt spid="11"/>
                                        </p:tgtEl>
                                        <p:attrNameLst>
                                          <p:attrName>style.textDecorationUnderline</p:attrName>
                                        </p:attrNameLst>
                                      </p:cBhvr>
                                      <p:to>
                                        <p:strVal val="true"/>
                                      </p:to>
                                    </p:set>
                                  </p:childTnLst>
                                </p:cTn>
                              </p:par>
                              <p:par>
                                <p:cTn id="57" presetID="22" presetClass="entr" presetSubtype="8" fill="hold" grpId="0" nodeType="withEffect">
                                  <p:stCondLst>
                                    <p:cond delay="50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par>
                                <p:cTn id="60" presetID="16" presetClass="exit" presetSubtype="21" fill="hold" grpId="2" nodeType="withEffect">
                                  <p:stCondLst>
                                    <p:cond delay="0"/>
                                  </p:stCondLst>
                                  <p:childTnLst>
                                    <p:animEffect transition="out" filter="barn(inVertical)">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6" presetClass="exit" presetSubtype="21" fill="hold" grpId="2" nodeType="with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6" presetClass="exit" presetSubtype="21" fill="hold" grpId="2" nodeType="withEffect">
                                  <p:stCondLst>
                                    <p:cond delay="0"/>
                                  </p:stCondLst>
                                  <p:childTnLst>
                                    <p:animEffect transition="out" filter="barn(inVertical)">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0" presetClass="entr" presetSubtype="0" fill="hold" grpId="0" nodeType="withEffect">
                                  <p:stCondLst>
                                    <p:cond delay="950"/>
                                  </p:stCondLst>
                                  <p:childTnLst>
                                    <p:set>
                                      <p:cBhvr>
                                        <p:cTn id="79" dur="1" fill="hold">
                                          <p:stCondLst>
                                            <p:cond delay="0"/>
                                          </p:stCondLst>
                                        </p:cTn>
                                        <p:tgtEl>
                                          <p:spTgt spid="13"/>
                                        </p:tgtEl>
                                        <p:attrNameLst>
                                          <p:attrName>style.visibility</p:attrName>
                                        </p:attrNameLst>
                                      </p:cBhvr>
                                      <p:to>
                                        <p:strVal val="visible"/>
                                      </p:to>
                                    </p:set>
                                    <p:animEffect transition="in" filter="dissolve">
                                      <p:cBhvr>
                                        <p:cTn id="80" dur="500">
                                          <p:stCondLst>
                                            <p:cond delay="0"/>
                                          </p:stCondLst>
                                        </p:cTn>
                                        <p:tgtEl>
                                          <p:spTgt spid="13"/>
                                        </p:tgtEl>
                                      </p:cBhvr>
                                    </p:animEffect>
                                    <p:anim to="" calcmode="lin" valueType="num">
                                      <p:cBhvr>
                                        <p:cTn id="8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1" grpId="0"/>
      <p:bldP spid="11" grpId="1"/>
      <p:bldP spid="7" grpId="0"/>
      <p:bldP spid="7" grpId="1"/>
      <p:bldP spid="7" grpId="2"/>
      <p:bldP spid="5" grpId="0"/>
      <p:bldP spid="5" grpId="1"/>
      <p:bldP spid="5" grpId="2"/>
      <p:bldP spid="9" grpId="0"/>
      <p:bldP spid="9" grpId="1"/>
      <p:bldP spid="9" grpId="2"/>
      <p:bldP spid="3074" grpId="0"/>
      <p:bldP spid="6" grpId="0"/>
      <p:bldP spid="6" grpId="1"/>
      <p:bldP spid="8" grpId="0"/>
      <p:bldP spid="8" grpId="1"/>
      <p:bldP spid="10" grpId="0"/>
      <p:bldP spid="10" grpId="1"/>
      <p:bldP spid="12" grpId="0"/>
      <p:bldP spid="13" grpId="0"/>
      <p:bldP spid="15" grpId="0"/>
      <p:bldP spid="16" grpId="0"/>
      <p:bldP spid="1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DBA0-21DB-4E9C-9495-C74B906CE097}"/>
              </a:ext>
            </a:extLst>
          </p:cNvPr>
          <p:cNvPicPr>
            <a:picLocks noChangeAspect="1"/>
          </p:cNvPicPr>
          <p:nvPr/>
        </p:nvPicPr>
        <p:blipFill rotWithShape="1">
          <a:blip r:embed="rId2">
            <a:extLst>
              <a:ext uri="{28A0092B-C50C-407E-A947-70E740481C1C}">
                <a14:useLocalDpi xmlns:a14="http://schemas.microsoft.com/office/drawing/2010/main" val="0"/>
              </a:ext>
            </a:extLst>
          </a:blip>
          <a:srcRect b="10511"/>
          <a:stretch/>
        </p:blipFill>
        <p:spPr>
          <a:xfrm>
            <a:off x="0" y="0"/>
            <a:ext cx="9144000" cy="6858001"/>
          </a:xfrm>
          <a:prstGeom prst="rect">
            <a:avLst/>
          </a:prstGeom>
        </p:spPr>
      </p:pic>
      <p:sp>
        <p:nvSpPr>
          <p:cNvPr id="4" name="Title 1">
            <a:extLst>
              <a:ext uri="{FF2B5EF4-FFF2-40B4-BE49-F238E27FC236}">
                <a16:creationId xmlns:a16="http://schemas.microsoft.com/office/drawing/2014/main" id="{3DDE861C-53F7-41FC-A41F-90C0D12B4EF9}"/>
              </a:ext>
            </a:extLst>
          </p:cNvPr>
          <p:cNvSpPr txBox="1">
            <a:spLocks/>
          </p:cNvSpPr>
          <p:nvPr/>
        </p:nvSpPr>
        <p:spPr>
          <a:xfrm>
            <a:off x="2956658" y="1495359"/>
            <a:ext cx="4049173" cy="684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walk in the light</a:t>
            </a:r>
          </a:p>
        </p:txBody>
      </p:sp>
      <p:sp>
        <p:nvSpPr>
          <p:cNvPr id="8" name="Title 1">
            <a:extLst>
              <a:ext uri="{FF2B5EF4-FFF2-40B4-BE49-F238E27FC236}">
                <a16:creationId xmlns:a16="http://schemas.microsoft.com/office/drawing/2014/main" id="{C22C1E53-7E3B-4E11-B058-2FFC00022AC1}"/>
              </a:ext>
            </a:extLst>
          </p:cNvPr>
          <p:cNvSpPr txBox="1">
            <a:spLocks/>
          </p:cNvSpPr>
          <p:nvPr/>
        </p:nvSpPr>
        <p:spPr>
          <a:xfrm>
            <a:off x="1152719" y="3498885"/>
            <a:ext cx="500513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blood</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of Jesus Christ</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10" name="Title 1">
            <a:extLst>
              <a:ext uri="{FF2B5EF4-FFF2-40B4-BE49-F238E27FC236}">
                <a16:creationId xmlns:a16="http://schemas.microsoft.com/office/drawing/2014/main" id="{11577FFE-2C3A-4D70-9B86-E525018C3825}"/>
              </a:ext>
            </a:extLst>
          </p:cNvPr>
          <p:cNvSpPr txBox="1">
            <a:spLocks/>
          </p:cNvSpPr>
          <p:nvPr/>
        </p:nvSpPr>
        <p:spPr>
          <a:xfrm>
            <a:off x="1457807" y="4171966"/>
            <a:ext cx="608680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cleanses us from all</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sin</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1460424"/>
            <a:ext cx="8229600" cy="398440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if we walk in the light as He    is in the light, we have fellowship with one another, and the     blood of Jesus Christ His Son cleanses us from all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EC44FB5-0E62-4EE9-BD36-F25E52C171EF}"/>
              </a:ext>
            </a:extLst>
          </p:cNvPr>
          <p:cNvSpPr txBox="1">
            <a:spLocks noChangeArrowheads="1"/>
          </p:cNvSpPr>
          <p:nvPr/>
        </p:nvSpPr>
        <p:spPr bwMode="auto">
          <a:xfrm>
            <a:off x="2631530" y="1427931"/>
            <a:ext cx="4696661" cy="75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 in the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Oval 44">
            <a:extLst>
              <a:ext uri="{FF2B5EF4-FFF2-40B4-BE49-F238E27FC236}">
                <a16:creationId xmlns:a16="http://schemas.microsoft.com/office/drawing/2014/main" id="{97375DD8-9858-482F-A121-8643FB069422}"/>
              </a:ext>
            </a:extLst>
          </p:cNvPr>
          <p:cNvSpPr/>
          <p:nvPr/>
        </p:nvSpPr>
        <p:spPr>
          <a:xfrm>
            <a:off x="1753991" y="1501402"/>
            <a:ext cx="531223" cy="600574"/>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AF2A1176-E9CE-41F7-9290-8D2659ACB831}"/>
              </a:ext>
            </a:extLst>
          </p:cNvPr>
          <p:cNvSpPr>
            <a:spLocks noChangeArrowheads="1"/>
          </p:cNvSpPr>
          <p:nvPr/>
        </p:nvSpPr>
        <p:spPr bwMode="auto">
          <a:xfrm>
            <a:off x="4159552" y="1448892"/>
            <a:ext cx="800100" cy="72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2">
            <a:extLst>
              <a:ext uri="{FF2B5EF4-FFF2-40B4-BE49-F238E27FC236}">
                <a16:creationId xmlns:a16="http://schemas.microsoft.com/office/drawing/2014/main" id="{1947EF68-731F-4246-88AA-14489C95D62B}"/>
              </a:ext>
            </a:extLst>
          </p:cNvPr>
          <p:cNvSpPr txBox="1">
            <a:spLocks noChangeArrowheads="1"/>
          </p:cNvSpPr>
          <p:nvPr/>
        </p:nvSpPr>
        <p:spPr bwMode="auto">
          <a:xfrm>
            <a:off x="1632263" y="4104017"/>
            <a:ext cx="5730562" cy="76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cleanses us from all sin</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6">
            <a:extLst>
              <a:ext uri="{FF2B5EF4-FFF2-40B4-BE49-F238E27FC236}">
                <a16:creationId xmlns:a16="http://schemas.microsoft.com/office/drawing/2014/main" id="{CC9ADDC0-A27D-476C-AD6D-9682D77E9170}"/>
              </a:ext>
            </a:extLst>
          </p:cNvPr>
          <p:cNvSpPr>
            <a:spLocks noChangeArrowheads="1"/>
          </p:cNvSpPr>
          <p:nvPr/>
        </p:nvSpPr>
        <p:spPr bwMode="auto">
          <a:xfrm>
            <a:off x="1120480" y="3457686"/>
            <a:ext cx="5063625" cy="71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blood of Jesus Christ</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3" name="Rectangle 9">
            <a:extLst>
              <a:ext uri="{FF2B5EF4-FFF2-40B4-BE49-F238E27FC236}">
                <a16:creationId xmlns:a16="http://schemas.microsoft.com/office/drawing/2014/main" id="{C615DF3D-C71D-49EA-AB9D-B1FDE3EF3D07}"/>
              </a:ext>
            </a:extLst>
          </p:cNvPr>
          <p:cNvSpPr>
            <a:spLocks noChangeArrowheads="1"/>
          </p:cNvSpPr>
          <p:nvPr/>
        </p:nvSpPr>
        <p:spPr bwMode="auto">
          <a:xfrm>
            <a:off x="3128963" y="3460479"/>
            <a:ext cx="313002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6">
            <a:extLst>
              <a:ext uri="{FF2B5EF4-FFF2-40B4-BE49-F238E27FC236}">
                <a16:creationId xmlns:a16="http://schemas.microsoft.com/office/drawing/2014/main" id="{0F7C8C4D-00B1-4E79-8AE4-81CD237D51E2}"/>
              </a:ext>
            </a:extLst>
          </p:cNvPr>
          <p:cNvSpPr>
            <a:spLocks noChangeArrowheads="1"/>
          </p:cNvSpPr>
          <p:nvPr/>
        </p:nvSpPr>
        <p:spPr bwMode="auto">
          <a:xfrm>
            <a:off x="5624513" y="4116068"/>
            <a:ext cx="954949" cy="74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00CC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Tree>
    <p:extLst>
      <p:ext uri="{BB962C8B-B14F-4D97-AF65-F5344CB8AC3E}">
        <p14:creationId xmlns:p14="http://schemas.microsoft.com/office/powerpoint/2010/main" val="5179966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8"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8)">
                                      <p:cBhvr>
                                        <p:cTn id="11" dur="1000"/>
                                        <p:tgtEl>
                                          <p:spTgt spid="3074"/>
                                        </p:tgtEl>
                                      </p:cBhvr>
                                    </p:animEffect>
                                  </p:childTnLst>
                                </p:cTn>
                              </p:par>
                              <p:par>
                                <p:cTn id="12" presetID="42" presetClass="path" presetSubtype="0" accel="50000" decel="50000" fill="hold" grpId="3" nodeType="withEffect">
                                  <p:stCondLst>
                                    <p:cond delay="0"/>
                                  </p:stCondLst>
                                  <p:childTnLst>
                                    <p:animMotion origin="layout" path="M 0 -2.22222E-6 L -0.04149 0.11273 " pathEditMode="relative" rAng="0" ptsTypes="AA">
                                      <p:cBhvr>
                                        <p:cTn id="13" dur="1000" spd="-100000" fill="hold"/>
                                        <p:tgtEl>
                                          <p:spTgt spid="3074"/>
                                        </p:tgtEl>
                                        <p:attrNameLst>
                                          <p:attrName>ppt_x</p:attrName>
                                          <p:attrName>ppt_y</p:attrName>
                                        </p:attrNameLst>
                                      </p:cBhvr>
                                      <p:rCtr x="-2083" y="5625"/>
                                    </p:animMotion>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stCondLst>
                                            <p:cond delay="0"/>
                                          </p:stCondLst>
                                        </p:cTn>
                                        <p:tgtEl>
                                          <p:spTgt spid="6"/>
                                        </p:tgtEl>
                                      </p:cBhvr>
                                    </p:animEffect>
                                    <p:anim to="" calcmode="lin" valueType="num">
                                      <p:cBhvr>
                                        <p:cTn id="1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1" presetID="22" presetClass="entr" presetSubtype="8"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600"/>
                                        <p:tgtEl>
                                          <p:spTgt spid="4"/>
                                        </p:tgtEl>
                                      </p:cBhvr>
                                    </p:animEffect>
                                  </p:childTnLst>
                                </p:cTn>
                              </p:par>
                              <p:par>
                                <p:cTn id="24" presetID="18" presetClass="emph" presetSubtype="0" fill="hold" grpId="1" nodeType="withEffect">
                                  <p:stCondLst>
                                    <p:cond delay="400"/>
                                  </p:stCondLst>
                                  <p:childTnLst>
                                    <p:set>
                                      <p:cBhvr override="childStyle">
                                        <p:cTn id="25" dur="6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600"/>
                                        <p:tgtEl>
                                          <p:spTgt spid="5"/>
                                        </p:tgtEl>
                                      </p:cBhvr>
                                    </p:animEffect>
                                  </p:childTnLst>
                                </p:cTn>
                              </p:par>
                              <p:par>
                                <p:cTn id="29" presetID="0" presetClass="entr" presetSubtype="0" fill="hold" grpId="0" nodeType="withEffect">
                                  <p:stCondLst>
                                    <p:cond delay="80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600"/>
                                        <p:tgtEl>
                                          <p:spTgt spid="8"/>
                                        </p:tgtEl>
                                      </p:cBhvr>
                                    </p:animEffect>
                                  </p:childTnLst>
                                </p:cTn>
                              </p:par>
                              <p:par>
                                <p:cTn id="39" presetID="18" presetClass="emph" presetSubtype="0" fill="hold" grpId="1" nodeType="withEffect">
                                  <p:stCondLst>
                                    <p:cond delay="0"/>
                                  </p:stCondLst>
                                  <p:childTnLst>
                                    <p:set>
                                      <p:cBhvr override="childStyle">
                                        <p:cTn id="40" dur="6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600"/>
                                        <p:tgtEl>
                                          <p:spTgt spid="12"/>
                                        </p:tgtEl>
                                      </p:cBhvr>
                                    </p:animEffect>
                                  </p:childTnLst>
                                </p:cTn>
                              </p:par>
                              <p:par>
                                <p:cTn id="44" presetID="0" presetClass="entr" presetSubtype="0" fill="hold" grpId="0" nodeType="withEffect">
                                  <p:stCondLst>
                                    <p:cond delay="250"/>
                                  </p:stCondLst>
                                  <p:iterate type="lt">
                                    <p:tmPct val="10000"/>
                                  </p:iterate>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9" presetID="26" presetClass="emph" presetSubtype="0" fill="hold" grpId="1" nodeType="withEffect">
                                  <p:stCondLst>
                                    <p:cond delay="1250"/>
                                  </p:stCondLst>
                                  <p:iterate type="lt">
                                    <p:tmPct val="0"/>
                                  </p:iterate>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par>
                                <p:cTn id="52" presetID="22" presetClass="entr" presetSubtype="8" fill="hold" grpId="0" nodeType="withEffect">
                                  <p:stCondLst>
                                    <p:cond delay="5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600"/>
                                        <p:tgtEl>
                                          <p:spTgt spid="10"/>
                                        </p:tgtEl>
                                      </p:cBhvr>
                                    </p:animEffect>
                                  </p:childTnLst>
                                </p:cTn>
                              </p:par>
                              <p:par>
                                <p:cTn id="55" presetID="18" presetClass="emph" presetSubtype="0" fill="hold" grpId="1" nodeType="withEffect">
                                  <p:stCondLst>
                                    <p:cond delay="500"/>
                                  </p:stCondLst>
                                  <p:childTnLst>
                                    <p:set>
                                      <p:cBhvr override="childStyle">
                                        <p:cTn id="56" dur="600" fill="hold"/>
                                        <p:tgtEl>
                                          <p:spTgt spid="10"/>
                                        </p:tgtEl>
                                        <p:attrNameLst>
                                          <p:attrName>style.textDecorationUnderline</p:attrName>
                                        </p:attrNameLst>
                                      </p:cBhvr>
                                      <p:to>
                                        <p:strVal val="true"/>
                                      </p:to>
                                    </p:set>
                                  </p:childTnLst>
                                </p:cTn>
                              </p:par>
                              <p:par>
                                <p:cTn id="57" presetID="22" presetClass="entr" presetSubtype="8" fill="hold" grpId="0" nodeType="withEffect">
                                  <p:stCondLst>
                                    <p:cond delay="50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600"/>
                                        <p:tgtEl>
                                          <p:spTgt spid="11"/>
                                        </p:tgtEl>
                                      </p:cBhvr>
                                    </p:animEffect>
                                  </p:childTnLst>
                                </p:cTn>
                              </p:par>
                              <p:par>
                                <p:cTn id="60" presetID="21" presetClass="entr" presetSubtype="8" fill="hold" grpId="0" nodeType="withEffect">
                                  <p:stCondLst>
                                    <p:cond delay="750"/>
                                  </p:stCondLst>
                                  <p:childTnLst>
                                    <p:set>
                                      <p:cBhvr>
                                        <p:cTn id="61" dur="1" fill="hold">
                                          <p:stCondLst>
                                            <p:cond delay="0"/>
                                          </p:stCondLst>
                                        </p:cTn>
                                        <p:tgtEl>
                                          <p:spTgt spid="14"/>
                                        </p:tgtEl>
                                        <p:attrNameLst>
                                          <p:attrName>style.visibility</p:attrName>
                                        </p:attrNameLst>
                                      </p:cBhvr>
                                      <p:to>
                                        <p:strVal val="visible"/>
                                      </p:to>
                                    </p:set>
                                    <p:animEffect transition="in" filter="wheel(8)">
                                      <p:cBhvr>
                                        <p:cTn id="62"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0" grpId="0"/>
      <p:bldP spid="10" grpId="1"/>
      <p:bldP spid="3074" grpId="0"/>
      <p:bldP spid="3074" grpId="2"/>
      <p:bldP spid="3074" grpId="3"/>
      <p:bldP spid="5" grpId="0"/>
      <p:bldP spid="6" grpId="0" animBg="1"/>
      <p:bldP spid="7" grpId="0"/>
      <p:bldP spid="11" grpId="0"/>
      <p:bldP spid="12" grpId="0"/>
      <p:bldP spid="13" grpId="0"/>
      <p:bldP spid="13" grpId="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9FD4C-B94E-4750-BD9E-A74112A03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1" y="-10236"/>
            <a:ext cx="9169021" cy="6868236"/>
          </a:xfrm>
          <a:prstGeom prst="rect">
            <a:avLst/>
          </a:prstGeom>
        </p:spPr>
      </p:pic>
      <p:sp>
        <p:nvSpPr>
          <p:cNvPr id="3074" name="!!Morph"/>
          <p:cNvSpPr>
            <a:spLocks noGrp="1" noChangeArrowheads="1"/>
          </p:cNvSpPr>
          <p:nvPr>
            <p:ph type="title"/>
          </p:nvPr>
        </p:nvSpPr>
        <p:spPr>
          <a:xfrm>
            <a:off x="332509" y="2156619"/>
            <a:ext cx="8437418" cy="2544762"/>
          </a:xfrm>
        </p:spPr>
        <p:txBody>
          <a:bodyPr>
            <a:scene3d>
              <a:camera prst="orthographicFront"/>
              <a:lightRig rig="flat" dir="t"/>
            </a:scene3d>
            <a:sp3d extrusionH="57150" prstMaterial="plastic">
              <a:bevelT w="38100" h="38100"/>
            </a:sp3d>
          </a:bodyPr>
          <a:lstStyle/>
          <a:p>
            <a:pPr eaLnBrk="1" hangingPunct="1"/>
            <a: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Pursuing Good Works = Sin</a:t>
            </a:r>
            <a:endPar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82214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9B324E-A821-4E68-ACE3-4B4DE4E94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D851B041-B76A-4389-B173-8143AB11EEB7}"/>
              </a:ext>
            </a:extLst>
          </p:cNvPr>
          <p:cNvSpPr txBox="1">
            <a:spLocks/>
          </p:cNvSpPr>
          <p:nvPr/>
        </p:nvSpPr>
        <p:spPr>
          <a:xfrm>
            <a:off x="2067050" y="4119689"/>
            <a:ext cx="385010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remission</a:t>
            </a:r>
          </a:p>
        </p:txBody>
      </p:sp>
      <p:sp>
        <p:nvSpPr>
          <p:cNvPr id="4" name="Title 1">
            <a:extLst>
              <a:ext uri="{FF2B5EF4-FFF2-40B4-BE49-F238E27FC236}">
                <a16:creationId xmlns:a16="http://schemas.microsoft.com/office/drawing/2014/main" id="{5D4EADE5-0D41-4413-8FEB-E80E8DC004EA}"/>
              </a:ext>
            </a:extLst>
          </p:cNvPr>
          <p:cNvSpPr txBox="1">
            <a:spLocks/>
          </p:cNvSpPr>
          <p:nvPr/>
        </p:nvSpPr>
        <p:spPr>
          <a:xfrm>
            <a:off x="1725278" y="3450431"/>
            <a:ext cx="67015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without shedding of blood</a:t>
            </a:r>
          </a:p>
        </p:txBody>
      </p:sp>
      <p:sp>
        <p:nvSpPr>
          <p:cNvPr id="13" name="Rectangle 2">
            <a:extLst>
              <a:ext uri="{FF2B5EF4-FFF2-40B4-BE49-F238E27FC236}">
                <a16:creationId xmlns:a16="http://schemas.microsoft.com/office/drawing/2014/main" id="{4670EA0C-A45B-4713-A23A-535CFBF25E42}"/>
              </a:ext>
            </a:extLst>
          </p:cNvPr>
          <p:cNvSpPr txBox="1">
            <a:spLocks noChangeArrowheads="1"/>
          </p:cNvSpPr>
          <p:nvPr/>
        </p:nvSpPr>
        <p:spPr bwMode="auto">
          <a:xfrm>
            <a:off x="2370221" y="2055445"/>
            <a:ext cx="45238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His own blood</a:t>
            </a:r>
          </a:p>
        </p:txBody>
      </p:sp>
      <p:sp>
        <p:nvSpPr>
          <p:cNvPr id="3074" name="Rectangle 2"/>
          <p:cNvSpPr>
            <a:spLocks noGrp="1" noChangeArrowheads="1"/>
          </p:cNvSpPr>
          <p:nvPr>
            <p:ph type="title"/>
          </p:nvPr>
        </p:nvSpPr>
        <p:spPr>
          <a:xfrm>
            <a:off x="457200" y="1889919"/>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according to the law almost all things are purified with blood, and without shedding of blood there is no remission.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9:22 </a:t>
            </a:r>
          </a:p>
        </p:txBody>
      </p:sp>
      <p:sp>
        <p:nvSpPr>
          <p:cNvPr id="7" name="Rectangle 2">
            <a:extLst>
              <a:ext uri="{FF2B5EF4-FFF2-40B4-BE49-F238E27FC236}">
                <a16:creationId xmlns:a16="http://schemas.microsoft.com/office/drawing/2014/main" id="{C8AB014C-95F5-4A61-9E29-D511DFFCEDFA}"/>
              </a:ext>
            </a:extLst>
          </p:cNvPr>
          <p:cNvSpPr txBox="1">
            <a:spLocks noChangeArrowheads="1"/>
          </p:cNvSpPr>
          <p:nvPr/>
        </p:nvSpPr>
        <p:spPr bwMode="auto">
          <a:xfrm>
            <a:off x="1698959" y="3384920"/>
            <a:ext cx="6749716" cy="75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shedding of blood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01D49BE-06B7-4DD8-881E-FFE376BAD932}"/>
              </a:ext>
            </a:extLst>
          </p:cNvPr>
          <p:cNvSpPr txBox="1">
            <a:spLocks noChangeArrowheads="1"/>
          </p:cNvSpPr>
          <p:nvPr/>
        </p:nvSpPr>
        <p:spPr bwMode="auto">
          <a:xfrm>
            <a:off x="2122573" y="4050917"/>
            <a:ext cx="3723396" cy="76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remission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Oval 44">
            <a:extLst>
              <a:ext uri="{FF2B5EF4-FFF2-40B4-BE49-F238E27FC236}">
                <a16:creationId xmlns:a16="http://schemas.microsoft.com/office/drawing/2014/main" id="{2295EA5E-2D5A-41E3-A88D-043ACA541503}"/>
              </a:ext>
            </a:extLst>
          </p:cNvPr>
          <p:cNvSpPr/>
          <p:nvPr/>
        </p:nvSpPr>
        <p:spPr>
          <a:xfrm>
            <a:off x="1897856" y="4162926"/>
            <a:ext cx="566738" cy="58290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6" name="Title 1">
            <a:extLst>
              <a:ext uri="{FF2B5EF4-FFF2-40B4-BE49-F238E27FC236}">
                <a16:creationId xmlns:a16="http://schemas.microsoft.com/office/drawing/2014/main" id="{7FB27482-1EEA-4053-B508-2165B087752C}"/>
              </a:ext>
            </a:extLst>
          </p:cNvPr>
          <p:cNvSpPr txBox="1">
            <a:spLocks/>
          </p:cNvSpPr>
          <p:nvPr/>
        </p:nvSpPr>
        <p:spPr>
          <a:xfrm>
            <a:off x="3551667" y="3489536"/>
            <a:ext cx="2622885"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sacrifice</a:t>
            </a:r>
          </a:p>
        </p:txBody>
      </p:sp>
      <p:sp>
        <p:nvSpPr>
          <p:cNvPr id="12" name="Rectangle 2">
            <a:extLst>
              <a:ext uri="{FF2B5EF4-FFF2-40B4-BE49-F238E27FC236}">
                <a16:creationId xmlns:a16="http://schemas.microsoft.com/office/drawing/2014/main" id="{9840391C-BACC-45CA-8092-A4558ED591DD}"/>
              </a:ext>
            </a:extLst>
          </p:cNvPr>
          <p:cNvSpPr txBox="1">
            <a:spLocks noChangeArrowheads="1"/>
          </p:cNvSpPr>
          <p:nvPr/>
        </p:nvSpPr>
        <p:spPr bwMode="auto">
          <a:xfrm>
            <a:off x="3043990" y="4751818"/>
            <a:ext cx="3754007" cy="90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glow>
                  <a:outerShdw blurRad="76200" dist="50800" dir="5400000" algn="tl" rotWithShape="0">
                    <a:srgbClr val="000000">
                      <a:alpha val="65000"/>
                    </a:srgbClr>
                  </a:outerShdw>
                </a:effectLst>
                <a:latin typeface="Calibri" panose="020F0502020204030204" pitchFamily="34" charset="0"/>
                <a:ea typeface="+mn-ea"/>
                <a:cs typeface="+mn-cs"/>
              </a:rPr>
              <a:t>giving of life</a:t>
            </a:r>
          </a:p>
        </p:txBody>
      </p:sp>
    </p:spTree>
    <p:extLst>
      <p:ext uri="{BB962C8B-B14F-4D97-AF65-F5344CB8AC3E}">
        <p14:creationId xmlns:p14="http://schemas.microsoft.com/office/powerpoint/2010/main" val="11816691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par>
                                <p:cTn id="15" presetID="18" presetClass="emph" presetSubtype="0" fill="hold" grpId="1" nodeType="withEffect">
                                  <p:stCondLst>
                                    <p:cond delay="0"/>
                                  </p:stCondLst>
                                  <p:childTnLst>
                                    <p:set>
                                      <p:cBhvr override="childStyle">
                                        <p:cTn id="16" dur="75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750"/>
                                        <p:tgtEl>
                                          <p:spTgt spid="7"/>
                                        </p:tgtEl>
                                      </p:cBhvr>
                                    </p:animEffect>
                                  </p:childTnLst>
                                </p:cTn>
                              </p:par>
                              <p:par>
                                <p:cTn id="20" presetID="0"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stCondLst>
                                            <p:cond delay="0"/>
                                          </p:stCondLst>
                                        </p:cTn>
                                        <p:tgtEl>
                                          <p:spTgt spid="11"/>
                                        </p:tgtEl>
                                      </p:cBhvr>
                                    </p:animEffect>
                                    <p:anim to="" calcmode="lin" valueType="num">
                                      <p:cBhvr>
                                        <p:cTn id="2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25" presetID="22" presetClass="entr" presetSubtype="8" fill="hold" grpId="0" nodeType="withEffect">
                                  <p:stCondLst>
                                    <p:cond delay="6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65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65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stCondLst>
                                            <p:cond delay="0"/>
                                          </p:stCondLst>
                                        </p:cTn>
                                        <p:tgtEl>
                                          <p:spTgt spid="6"/>
                                        </p:tgtEl>
                                      </p:cBhvr>
                                    </p:animEffect>
                                    <p:anim to="" calcmode="lin" valueType="num">
                                      <p:cBhvr>
                                        <p:cTn id="3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17" presetClass="entr" presetSubtype="10" fill="hold" grpId="2"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strVal val="#ppt_w*0.70"/>
                                          </p:val>
                                        </p:tav>
                                        <p:tav tm="100000">
                                          <p:val>
                                            <p:strVal val="#ppt_w"/>
                                          </p:val>
                                        </p:tav>
                                      </p:tavLst>
                                    </p:anim>
                                    <p:anim calcmode="lin" valueType="num">
                                      <p:cBhvr>
                                        <p:cTn id="56" dur="1000" fill="hold"/>
                                        <p:tgtEl>
                                          <p:spTgt spid="13"/>
                                        </p:tgtEl>
                                        <p:attrNameLst>
                                          <p:attrName>ppt_h</p:attrName>
                                        </p:attrNameLst>
                                      </p:cBhvr>
                                      <p:tavLst>
                                        <p:tav tm="0">
                                          <p:val>
                                            <p:strVal val="#ppt_h"/>
                                          </p:val>
                                        </p:tav>
                                        <p:tav tm="100000">
                                          <p:val>
                                            <p:strVal val="#ppt_h"/>
                                          </p:val>
                                        </p:tav>
                                      </p:tavLst>
                                    </p:anim>
                                    <p:animEffect transition="in" filter="fade">
                                      <p:cBhvr>
                                        <p:cTn id="57" dur="1000"/>
                                        <p:tgtEl>
                                          <p:spTgt spid="13"/>
                                        </p:tgtEl>
                                      </p:cBhvr>
                                    </p:animEffect>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0" presetClass="exit" presetSubtype="0" fill="hold" grpId="1" nodeType="withEffect">
                                  <p:stCondLst>
                                    <p:cond delay="0"/>
                                  </p:stCondLst>
                                  <p:childTnLst>
                                    <p:set>
                                      <p:cBhvr>
                                        <p:cTn id="62" dur="1" fill="hold">
                                          <p:stCondLst>
                                            <p:cond delay="999"/>
                                          </p:stCondLst>
                                        </p:cTn>
                                        <p:tgtEl>
                                          <p:spTgt spid="6"/>
                                        </p:tgtEl>
                                        <p:attrNameLst>
                                          <p:attrName>style.visibility</p:attrName>
                                        </p:attrNameLst>
                                      </p:cBhvr>
                                      <p:to>
                                        <p:strVal val="hidden"/>
                                      </p:to>
                                    </p:set>
                                    <p:animEffect transition="out" filter="dissolve">
                                      <p:cBhvr>
                                        <p:cTn id="63" dur="1000">
                                          <p:stCondLst>
                                            <p:cond delay="0"/>
                                          </p:stCondLst>
                                        </p:cTn>
                                        <p:tgtEl>
                                          <p:spTgt spid="6"/>
                                        </p:tgtEl>
                                      </p:cBhvr>
                                    </p:animEffect>
                                    <p:anim to="" calcmode="lin" valueType="num">
                                      <p:cBhvr>
                                        <p:cTn id="64"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65"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66" presetID="42" presetClass="path" presetSubtype="0" accel="50000" decel="50000" fill="hold" grpId="2" nodeType="withEffect">
                                  <p:stCondLst>
                                    <p:cond delay="0"/>
                                  </p:stCondLst>
                                  <p:childTnLst>
                                    <p:animMotion origin="layout" path="M -8.33333E-7 4.07407E-6 L -0.05156 -0.11297 " pathEditMode="relative" rAng="0" ptsTypes="AA">
                                      <p:cBhvr>
                                        <p:cTn id="67" dur="1000" fill="hold"/>
                                        <p:tgtEl>
                                          <p:spTgt spid="6"/>
                                        </p:tgtEl>
                                        <p:attrNameLst>
                                          <p:attrName>ppt_x</p:attrName>
                                          <p:attrName>ppt_y</p:attrName>
                                        </p:attrNameLst>
                                      </p:cBhvr>
                                      <p:rCtr x="-2587" y="-5648"/>
                                    </p:animMotion>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4" grpId="0"/>
      <p:bldP spid="4" grpId="1"/>
      <p:bldP spid="4" grpId="2"/>
      <p:bldP spid="13" grpId="0"/>
      <p:bldP spid="3074" grpId="0"/>
      <p:bldP spid="3074" grpId="1"/>
      <p:bldP spid="7" grpId="0"/>
      <p:bldP spid="7" grpId="1"/>
      <p:bldP spid="10" grpId="0"/>
      <p:bldP spid="10" grpId="1"/>
      <p:bldP spid="11" grpId="0" animBg="1"/>
      <p:bldP spid="11" grpId="1" animBg="1"/>
      <p:bldP spid="6" grpId="0"/>
      <p:bldP spid="6" grpId="1"/>
      <p:bldP spid="6" grpId="2"/>
      <p:bldP spid="12" grpId="0"/>
      <p:bldP spid="12" grpId="1"/>
      <p:bldP spid="12"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00C0E-CED2-4186-9939-D9D9F1F46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sp>
        <p:nvSpPr>
          <p:cNvPr id="8" name="Title 1">
            <a:extLst>
              <a:ext uri="{FF2B5EF4-FFF2-40B4-BE49-F238E27FC236}">
                <a16:creationId xmlns:a16="http://schemas.microsoft.com/office/drawing/2014/main" id="{A957B255-FFAD-402C-B824-82AAE8B1AB73}"/>
              </a:ext>
            </a:extLst>
          </p:cNvPr>
          <p:cNvSpPr txBox="1">
            <a:spLocks/>
          </p:cNvSpPr>
          <p:nvPr/>
        </p:nvSpPr>
        <p:spPr>
          <a:xfrm>
            <a:off x="3233371" y="3812748"/>
            <a:ext cx="573258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washed us from our</a:t>
            </a:r>
          </a:p>
        </p:txBody>
      </p:sp>
      <p:sp>
        <p:nvSpPr>
          <p:cNvPr id="13" name="Title 1">
            <a:extLst>
              <a:ext uri="{FF2B5EF4-FFF2-40B4-BE49-F238E27FC236}">
                <a16:creationId xmlns:a16="http://schemas.microsoft.com/office/drawing/2014/main" id="{9EAB1F59-2E87-4453-B2FB-C3F008ACABEB}"/>
              </a:ext>
            </a:extLst>
          </p:cNvPr>
          <p:cNvSpPr txBox="1">
            <a:spLocks/>
          </p:cNvSpPr>
          <p:nvPr/>
        </p:nvSpPr>
        <p:spPr>
          <a:xfrm>
            <a:off x="1570527" y="4483344"/>
            <a:ext cx="531055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sins in His own blood</a:t>
            </a:r>
          </a:p>
        </p:txBody>
      </p:sp>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from Jesus Christ, the faithful witness, the firstborn from the dead, and the ruler over the kings of the earth. To Him who loved us and washed us from our sins in His own blood,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A115257-B8C7-4373-9F79-B9819ABA3AB1}"/>
              </a:ext>
            </a:extLst>
          </p:cNvPr>
          <p:cNvSpPr txBox="1">
            <a:spLocks noChangeArrowheads="1"/>
          </p:cNvSpPr>
          <p:nvPr/>
        </p:nvSpPr>
        <p:spPr bwMode="auto">
          <a:xfrm>
            <a:off x="1538174" y="4405128"/>
            <a:ext cx="1392986" cy="79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7" name="Rectangle 2">
            <a:extLst>
              <a:ext uri="{FF2B5EF4-FFF2-40B4-BE49-F238E27FC236}">
                <a16:creationId xmlns:a16="http://schemas.microsoft.com/office/drawing/2014/main" id="{134F14DF-C999-4FA8-B478-4390A7AE3B6F}"/>
              </a:ext>
            </a:extLst>
          </p:cNvPr>
          <p:cNvSpPr txBox="1">
            <a:spLocks noChangeArrowheads="1"/>
          </p:cNvSpPr>
          <p:nvPr/>
        </p:nvSpPr>
        <p:spPr bwMode="auto">
          <a:xfrm>
            <a:off x="2370221" y="2055445"/>
            <a:ext cx="45238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His own blood</a:t>
            </a:r>
          </a:p>
        </p:txBody>
      </p:sp>
      <p:sp>
        <p:nvSpPr>
          <p:cNvPr id="10" name="Rectangle 2">
            <a:extLst>
              <a:ext uri="{FF2B5EF4-FFF2-40B4-BE49-F238E27FC236}">
                <a16:creationId xmlns:a16="http://schemas.microsoft.com/office/drawing/2014/main" id="{BD6AC88D-1B10-43DA-B716-13D9F4CD7F52}"/>
              </a:ext>
            </a:extLst>
          </p:cNvPr>
          <p:cNvSpPr txBox="1">
            <a:spLocks noChangeArrowheads="1"/>
          </p:cNvSpPr>
          <p:nvPr/>
        </p:nvSpPr>
        <p:spPr bwMode="auto">
          <a:xfrm>
            <a:off x="3567114" y="3749597"/>
            <a:ext cx="50771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washed us from our</a:t>
            </a:r>
          </a:p>
        </p:txBody>
      </p:sp>
      <p:sp>
        <p:nvSpPr>
          <p:cNvPr id="11" name="Rectangle 6">
            <a:extLst>
              <a:ext uri="{FF2B5EF4-FFF2-40B4-BE49-F238E27FC236}">
                <a16:creationId xmlns:a16="http://schemas.microsoft.com/office/drawing/2014/main" id="{E62FAE18-C99C-4590-9BB3-DA7F7B450CB6}"/>
              </a:ext>
            </a:extLst>
          </p:cNvPr>
          <p:cNvSpPr>
            <a:spLocks noChangeArrowheads="1"/>
          </p:cNvSpPr>
          <p:nvPr/>
        </p:nvSpPr>
        <p:spPr bwMode="auto">
          <a:xfrm>
            <a:off x="1420691" y="4435901"/>
            <a:ext cx="5632572" cy="72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ea typeface="+mj-ea"/>
                <a:cs typeface="+mj-cs"/>
              </a:rPr>
              <a:t>sins in </a:t>
            </a: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His own blood</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2" name="Rectangle 9">
            <a:extLst>
              <a:ext uri="{FF2B5EF4-FFF2-40B4-BE49-F238E27FC236}">
                <a16:creationId xmlns:a16="http://schemas.microsoft.com/office/drawing/2014/main" id="{65701C15-F1A3-4B89-A49C-471F71374B4A}"/>
              </a:ext>
            </a:extLst>
          </p:cNvPr>
          <p:cNvSpPr>
            <a:spLocks noChangeArrowheads="1"/>
          </p:cNvSpPr>
          <p:nvPr/>
        </p:nvSpPr>
        <p:spPr bwMode="auto">
          <a:xfrm>
            <a:off x="3166142" y="4440230"/>
            <a:ext cx="110966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6">
            <a:extLst>
              <a:ext uri="{FF2B5EF4-FFF2-40B4-BE49-F238E27FC236}">
                <a16:creationId xmlns:a16="http://schemas.microsoft.com/office/drawing/2014/main" id="{031F5486-818C-403C-A078-470889DB0659}"/>
              </a:ext>
            </a:extLst>
          </p:cNvPr>
          <p:cNvSpPr>
            <a:spLocks noChangeArrowheads="1"/>
          </p:cNvSpPr>
          <p:nvPr/>
        </p:nvSpPr>
        <p:spPr bwMode="auto">
          <a:xfrm>
            <a:off x="2619315" y="4443050"/>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2" hidden="1">
            <a:extLst>
              <a:ext uri="{FF2B5EF4-FFF2-40B4-BE49-F238E27FC236}">
                <a16:creationId xmlns:a16="http://schemas.microsoft.com/office/drawing/2014/main" id="{8F622274-D822-4245-9A73-C1C18FD21CF7}"/>
              </a:ext>
            </a:extLst>
          </p:cNvPr>
          <p:cNvSpPr txBox="1">
            <a:spLocks noChangeArrowheads="1"/>
          </p:cNvSpPr>
          <p:nvPr/>
        </p:nvSpPr>
        <p:spPr bwMode="auto">
          <a:xfrm>
            <a:off x="6045479" y="3413760"/>
            <a:ext cx="1345921" cy="7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sins</a:t>
            </a:r>
          </a:p>
        </p:txBody>
      </p:sp>
    </p:spTree>
    <p:extLst>
      <p:ext uri="{BB962C8B-B14F-4D97-AF65-F5344CB8AC3E}">
        <p14:creationId xmlns:p14="http://schemas.microsoft.com/office/powerpoint/2010/main" val="21719122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3.61111E-6 -2.96296E-6 L 0.01198 0.34352 " pathEditMode="relative" rAng="0" ptsTypes="AA">
                                      <p:cBhvr>
                                        <p:cTn id="6" dur="1750" fill="hold"/>
                                        <p:tgtEl>
                                          <p:spTgt spid="7"/>
                                        </p:tgtEl>
                                        <p:attrNameLst>
                                          <p:attrName>ppt_x</p:attrName>
                                          <p:attrName>ppt_y</p:attrName>
                                        </p:attrNameLst>
                                      </p:cBhvr>
                                      <p:rCtr x="608" y="17153"/>
                                    </p:animMotion>
                                  </p:childTnLst>
                                </p:cTn>
                              </p:par>
                              <p:par>
                                <p:cTn id="7" presetID="17" presetClass="entr" presetSubtype="8" fill="hold" grpId="0" nodeType="withEffect">
                                  <p:stCondLst>
                                    <p:cond delay="12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ppt_x</p:attrName>
                                        </p:attrNameLst>
                                      </p:cBhvr>
                                      <p:tavLst>
                                        <p:tav tm="0">
                                          <p:val>
                                            <p:strVal val="#ppt_x-#ppt_w/2"/>
                                          </p:val>
                                        </p:tav>
                                        <p:tav tm="100000">
                                          <p:val>
                                            <p:strVal val="#ppt_x"/>
                                          </p:val>
                                        </p:tav>
                                      </p:tavLst>
                                    </p:anim>
                                    <p:anim calcmode="lin" valueType="num">
                                      <p:cBhvr>
                                        <p:cTn id="10" dur="500" fill="hold"/>
                                        <p:tgtEl>
                                          <p:spTgt spid="3074"/>
                                        </p:tgtEl>
                                        <p:attrNameLst>
                                          <p:attrName>ppt_y</p:attrName>
                                        </p:attrNameLst>
                                      </p:cBhvr>
                                      <p:tavLst>
                                        <p:tav tm="0">
                                          <p:val>
                                            <p:strVal val="#ppt_y"/>
                                          </p:val>
                                        </p:tav>
                                        <p:tav tm="100000">
                                          <p:val>
                                            <p:strVal val="#ppt_y"/>
                                          </p:val>
                                        </p:tav>
                                      </p:tavLst>
                                    </p:anim>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750"/>
                            </p:stCondLst>
                            <p:childTnLst>
                              <p:par>
                                <p:cTn id="14" presetID="10" presetClass="exit" presetSubtype="0" fill="hold" grpId="2" nodeType="afterEffect">
                                  <p:stCondLst>
                                    <p:cond delay="0"/>
                                  </p:stCondLst>
                                  <p:childTnLst>
                                    <p:animEffect transition="out" filter="fade">
                                      <p:cBhvr>
                                        <p:cTn id="15" dur="250"/>
                                        <p:tgtEl>
                                          <p:spTgt spid="7"/>
                                        </p:tgtEl>
                                      </p:cBhvr>
                                    </p:animEffect>
                                    <p:set>
                                      <p:cBhvr>
                                        <p:cTn id="16" dur="1" fill="hold">
                                          <p:stCondLst>
                                            <p:cond delay="24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600"/>
                                        <p:tgtEl>
                                          <p:spTgt spid="8"/>
                                        </p:tgtEl>
                                      </p:cBhvr>
                                    </p:animEffect>
                                  </p:childTnLst>
                                </p:cTn>
                              </p:par>
                              <p:par>
                                <p:cTn id="22" presetID="18" presetClass="emph" presetSubtype="0" fill="hold" grpId="1" nodeType="withEffect">
                                  <p:stCondLst>
                                    <p:cond delay="0"/>
                                  </p:stCondLst>
                                  <p:childTnLst>
                                    <p:set>
                                      <p:cBhvr override="childStyle">
                                        <p:cTn id="23" dur="600" fill="hold"/>
                                        <p:tgtEl>
                                          <p:spTgt spid="8"/>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600"/>
                                        <p:tgtEl>
                                          <p:spTgt spid="10"/>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700"/>
                                        <p:tgtEl>
                                          <p:spTgt spid="13"/>
                                        </p:tgtEl>
                                      </p:cBhvr>
                                    </p:animEffect>
                                  </p:childTnLst>
                                </p:cTn>
                              </p:par>
                              <p:par>
                                <p:cTn id="30" presetID="18" presetClass="emph" presetSubtype="0" fill="hold" grpId="1" nodeType="withEffect">
                                  <p:stCondLst>
                                    <p:cond delay="500"/>
                                  </p:stCondLst>
                                  <p:childTnLst>
                                    <p:set>
                                      <p:cBhvr override="childStyle">
                                        <p:cTn id="31" dur="700" fill="hold"/>
                                        <p:tgtEl>
                                          <p:spTgt spid="13"/>
                                        </p:tgtEl>
                                        <p:attrNameLst>
                                          <p:attrName>style.textDecorationUnderline</p:attrName>
                                        </p:attrNameLst>
                                      </p:cBhvr>
                                      <p:to>
                                        <p:strVal val="true"/>
                                      </p:to>
                                    </p:set>
                                  </p:childTnLst>
                                </p:cTn>
                              </p:par>
                              <p:par>
                                <p:cTn id="32" presetID="22" presetClass="entr" presetSubtype="8" fill="hold" grpId="0" nodeType="withEffect">
                                  <p:stCondLst>
                                    <p:cond delay="50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700"/>
                                        <p:tgtEl>
                                          <p:spTgt spid="11"/>
                                        </p:tgtEl>
                                      </p:cBhvr>
                                    </p:animEffect>
                                  </p:childTnLst>
                                </p:cTn>
                              </p:par>
                              <p:par>
                                <p:cTn id="35" presetID="0" presetClass="entr" presetSubtype="0" fill="hold" grpId="0"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stCondLst>
                                            <p:cond delay="0"/>
                                          </p:stCondLst>
                                        </p:cTn>
                                        <p:tgtEl>
                                          <p:spTgt spid="9"/>
                                        </p:tgtEl>
                                      </p:cBhvr>
                                    </p:animEffect>
                                    <p:anim to="" calcmode="lin" valueType="num">
                                      <p:cBhvr>
                                        <p:cTn id="3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0" presetID="0" presetClass="entr" presetSubtype="0" fill="hold" grpId="0" nodeType="withEffect">
                                  <p:stCondLst>
                                    <p:cond delay="1250"/>
                                  </p:stCondLst>
                                  <p:iterate type="lt">
                                    <p:tmPct val="10000"/>
                                  </p:iterate>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5" fill="hold">
                            <p:stCondLst>
                              <p:cond delay="185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2" nodeType="withEffect">
                                  <p:stCondLst>
                                    <p:cond delay="0"/>
                                  </p:stCondLst>
                                  <p:childTnLst>
                                    <p:animMotion origin="layout" path="M -8.33333E-7 -1.48148E-6 L 0.49045 -0.14676 " pathEditMode="relative" rAng="0" ptsTypes="AA">
                                      <p:cBhvr>
                                        <p:cTn id="55" dur="2000" fill="hold"/>
                                        <p:tgtEl>
                                          <p:spTgt spid="4"/>
                                        </p:tgtEl>
                                        <p:attrNameLst>
                                          <p:attrName>ppt_x</p:attrName>
                                          <p:attrName>ppt_y</p:attrName>
                                        </p:attrNameLst>
                                      </p:cBhvr>
                                      <p:rCtr x="24514" y="-7338"/>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2" nodeType="withEffect">
                                  <p:stCondLst>
                                    <p:cond delay="0"/>
                                  </p:stCondLst>
                                  <p:iterate type="lt">
                                    <p:tmPct val="0"/>
                                  </p:iterate>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3" grpId="0"/>
      <p:bldP spid="13" grpId="1"/>
      <p:bldP spid="13" grpId="2"/>
      <p:bldP spid="3074" grpId="0"/>
      <p:bldP spid="3074" grpId="1"/>
      <p:bldP spid="4" grpId="0"/>
      <p:bldP spid="4" grpId="2"/>
      <p:bldP spid="7" grpId="1"/>
      <p:bldP spid="7" grpId="2"/>
      <p:bldP spid="10" grpId="0"/>
      <p:bldP spid="10" grpId="1"/>
      <p:bldP spid="11" grpId="0"/>
      <p:bldP spid="11" grpId="1"/>
      <p:bldP spid="12" grpId="0"/>
      <p:bldP spid="12" grpId="1"/>
      <p:bldP spid="12" grpId="2"/>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59F28-FED2-4F92-91ED-8E5B25948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5DA35D1-34B9-4E4D-8537-FD85B4029971}"/>
              </a:ext>
            </a:extLst>
          </p:cNvPr>
          <p:cNvSpPr txBox="1">
            <a:spLocks/>
          </p:cNvSpPr>
          <p:nvPr/>
        </p:nvSpPr>
        <p:spPr>
          <a:xfrm>
            <a:off x="4821238" y="2810669"/>
            <a:ext cx="25019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shed for</a:t>
            </a:r>
          </a:p>
        </p:txBody>
      </p:sp>
      <p:sp>
        <p:nvSpPr>
          <p:cNvPr id="10" name="Title 1">
            <a:extLst>
              <a:ext uri="{FF2B5EF4-FFF2-40B4-BE49-F238E27FC236}">
                <a16:creationId xmlns:a16="http://schemas.microsoft.com/office/drawing/2014/main" id="{01D83740-0F77-4E4D-954B-B809ADBE1FEB}"/>
              </a:ext>
            </a:extLst>
          </p:cNvPr>
          <p:cNvSpPr txBox="1">
            <a:spLocks/>
          </p:cNvSpPr>
          <p:nvPr/>
        </p:nvSpPr>
        <p:spPr>
          <a:xfrm>
            <a:off x="3205957" y="2142331"/>
            <a:ext cx="26965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blood</a:t>
            </a:r>
          </a:p>
        </p:txBody>
      </p:sp>
      <p:sp>
        <p:nvSpPr>
          <p:cNvPr id="11" name="Title 1">
            <a:extLst>
              <a:ext uri="{FF2B5EF4-FFF2-40B4-BE49-F238E27FC236}">
                <a16:creationId xmlns:a16="http://schemas.microsoft.com/office/drawing/2014/main" id="{ECF543D7-7948-4172-BB69-8644A8D5908F}"/>
              </a:ext>
            </a:extLst>
          </p:cNvPr>
          <p:cNvSpPr txBox="1">
            <a:spLocks/>
          </p:cNvSpPr>
          <p:nvPr/>
        </p:nvSpPr>
        <p:spPr>
          <a:xfrm>
            <a:off x="3047206" y="3477419"/>
            <a:ext cx="43561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remission</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of sins</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571500" y="1966119"/>
            <a:ext cx="80010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is My blood of the new covenant, which is shed for many for the remission of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26:28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A18504A-123E-4801-B1FC-4463C1CDE610}"/>
              </a:ext>
            </a:extLst>
          </p:cNvPr>
          <p:cNvSpPr txBox="1">
            <a:spLocks noChangeArrowheads="1"/>
          </p:cNvSpPr>
          <p:nvPr/>
        </p:nvSpPr>
        <p:spPr bwMode="auto">
          <a:xfrm>
            <a:off x="6045479" y="3413760"/>
            <a:ext cx="1345921" cy="7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8" name="Rectangle 2">
            <a:extLst>
              <a:ext uri="{FF2B5EF4-FFF2-40B4-BE49-F238E27FC236}">
                <a16:creationId xmlns:a16="http://schemas.microsoft.com/office/drawing/2014/main" id="{A28065F8-F4D0-428F-A649-B71E6C90E714}"/>
              </a:ext>
            </a:extLst>
          </p:cNvPr>
          <p:cNvSpPr txBox="1">
            <a:spLocks noChangeArrowheads="1"/>
          </p:cNvSpPr>
          <p:nvPr/>
        </p:nvSpPr>
        <p:spPr bwMode="auto">
          <a:xfrm>
            <a:off x="4774406" y="2736126"/>
            <a:ext cx="2591552" cy="77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shed for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3C45C3D3-42BD-4328-A225-9A0C2116BBEE}"/>
              </a:ext>
            </a:extLst>
          </p:cNvPr>
          <p:cNvSpPr>
            <a:spLocks noChangeArrowheads="1"/>
          </p:cNvSpPr>
          <p:nvPr/>
        </p:nvSpPr>
        <p:spPr bwMode="auto">
          <a:xfrm>
            <a:off x="3163207" y="2105025"/>
            <a:ext cx="2776574"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rPr>
              <a:t>My blood</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2" name="Rectangle 2">
            <a:extLst>
              <a:ext uri="{FF2B5EF4-FFF2-40B4-BE49-F238E27FC236}">
                <a16:creationId xmlns:a16="http://schemas.microsoft.com/office/drawing/2014/main" id="{A4BE9FFE-B685-4E3D-B6FF-D19E1F79EFAD}"/>
              </a:ext>
            </a:extLst>
          </p:cNvPr>
          <p:cNvSpPr txBox="1">
            <a:spLocks noChangeArrowheads="1"/>
          </p:cNvSpPr>
          <p:nvPr/>
        </p:nvSpPr>
        <p:spPr bwMode="auto">
          <a:xfrm>
            <a:off x="2964543" y="3403784"/>
            <a:ext cx="4526870" cy="78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remission of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FF65D16C-D0B0-4699-996D-3F9157D372A4}"/>
              </a:ext>
            </a:extLst>
          </p:cNvPr>
          <p:cNvSpPr txBox="1">
            <a:spLocks noChangeArrowheads="1"/>
          </p:cNvSpPr>
          <p:nvPr/>
        </p:nvSpPr>
        <p:spPr bwMode="auto">
          <a:xfrm>
            <a:off x="6110967" y="3412061"/>
            <a:ext cx="12185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9">
            <a:extLst>
              <a:ext uri="{FF2B5EF4-FFF2-40B4-BE49-F238E27FC236}">
                <a16:creationId xmlns:a16="http://schemas.microsoft.com/office/drawing/2014/main" id="{505ECA67-5C07-4B68-827F-878AA35E0A9E}"/>
              </a:ext>
            </a:extLst>
          </p:cNvPr>
          <p:cNvSpPr>
            <a:spLocks noChangeArrowheads="1"/>
          </p:cNvSpPr>
          <p:nvPr/>
        </p:nvSpPr>
        <p:spPr bwMode="auto">
          <a:xfrm>
            <a:off x="3259002" y="2094511"/>
            <a:ext cx="11177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My</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2" hidden="1">
            <a:extLst>
              <a:ext uri="{FF2B5EF4-FFF2-40B4-BE49-F238E27FC236}">
                <a16:creationId xmlns:a16="http://schemas.microsoft.com/office/drawing/2014/main" id="{8F31ED34-11E9-46EE-98B3-1695A12E182F}"/>
              </a:ext>
            </a:extLst>
          </p:cNvPr>
          <p:cNvSpPr txBox="1">
            <a:spLocks noChangeArrowheads="1"/>
          </p:cNvSpPr>
          <p:nvPr/>
        </p:nvSpPr>
        <p:spPr bwMode="auto">
          <a:xfrm>
            <a:off x="6063301" y="3988270"/>
            <a:ext cx="1386810" cy="75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sins</a:t>
            </a:r>
          </a:p>
        </p:txBody>
      </p:sp>
    </p:spTree>
    <p:extLst>
      <p:ext uri="{BB962C8B-B14F-4D97-AF65-F5344CB8AC3E}">
        <p14:creationId xmlns:p14="http://schemas.microsoft.com/office/powerpoint/2010/main" val="37340675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0" presetID="26" presetClass="emph" presetSubtype="0" fill="hold" grpId="1" nodeType="withEffect">
                                  <p:stCondLst>
                                    <p:cond delay="800"/>
                                  </p:stCondLst>
                                  <p:iterate type="lt">
                                    <p:tmPct val="0"/>
                                  </p:iterate>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par>
                                <p:cTn id="33" presetID="22" presetClass="entr" presetSubtype="8" fill="hold" grpId="0" nodeType="withEffect">
                                  <p:stCondLst>
                                    <p:cond delay="8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750"/>
                                  </p:stCondLst>
                                  <p:childTnLst>
                                    <p:set>
                                      <p:cBhvr override="childStyle">
                                        <p:cTn id="37" dur="50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75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600"/>
                                        <p:tgtEl>
                                          <p:spTgt spid="11"/>
                                        </p:tgtEl>
                                      </p:cBhvr>
                                    </p:animEffect>
                                  </p:childTnLst>
                                </p:cTn>
                              </p:par>
                              <p:par>
                                <p:cTn id="44" presetID="18" presetClass="emph" presetSubtype="0" fill="hold" grpId="1" nodeType="withEffect">
                                  <p:stCondLst>
                                    <p:cond delay="1250"/>
                                  </p:stCondLst>
                                  <p:childTnLst>
                                    <p:set>
                                      <p:cBhvr override="childStyle">
                                        <p:cTn id="45" dur="600" fill="hold"/>
                                        <p:tgtEl>
                                          <p:spTgt spid="11"/>
                                        </p:tgtEl>
                                        <p:attrNameLst>
                                          <p:attrName>style.textDecorationUnderline</p:attrName>
                                        </p:attrNameLst>
                                      </p:cBhvr>
                                      <p:to>
                                        <p:strVal val="true"/>
                                      </p:to>
                                    </p:set>
                                  </p:childTnLst>
                                </p:cTn>
                              </p:par>
                              <p:par>
                                <p:cTn id="46" presetID="22" presetClass="entr" presetSubtype="8" fill="hold" grpId="0" nodeType="withEffect">
                                  <p:stCondLst>
                                    <p:cond delay="125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600"/>
                                        <p:tgtEl>
                                          <p:spTgt spid="12"/>
                                        </p:tgtEl>
                                      </p:cBhvr>
                                    </p:animEffect>
                                  </p:childTnLst>
                                </p:cTn>
                              </p:par>
                              <p:par>
                                <p:cTn id="49" presetID="21" presetClass="entr" presetSubtype="8" fill="hold" grpId="0" nodeType="withEffect">
                                  <p:stCondLst>
                                    <p:cond delay="1600"/>
                                  </p:stCondLst>
                                  <p:childTnLst>
                                    <p:set>
                                      <p:cBhvr>
                                        <p:cTn id="50" dur="1" fill="hold">
                                          <p:stCondLst>
                                            <p:cond delay="0"/>
                                          </p:stCondLst>
                                        </p:cTn>
                                        <p:tgtEl>
                                          <p:spTgt spid="13"/>
                                        </p:tgtEl>
                                        <p:attrNameLst>
                                          <p:attrName>style.visibility</p:attrName>
                                        </p:attrNameLst>
                                      </p:cBhvr>
                                      <p:to>
                                        <p:strVal val="visible"/>
                                      </p:to>
                                    </p:set>
                                    <p:animEffect transition="in" filter="wheel(8)">
                                      <p:cBhvr>
                                        <p:cTn id="51" dur="1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42" presetClass="path" presetSubtype="0" accel="50000" decel="50000" fill="hold" grpId="2" nodeType="withEffect">
                                  <p:stCondLst>
                                    <p:cond delay="0"/>
                                  </p:stCondLst>
                                  <p:childTnLst>
                                    <p:animMotion origin="layout" path="M -2.22222E-6 -7.40741E-7 L 0.00434 0.08333 " pathEditMode="relative" rAng="0" ptsTypes="AA">
                                      <p:cBhvr>
                                        <p:cTn id="58" dur="2000" fill="hold"/>
                                        <p:tgtEl>
                                          <p:spTgt spid="4"/>
                                        </p:tgtEl>
                                        <p:attrNameLst>
                                          <p:attrName>ppt_x</p:attrName>
                                          <p:attrName>ppt_y</p:attrName>
                                        </p:attrNameLst>
                                      </p:cBhvr>
                                      <p:rCtr x="208" y="4167"/>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iterate type="lt">
                                    <p:tmPct val="0"/>
                                  </p:iterate>
                                  <p:childTnLst>
                                    <p:animEffect transition="out" filter="fade">
                                      <p:cBhvr>
                                        <p:cTn id="63" dur="1000"/>
                                        <p:tgtEl>
                                          <p:spTgt spid="7"/>
                                        </p:tgtEl>
                                      </p:cBhvr>
                                    </p:animEffect>
                                    <p:set>
                                      <p:cBhvr>
                                        <p:cTn id="64" dur="1" fill="hold">
                                          <p:stCondLst>
                                            <p:cond delay="9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9"/>
                                        </p:tgtEl>
                                      </p:cBhvr>
                                    </p:animEffect>
                                    <p:set>
                                      <p:cBhvr>
                                        <p:cTn id="67" dur="1" fill="hold">
                                          <p:stCondLst>
                                            <p:cond delay="9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0" grpId="0"/>
      <p:bldP spid="10" grpId="1"/>
      <p:bldP spid="10" grpId="2"/>
      <p:bldP spid="11" grpId="0"/>
      <p:bldP spid="11" grpId="1"/>
      <p:bldP spid="11" grpId="2"/>
      <p:bldP spid="3074" grpId="0"/>
      <p:bldP spid="3074" grpId="1"/>
      <p:bldP spid="4" grpId="0"/>
      <p:bldP spid="4" grpId="1"/>
      <p:bldP spid="4" grpId="2"/>
      <p:bldP spid="8" grpId="0"/>
      <p:bldP spid="8" grpId="1"/>
      <p:bldP spid="9" grpId="0"/>
      <p:bldP spid="9" grpId="1"/>
      <p:bldP spid="12" grpId="0"/>
      <p:bldP spid="12" grpId="1"/>
      <p:bldP spid="13" grpId="0"/>
      <p:bldP spid="13" grpId="1"/>
      <p:bldP spid="7" grpId="0"/>
      <p:bldP spid="7" grpId="1"/>
      <p:bldP spid="7"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1C46B-F381-490D-983D-DEDAC8022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72BCF0FD-F0FE-4F9C-AB1F-C07FAF6CAB6D}"/>
              </a:ext>
            </a:extLst>
          </p:cNvPr>
          <p:cNvSpPr txBox="1">
            <a:spLocks/>
          </p:cNvSpPr>
          <p:nvPr/>
        </p:nvSpPr>
        <p:spPr>
          <a:xfrm>
            <a:off x="3132973" y="3385386"/>
            <a:ext cx="409073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believes in Him</a:t>
            </a:r>
          </a:p>
        </p:txBody>
      </p:sp>
      <p:sp>
        <p:nvSpPr>
          <p:cNvPr id="9" name="Title 1">
            <a:extLst>
              <a:ext uri="{FF2B5EF4-FFF2-40B4-BE49-F238E27FC236}">
                <a16:creationId xmlns:a16="http://schemas.microsoft.com/office/drawing/2014/main" id="{F1E0FAA2-32F8-4D24-8C43-FA7B2CA1E381}"/>
              </a:ext>
            </a:extLst>
          </p:cNvPr>
          <p:cNvSpPr txBox="1">
            <a:spLocks/>
          </p:cNvSpPr>
          <p:nvPr/>
        </p:nvSpPr>
        <p:spPr>
          <a:xfrm>
            <a:off x="1140118" y="4052135"/>
            <a:ext cx="646095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remission of sins</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44137" y="1997247"/>
            <a:ext cx="8229600" cy="33519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Him all the Prophets witness that, through His name,    whoever believes in Him will receive remission of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10:43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99BD09B-D069-4868-86F7-EACC347E548D}"/>
              </a:ext>
            </a:extLst>
          </p:cNvPr>
          <p:cNvSpPr txBox="1">
            <a:spLocks noChangeArrowheads="1"/>
          </p:cNvSpPr>
          <p:nvPr/>
        </p:nvSpPr>
        <p:spPr bwMode="auto">
          <a:xfrm>
            <a:off x="6063301" y="3988270"/>
            <a:ext cx="1386810" cy="75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8" name="Rectangle 2">
            <a:extLst>
              <a:ext uri="{FF2B5EF4-FFF2-40B4-BE49-F238E27FC236}">
                <a16:creationId xmlns:a16="http://schemas.microsoft.com/office/drawing/2014/main" id="{E84284D3-C79C-4604-8186-1946D4886B0C}"/>
              </a:ext>
            </a:extLst>
          </p:cNvPr>
          <p:cNvSpPr txBox="1">
            <a:spLocks noChangeArrowheads="1"/>
          </p:cNvSpPr>
          <p:nvPr/>
        </p:nvSpPr>
        <p:spPr bwMode="auto">
          <a:xfrm>
            <a:off x="3178592" y="3321844"/>
            <a:ext cx="3982453" cy="75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believes in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B6D74181-E7B4-4A69-AEC5-646E47006B1E}"/>
              </a:ext>
            </a:extLst>
          </p:cNvPr>
          <p:cNvSpPr>
            <a:spLocks noChangeArrowheads="1"/>
          </p:cNvSpPr>
          <p:nvPr/>
        </p:nvSpPr>
        <p:spPr bwMode="auto">
          <a:xfrm>
            <a:off x="5249719" y="3328988"/>
            <a:ext cx="805799" cy="73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9">
            <a:extLst>
              <a:ext uri="{FF2B5EF4-FFF2-40B4-BE49-F238E27FC236}">
                <a16:creationId xmlns:a16="http://schemas.microsoft.com/office/drawing/2014/main" id="{B8EF54E3-8E15-4509-B098-F24E87408422}"/>
              </a:ext>
            </a:extLst>
          </p:cNvPr>
          <p:cNvSpPr>
            <a:spLocks noChangeArrowheads="1"/>
          </p:cNvSpPr>
          <p:nvPr/>
        </p:nvSpPr>
        <p:spPr bwMode="auto">
          <a:xfrm>
            <a:off x="5854284" y="3338513"/>
            <a:ext cx="1237078" cy="72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Rectangle 2">
            <a:extLst>
              <a:ext uri="{FF2B5EF4-FFF2-40B4-BE49-F238E27FC236}">
                <a16:creationId xmlns:a16="http://schemas.microsoft.com/office/drawing/2014/main" id="{60AADBE3-673A-446E-B815-E0749DC73C66}"/>
              </a:ext>
            </a:extLst>
          </p:cNvPr>
          <p:cNvSpPr txBox="1">
            <a:spLocks noChangeArrowheads="1"/>
          </p:cNvSpPr>
          <p:nvPr/>
        </p:nvSpPr>
        <p:spPr bwMode="auto">
          <a:xfrm>
            <a:off x="1203783" y="3981610"/>
            <a:ext cx="6325729" cy="76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 remission of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CA6A3A6-8DC0-4B72-B3C7-659FA1A55FDB}"/>
              </a:ext>
            </a:extLst>
          </p:cNvPr>
          <p:cNvSpPr txBox="1">
            <a:spLocks noChangeArrowheads="1"/>
          </p:cNvSpPr>
          <p:nvPr/>
        </p:nvSpPr>
        <p:spPr bwMode="auto">
          <a:xfrm>
            <a:off x="4234971" y="1968839"/>
            <a:ext cx="23558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Prophets</a:t>
            </a:r>
          </a:p>
        </p:txBody>
      </p:sp>
      <p:sp>
        <p:nvSpPr>
          <p:cNvPr id="12" name="Rectangle 2" hidden="1">
            <a:extLst>
              <a:ext uri="{FF2B5EF4-FFF2-40B4-BE49-F238E27FC236}">
                <a16:creationId xmlns:a16="http://schemas.microsoft.com/office/drawing/2014/main" id="{3A6B21B7-D4EE-43DF-B4FB-4F2D82F3AF98}"/>
              </a:ext>
            </a:extLst>
          </p:cNvPr>
          <p:cNvSpPr txBox="1">
            <a:spLocks noChangeArrowheads="1"/>
          </p:cNvSpPr>
          <p:nvPr/>
        </p:nvSpPr>
        <p:spPr bwMode="auto">
          <a:xfrm>
            <a:off x="5358796" y="3017968"/>
            <a:ext cx="2337404" cy="82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Prophets</a:t>
            </a:r>
          </a:p>
        </p:txBody>
      </p:sp>
    </p:spTree>
    <p:extLst>
      <p:ext uri="{BB962C8B-B14F-4D97-AF65-F5344CB8AC3E}">
        <p14:creationId xmlns:p14="http://schemas.microsoft.com/office/powerpoint/2010/main" val="42434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0" presetClass="entr" presetSubtype="0" fill="hold" grpId="0" nodeType="with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stCondLst>
                                            <p:cond delay="0"/>
                                          </p:stCondLst>
                                        </p:cTn>
                                        <p:tgtEl>
                                          <p:spTgt spid="6"/>
                                        </p:tgtEl>
                                      </p:cBhvr>
                                    </p:animEffect>
                                    <p:anim to="" calcmode="lin" valueType="num">
                                      <p:cBhvr>
                                        <p:cTn id="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500"/>
                                  </p:stCondLst>
                                  <p:iterate type="lt">
                                    <p:tmPct val="10000"/>
                                  </p:iterate>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2" presetID="26" presetClass="emph" presetSubtype="0" fill="hold" grpId="1" nodeType="withEffect">
                                  <p:stCondLst>
                                    <p:cond delay="1100"/>
                                  </p:stCondLst>
                                  <p:iterate type="lt">
                                    <p:tmPct val="0"/>
                                  </p:iterate>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par>
                                <p:cTn id="35" presetID="22" presetClass="entr" presetSubtype="8" fill="hold" grpId="0" nodeType="withEffect">
                                  <p:stCondLst>
                                    <p:cond delay="85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850"/>
                                        <p:tgtEl>
                                          <p:spTgt spid="9"/>
                                        </p:tgtEl>
                                      </p:cBhvr>
                                    </p:animEffect>
                                  </p:childTnLst>
                                </p:cTn>
                              </p:par>
                              <p:par>
                                <p:cTn id="38" presetID="18" presetClass="emph" presetSubtype="0" fill="hold" grpId="1" nodeType="withEffect">
                                  <p:stCondLst>
                                    <p:cond delay="850"/>
                                  </p:stCondLst>
                                  <p:childTnLst>
                                    <p:set>
                                      <p:cBhvr override="childStyle">
                                        <p:cTn id="39" dur="850" fill="hold"/>
                                        <p:tgtEl>
                                          <p:spTgt spid="9"/>
                                        </p:tgtEl>
                                        <p:attrNameLst>
                                          <p:attrName>style.textDecorationUnderline</p:attrName>
                                        </p:attrNameLst>
                                      </p:cBhvr>
                                      <p:to>
                                        <p:strVal val="true"/>
                                      </p:to>
                                    </p:set>
                                  </p:childTnLst>
                                </p:cTn>
                              </p:par>
                              <p:par>
                                <p:cTn id="40" presetID="22" presetClass="entr" presetSubtype="8" fill="hold" grpId="0" nodeType="withEffect">
                                  <p:stCondLst>
                                    <p:cond delay="85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85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6" presetClass="emph" presetSubtype="0" fill="hold" grpId="3" nodeType="withEffect">
                                  <p:stCondLst>
                                    <p:cond delay="0"/>
                                  </p:stCondLst>
                                  <p:childTnLst>
                                    <p:animScale>
                                      <p:cBhvr>
                                        <p:cTn id="49" dur="2000" fill="hold"/>
                                        <p:tgtEl>
                                          <p:spTgt spid="11"/>
                                        </p:tgtEl>
                                      </p:cBhvr>
                                      <p:by x="93000" y="93000"/>
                                    </p:animScale>
                                  </p:childTnLst>
                                </p:cTn>
                              </p:par>
                              <p:par>
                                <p:cTn id="50" presetID="42" presetClass="path" presetSubtype="0" accel="50000" decel="50000" fill="hold" grpId="2" nodeType="withEffect">
                                  <p:stCondLst>
                                    <p:cond delay="0"/>
                                  </p:stCondLst>
                                  <p:childTnLst>
                                    <p:animMotion origin="layout" path="M -3.88889E-6 5.55112E-17 L 0.12153 0.15579 " pathEditMode="relative" rAng="0" ptsTypes="AA">
                                      <p:cBhvr>
                                        <p:cTn id="51" dur="2000" fill="hold"/>
                                        <p:tgtEl>
                                          <p:spTgt spid="11"/>
                                        </p:tgtEl>
                                        <p:attrNameLst>
                                          <p:attrName>ppt_x</p:attrName>
                                          <p:attrName>ppt_y</p:attrName>
                                        </p:attrNameLst>
                                      </p:cBhvr>
                                      <p:rCtr x="6076" y="7778"/>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0"/>
                                  </p:stCondLst>
                                  <p:iterate type="lt">
                                    <p:tmPct val="0"/>
                                  </p:iterate>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3074" grpId="0"/>
      <p:bldP spid="3074" grpId="1"/>
      <p:bldP spid="4" grpId="1"/>
      <p:bldP spid="8" grpId="0"/>
      <p:bldP spid="8" grpId="1"/>
      <p:bldP spid="6" grpId="0"/>
      <p:bldP spid="6" grpId="1"/>
      <p:bldP spid="7" grpId="0"/>
      <p:bldP spid="7" grpId="1"/>
      <p:bldP spid="7" grpId="2"/>
      <p:bldP spid="10" grpId="0"/>
      <p:bldP spid="10" grpId="1"/>
      <p:bldP spid="11" grpId="0"/>
      <p:bldP spid="11" grpId="2"/>
      <p:bldP spid="11" grpId="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4B124-3DE2-4DB2-AF83-231560DC6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6" name="Title 1">
            <a:extLst>
              <a:ext uri="{FF2B5EF4-FFF2-40B4-BE49-F238E27FC236}">
                <a16:creationId xmlns:a16="http://schemas.microsoft.com/office/drawing/2014/main" id="{9B0A1587-E8A3-4B53-AD7D-F80CE292D27B}"/>
              </a:ext>
            </a:extLst>
          </p:cNvPr>
          <p:cNvSpPr txBox="1">
            <a:spLocks/>
          </p:cNvSpPr>
          <p:nvPr/>
        </p:nvSpPr>
        <p:spPr>
          <a:xfrm>
            <a:off x="986591" y="2454442"/>
            <a:ext cx="2105526" cy="7364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fulfilled</a:t>
            </a:r>
          </a:p>
        </p:txBody>
      </p:sp>
      <p:sp>
        <p:nvSpPr>
          <p:cNvPr id="8" name="Title 1">
            <a:extLst>
              <a:ext uri="{FF2B5EF4-FFF2-40B4-BE49-F238E27FC236}">
                <a16:creationId xmlns:a16="http://schemas.microsoft.com/office/drawing/2014/main" id="{D35FD6EA-A6BC-4387-868E-C0ED10E205B3}"/>
              </a:ext>
            </a:extLst>
          </p:cNvPr>
          <p:cNvSpPr txBox="1">
            <a:spLocks/>
          </p:cNvSpPr>
          <p:nvPr/>
        </p:nvSpPr>
        <p:spPr>
          <a:xfrm>
            <a:off x="447551" y="3115677"/>
            <a:ext cx="730316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Moses and the Prophets</a:t>
            </a:r>
          </a:p>
        </p:txBody>
      </p:sp>
      <p:sp>
        <p:nvSpPr>
          <p:cNvPr id="10" name="Title 1">
            <a:extLst>
              <a:ext uri="{FF2B5EF4-FFF2-40B4-BE49-F238E27FC236}">
                <a16:creationId xmlns:a16="http://schemas.microsoft.com/office/drawing/2014/main" id="{0ED08667-C1A9-4538-8EFD-E2F83D667CEB}"/>
              </a:ext>
            </a:extLst>
          </p:cNvPr>
          <p:cNvSpPr txBox="1">
            <a:spLocks/>
          </p:cNvSpPr>
          <p:nvPr/>
        </p:nvSpPr>
        <p:spPr>
          <a:xfrm>
            <a:off x="1361951" y="3743826"/>
            <a:ext cx="520967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Psalms concerning Me</a:t>
            </a:r>
          </a:p>
        </p:txBody>
      </p:sp>
      <p:sp>
        <p:nvSpPr>
          <p:cNvPr id="3074" name="Rectangle 2"/>
          <p:cNvSpPr>
            <a:spLocks noGrp="1" noChangeArrowheads="1"/>
          </p:cNvSpPr>
          <p:nvPr>
            <p:ph type="title"/>
          </p:nvPr>
        </p:nvSpPr>
        <p:spPr>
          <a:xfrm>
            <a:off x="342900" y="480219"/>
            <a:ext cx="8458200" cy="5897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"These are the words which I spoke to you while I was still with you, that all things must be fulfilled which were written in the Law of Moses and the Prophets and the Psalms concerning Me." And He opened their understanding, that they might comprehend the Scriptures.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24:44-45 </a:t>
            </a:r>
          </a:p>
        </p:txBody>
      </p:sp>
      <p:sp>
        <p:nvSpPr>
          <p:cNvPr id="5" name="Rectangle 2">
            <a:extLst>
              <a:ext uri="{FF2B5EF4-FFF2-40B4-BE49-F238E27FC236}">
                <a16:creationId xmlns:a16="http://schemas.microsoft.com/office/drawing/2014/main" id="{3D2E6A98-D5F5-4680-A039-08881C2F3D31}"/>
              </a:ext>
            </a:extLst>
          </p:cNvPr>
          <p:cNvSpPr txBox="1">
            <a:spLocks noChangeArrowheads="1"/>
          </p:cNvSpPr>
          <p:nvPr/>
        </p:nvSpPr>
        <p:spPr bwMode="auto">
          <a:xfrm>
            <a:off x="5358796" y="3017968"/>
            <a:ext cx="2337404" cy="82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Prophets</a:t>
            </a:r>
          </a:p>
        </p:txBody>
      </p:sp>
      <p:sp>
        <p:nvSpPr>
          <p:cNvPr id="7" name="Rectangle 2">
            <a:extLst>
              <a:ext uri="{FF2B5EF4-FFF2-40B4-BE49-F238E27FC236}">
                <a16:creationId xmlns:a16="http://schemas.microsoft.com/office/drawing/2014/main" id="{744503D9-A6BB-4E6A-98E8-6CB7EF0F5F1D}"/>
              </a:ext>
            </a:extLst>
          </p:cNvPr>
          <p:cNvSpPr txBox="1">
            <a:spLocks noChangeArrowheads="1"/>
          </p:cNvSpPr>
          <p:nvPr/>
        </p:nvSpPr>
        <p:spPr bwMode="auto">
          <a:xfrm>
            <a:off x="982792" y="2417592"/>
            <a:ext cx="2124740" cy="77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fulfilled</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59DAA5B2-8339-4021-8246-A5BF7F7D085B}"/>
              </a:ext>
            </a:extLst>
          </p:cNvPr>
          <p:cNvSpPr txBox="1">
            <a:spLocks noChangeArrowheads="1"/>
          </p:cNvSpPr>
          <p:nvPr/>
        </p:nvSpPr>
        <p:spPr bwMode="auto">
          <a:xfrm>
            <a:off x="352425" y="3045619"/>
            <a:ext cx="7507930" cy="76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Moses and the Prophets</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EC73F40-5200-4655-A283-54EE7C80DE56}"/>
              </a:ext>
            </a:extLst>
          </p:cNvPr>
          <p:cNvSpPr txBox="1">
            <a:spLocks noChangeArrowheads="1"/>
          </p:cNvSpPr>
          <p:nvPr/>
        </p:nvSpPr>
        <p:spPr bwMode="auto">
          <a:xfrm>
            <a:off x="799038" y="3666753"/>
            <a:ext cx="6305594" cy="77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Psalms concerning Me</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12">
            <a:extLst>
              <a:ext uri="{FF2B5EF4-FFF2-40B4-BE49-F238E27FC236}">
                <a16:creationId xmlns:a16="http://schemas.microsoft.com/office/drawing/2014/main" id="{6A9A5253-471D-4057-8527-AD355DA7C324}"/>
              </a:ext>
            </a:extLst>
          </p:cNvPr>
          <p:cNvSpPr>
            <a:spLocks noChangeArrowheads="1"/>
          </p:cNvSpPr>
          <p:nvPr/>
        </p:nvSpPr>
        <p:spPr bwMode="auto">
          <a:xfrm>
            <a:off x="1593087" y="5484394"/>
            <a:ext cx="271421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Arial Black" panose="020B0A04020102020204" pitchFamily="34" charset="0"/>
              </a:rPr>
              <a:t>TRUTH</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Arial Black" panose="020B0A04020102020204" pitchFamily="34" charset="0"/>
            </a:endParaRPr>
          </a:p>
        </p:txBody>
      </p:sp>
      <p:sp>
        <p:nvSpPr>
          <p:cNvPr id="16" name="Rectangle 2">
            <a:extLst>
              <a:ext uri="{FF2B5EF4-FFF2-40B4-BE49-F238E27FC236}">
                <a16:creationId xmlns:a16="http://schemas.microsoft.com/office/drawing/2014/main" id="{2D29B084-4331-492D-B07F-47CF7478055D}"/>
              </a:ext>
            </a:extLst>
          </p:cNvPr>
          <p:cNvSpPr txBox="1">
            <a:spLocks noChangeArrowheads="1"/>
          </p:cNvSpPr>
          <p:nvPr/>
        </p:nvSpPr>
        <p:spPr bwMode="auto">
          <a:xfrm>
            <a:off x="3705725" y="2958424"/>
            <a:ext cx="2214939" cy="77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a:t>
            </a:r>
            <a:endParaRPr kumimoji="0" lang="en-US" altLang="en-US" sz="36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Title 1">
            <a:extLst>
              <a:ext uri="{FF2B5EF4-FFF2-40B4-BE49-F238E27FC236}">
                <a16:creationId xmlns:a16="http://schemas.microsoft.com/office/drawing/2014/main" id="{7C3A4640-66BD-41F2-9179-9E7BF52C43F9}"/>
              </a:ext>
            </a:extLst>
          </p:cNvPr>
          <p:cNvSpPr txBox="1">
            <a:spLocks/>
          </p:cNvSpPr>
          <p:nvPr/>
        </p:nvSpPr>
        <p:spPr>
          <a:xfrm>
            <a:off x="2028114" y="2808853"/>
            <a:ext cx="4320435"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Old Testament</a:t>
            </a:r>
          </a:p>
        </p:txBody>
      </p:sp>
      <p:sp>
        <p:nvSpPr>
          <p:cNvPr id="15" name="Rectangle 9">
            <a:extLst>
              <a:ext uri="{FF2B5EF4-FFF2-40B4-BE49-F238E27FC236}">
                <a16:creationId xmlns:a16="http://schemas.microsoft.com/office/drawing/2014/main" id="{64E8AA62-99A1-413D-9119-2E021AE1111D}"/>
              </a:ext>
            </a:extLst>
          </p:cNvPr>
          <p:cNvSpPr>
            <a:spLocks noChangeArrowheads="1"/>
          </p:cNvSpPr>
          <p:nvPr/>
        </p:nvSpPr>
        <p:spPr bwMode="auto">
          <a:xfrm>
            <a:off x="5482387" y="3701559"/>
            <a:ext cx="10589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Me</a:t>
            </a:r>
            <a:endParaRPr kumimoji="0" lang="en-US" sz="41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8627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750"/>
                                        <p:tgtEl>
                                          <p:spTgt spid="8"/>
                                        </p:tgtEl>
                                      </p:cBhvr>
                                    </p:animEffect>
                                  </p:childTnLst>
                                </p:cTn>
                              </p:par>
                              <p:par>
                                <p:cTn id="30" presetID="18" presetClass="emph" presetSubtype="0" fill="hold" grpId="1" nodeType="withEffect">
                                  <p:stCondLst>
                                    <p:cond delay="400"/>
                                  </p:stCondLst>
                                  <p:childTnLst>
                                    <p:set>
                                      <p:cBhvr override="childStyle">
                                        <p:cTn id="31" dur="75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750"/>
                                        <p:tgtEl>
                                          <p:spTgt spid="9"/>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600"/>
                                        <p:tgtEl>
                                          <p:spTgt spid="10"/>
                                        </p:tgtEl>
                                      </p:cBhvr>
                                    </p:animEffect>
                                  </p:childTnLst>
                                </p:cTn>
                              </p:par>
                              <p:par>
                                <p:cTn id="38" presetID="18" presetClass="emph" presetSubtype="0" fill="hold" grpId="1" nodeType="withEffect">
                                  <p:stCondLst>
                                    <p:cond delay="1000"/>
                                  </p:stCondLst>
                                  <p:childTnLst>
                                    <p:set>
                                      <p:cBhvr override="childStyle">
                                        <p:cTn id="39" dur="600" fill="hold"/>
                                        <p:tgtEl>
                                          <p:spTgt spid="10"/>
                                        </p:tgtEl>
                                        <p:attrNameLst>
                                          <p:attrName>style.textDecorationUnderline</p:attrName>
                                        </p:attrNameLst>
                                      </p:cBhvr>
                                      <p:to>
                                        <p:strVal val="true"/>
                                      </p:to>
                                    </p:set>
                                  </p:childTnLst>
                                </p:cTn>
                              </p:par>
                              <p:par>
                                <p:cTn id="40" presetID="22" presetClass="entr" presetSubtype="8" fill="hold" grpId="0" nodeType="withEffect">
                                  <p:stCondLst>
                                    <p:cond delay="100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600"/>
                                        <p:tgtEl>
                                          <p:spTgt spid="11"/>
                                        </p:tgtEl>
                                      </p:cBhvr>
                                    </p:animEffect>
                                  </p:childTnLst>
                                </p:cTn>
                              </p:par>
                              <p:par>
                                <p:cTn id="43" presetID="0" presetClass="entr" presetSubtype="0" fill="hold" grpId="0" nodeType="withEffect">
                                  <p:stCondLst>
                                    <p:cond delay="1400"/>
                                  </p:stCondLst>
                                  <p:iterate type="lt">
                                    <p:tmPct val="10000"/>
                                  </p:iterate>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stCondLst>
                                            <p:cond delay="0"/>
                                          </p:stCondLst>
                                        </p:cTn>
                                        <p:tgtEl>
                                          <p:spTgt spid="15"/>
                                        </p:tgtEl>
                                      </p:cBhvr>
                                    </p:animEffect>
                                    <p:anim to="" calcmode="lin" valueType="num">
                                      <p:cBhvr>
                                        <p:cTn id="46"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48" fill="hold">
                            <p:stCondLst>
                              <p:cond delay="19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dissolve">
                                      <p:cBhvr>
                                        <p:cTn id="56" dur="500">
                                          <p:stCondLst>
                                            <p:cond delay="0"/>
                                          </p:stCondLst>
                                        </p:cTn>
                                        <p:tgtEl>
                                          <p:spTgt spid="4"/>
                                        </p:tgtEl>
                                      </p:cBhvr>
                                    </p:animEffect>
                                    <p:anim to="" calcmode="lin" valueType="num">
                                      <p:cBhvr>
                                        <p:cTn id="5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64"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65"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strVal val="#ppt_w*0.70"/>
                                          </p:val>
                                        </p:tav>
                                        <p:tav tm="100000">
                                          <p:val>
                                            <p:strVal val="#ppt_w"/>
                                          </p:val>
                                        </p:tav>
                                      </p:tavLst>
                                    </p:anim>
                                    <p:anim calcmode="lin" valueType="num">
                                      <p:cBhvr>
                                        <p:cTn id="72" dur="1000" fill="hold"/>
                                        <p:tgtEl>
                                          <p:spTgt spid="16"/>
                                        </p:tgtEl>
                                        <p:attrNameLst>
                                          <p:attrName>ppt_h</p:attrName>
                                        </p:attrNameLst>
                                      </p:cBhvr>
                                      <p:tavLst>
                                        <p:tav tm="0">
                                          <p:val>
                                            <p:strVal val="#ppt_h"/>
                                          </p:val>
                                        </p:tav>
                                        <p:tav tm="100000">
                                          <p:val>
                                            <p:strVal val="#ppt_h"/>
                                          </p:val>
                                        </p:tav>
                                      </p:tavLst>
                                    </p:anim>
                                    <p:animEffect transition="in" filter="fade">
                                      <p:cBhvr>
                                        <p:cTn id="73" dur="1000"/>
                                        <p:tgtEl>
                                          <p:spTgt spid="16"/>
                                        </p:tgtEl>
                                      </p:cBhvr>
                                    </p:animEffect>
                                  </p:childTnLst>
                                </p:cTn>
                              </p:par>
                              <p:par>
                                <p:cTn id="74" presetID="10" presetClass="exit" presetSubtype="0" fill="hold" grpId="2"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0" presetClass="exit" presetSubtype="0" fill="hold" grpId="1" nodeType="withEffect">
                                  <p:stCondLst>
                                    <p:cond delay="0"/>
                                  </p:stCondLst>
                                  <p:childTnLst>
                                    <p:set>
                                      <p:cBhvr>
                                        <p:cTn id="78" dur="1" fill="hold">
                                          <p:stCondLst>
                                            <p:cond delay="999"/>
                                          </p:stCondLst>
                                        </p:cTn>
                                        <p:tgtEl>
                                          <p:spTgt spid="4"/>
                                        </p:tgtEl>
                                        <p:attrNameLst>
                                          <p:attrName>style.visibility</p:attrName>
                                        </p:attrNameLst>
                                      </p:cBhvr>
                                      <p:to>
                                        <p:strVal val="hidden"/>
                                      </p:to>
                                    </p:set>
                                    <p:animEffect transition="out" filter="dissolve">
                                      <p:cBhvr>
                                        <p:cTn id="79" dur="1000">
                                          <p:stCondLst>
                                            <p:cond delay="0"/>
                                          </p:stCondLst>
                                        </p:cTn>
                                        <p:tgtEl>
                                          <p:spTgt spid="4"/>
                                        </p:tgtEl>
                                      </p:cBhvr>
                                    </p:animEffect>
                                    <p:anim to="" calcmode="lin" valueType="num">
                                      <p:cBhvr>
                                        <p:cTn id="80"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81"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82" presetID="10" presetClass="exit" presetSubtype="0" fill="hold" grpId="1"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10" presetClass="exit" presetSubtype="0" fill="hold" grpId="2" nodeType="withEffect">
                                  <p:stCondLst>
                                    <p:cond delay="0"/>
                                  </p:stCondLst>
                                  <p:iterate type="lt">
                                    <p:tmPct val="0"/>
                                  </p:iterate>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0" grpId="0"/>
      <p:bldP spid="10" grpId="1"/>
      <p:bldP spid="10" grpId="2"/>
      <p:bldP spid="3074" grpId="0"/>
      <p:bldP spid="3074" grpId="1"/>
      <p:bldP spid="3074" grpId="2"/>
      <p:bldP spid="5" grpId="1"/>
      <p:bldP spid="7" grpId="0"/>
      <p:bldP spid="7" grpId="1"/>
      <p:bldP spid="9" grpId="0"/>
      <p:bldP spid="9" grpId="1"/>
      <p:bldP spid="11" grpId="0"/>
      <p:bldP spid="11" grpId="1"/>
      <p:bldP spid="14" grpId="0"/>
      <p:bldP spid="14" grpId="1"/>
      <p:bldP spid="16" grpId="0"/>
      <p:bldP spid="4" grpId="0"/>
      <p:bldP spid="4" grpId="1"/>
      <p:bldP spid="15" grpId="0"/>
      <p:bldP spid="15" grpId="1"/>
      <p:bldP spid="15"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97F9E-14AF-46AA-A139-A11ABECAD024}"/>
              </a:ext>
            </a:extLst>
          </p:cNvPr>
          <p:cNvPicPr>
            <a:picLocks noChangeAspect="1"/>
          </p:cNvPicPr>
          <p:nvPr/>
        </p:nvPicPr>
        <p:blipFill rotWithShape="1">
          <a:blip r:embed="rId3">
            <a:extLst>
              <a:ext uri="{28A0092B-C50C-407E-A947-70E740481C1C}">
                <a14:useLocalDpi xmlns:a14="http://schemas.microsoft.com/office/drawing/2010/main" val="0"/>
              </a:ext>
            </a:extLst>
          </a:blip>
          <a:srcRect r="15493"/>
          <a:stretch/>
        </p:blipFill>
        <p:spPr>
          <a:xfrm>
            <a:off x="-1" y="0"/>
            <a:ext cx="9144001" cy="6858000"/>
          </a:xfrm>
          <a:prstGeom prst="rect">
            <a:avLst/>
          </a:prstGeom>
        </p:spPr>
      </p:pic>
      <p:sp>
        <p:nvSpPr>
          <p:cNvPr id="4" name="Title 1">
            <a:extLst>
              <a:ext uri="{FF2B5EF4-FFF2-40B4-BE49-F238E27FC236}">
                <a16:creationId xmlns:a16="http://schemas.microsoft.com/office/drawing/2014/main" id="{4EE87600-6C63-41BC-808B-CE37969A1BD3}"/>
              </a:ext>
            </a:extLst>
          </p:cNvPr>
          <p:cNvSpPr txBox="1">
            <a:spLocks/>
          </p:cNvSpPr>
          <p:nvPr/>
        </p:nvSpPr>
        <p:spPr>
          <a:xfrm>
            <a:off x="2700087" y="4201026"/>
            <a:ext cx="462012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Promise of My Father</a:t>
            </a:r>
          </a:p>
        </p:txBody>
      </p:sp>
      <p:sp>
        <p:nvSpPr>
          <p:cNvPr id="10" name="Title 1">
            <a:extLst>
              <a:ext uri="{FF2B5EF4-FFF2-40B4-BE49-F238E27FC236}">
                <a16:creationId xmlns:a16="http://schemas.microsoft.com/office/drawing/2014/main" id="{20421A30-6058-4007-B611-8B69C27A84C0}"/>
              </a:ext>
            </a:extLst>
          </p:cNvPr>
          <p:cNvSpPr txBox="1">
            <a:spLocks/>
          </p:cNvSpPr>
          <p:nvPr/>
        </p:nvSpPr>
        <p:spPr>
          <a:xfrm>
            <a:off x="3237471" y="2001965"/>
            <a:ext cx="252077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repentance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"Thus it is written, and thus it was necessary for the Christ to suffer and to rise from the dead the third day, and that repentance and remission of sins should be preached in His name to all nations, beginning at Jerusalem. And you are witnesses of these things. Behold, I send the Promise of My Father upon you; but tarry in the city of Jerusalem until you are endued with power                     from on high."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46-49 </a:t>
            </a:r>
          </a:p>
        </p:txBody>
      </p:sp>
      <p:sp>
        <p:nvSpPr>
          <p:cNvPr id="5" name="Rectangle 2">
            <a:extLst>
              <a:ext uri="{FF2B5EF4-FFF2-40B4-BE49-F238E27FC236}">
                <a16:creationId xmlns:a16="http://schemas.microsoft.com/office/drawing/2014/main" id="{4C8D72B5-52DB-46ED-BCAE-01A047A024B9}"/>
              </a:ext>
            </a:extLst>
          </p:cNvPr>
          <p:cNvSpPr txBox="1">
            <a:spLocks noChangeArrowheads="1"/>
          </p:cNvSpPr>
          <p:nvPr/>
        </p:nvSpPr>
        <p:spPr bwMode="auto">
          <a:xfrm>
            <a:off x="2593932" y="4125487"/>
            <a:ext cx="4842712" cy="77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 of My Father</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6FD8B407-0E7C-47DF-9CF5-CF571C9995BB}"/>
              </a:ext>
            </a:extLst>
          </p:cNvPr>
          <p:cNvSpPr txBox="1">
            <a:spLocks noChangeArrowheads="1"/>
          </p:cNvSpPr>
          <p:nvPr/>
        </p:nvSpPr>
        <p:spPr bwMode="auto">
          <a:xfrm>
            <a:off x="3705725" y="2958424"/>
            <a:ext cx="2214939" cy="77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a:t>
            </a:r>
            <a:endParaRPr kumimoji="0" lang="en-US" altLang="en-US" sz="36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5E35D79-CE0E-4015-9F89-FB60E14868DD}"/>
              </a:ext>
            </a:extLst>
          </p:cNvPr>
          <p:cNvSpPr txBox="1">
            <a:spLocks noChangeArrowheads="1"/>
          </p:cNvSpPr>
          <p:nvPr/>
        </p:nvSpPr>
        <p:spPr bwMode="auto">
          <a:xfrm>
            <a:off x="6360694" y="1947863"/>
            <a:ext cx="2137988" cy="73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2700" cmpd="sng">
                  <a:solidFill>
                    <a:schemeClr val="bg1"/>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remission</a:t>
            </a:r>
            <a:endParaRPr kumimoji="0" lang="en-US" altLang="en-US" sz="3600" b="1" i="1" u="none" strike="noStrike" kern="0" cap="none" spc="0" normalizeH="0" baseline="0" noProof="0" dirty="0">
              <a:ln w="12700" cmpd="sng">
                <a:solidFill>
                  <a:schemeClr val="bg1"/>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2511D97-F774-4464-BBD5-0F532564ADAA}"/>
              </a:ext>
            </a:extLst>
          </p:cNvPr>
          <p:cNvSpPr txBox="1">
            <a:spLocks noChangeArrowheads="1"/>
          </p:cNvSpPr>
          <p:nvPr/>
        </p:nvSpPr>
        <p:spPr bwMode="auto">
          <a:xfrm>
            <a:off x="260683" y="2490537"/>
            <a:ext cx="1946735" cy="745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2700" cmpd="sng">
                  <a:solidFill>
                    <a:schemeClr val="bg1"/>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of sins</a:t>
            </a:r>
            <a:endParaRPr kumimoji="0" lang="en-US" altLang="en-US" sz="3600" b="1" i="1" u="none" strike="noStrike" kern="0" cap="none" spc="0" normalizeH="0" baseline="0" noProof="0" dirty="0">
              <a:ln w="12700" cmpd="sng">
                <a:solidFill>
                  <a:schemeClr val="bg1"/>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8217D97-416A-4CDA-93D6-022D0A82AE8E}"/>
              </a:ext>
            </a:extLst>
          </p:cNvPr>
          <p:cNvSpPr txBox="1">
            <a:spLocks noChangeArrowheads="1"/>
          </p:cNvSpPr>
          <p:nvPr/>
        </p:nvSpPr>
        <p:spPr bwMode="auto">
          <a:xfrm>
            <a:off x="3146866" y="1934480"/>
            <a:ext cx="2692415" cy="76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00CC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repentance</a:t>
            </a:r>
            <a:endParaRPr kumimoji="0" lang="en-US" altLang="en-US" sz="3600" b="1" i="1" u="none" strike="noStrike" kern="0" cap="none" spc="0" normalizeH="0" baseline="0" noProof="0" dirty="0">
              <a:ln w="3175" cmpd="sng">
                <a:solidFill>
                  <a:srgbClr val="FFFFFF"/>
                </a:solidFill>
                <a:prstDash val="solid"/>
                <a:miter lim="800000"/>
              </a:ln>
              <a:solidFill>
                <a:srgbClr val="00CC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D9B17818-8710-40AA-9194-88B410881558}"/>
              </a:ext>
            </a:extLst>
          </p:cNvPr>
          <p:cNvSpPr txBox="1">
            <a:spLocks noChangeArrowheads="1"/>
          </p:cNvSpPr>
          <p:nvPr/>
        </p:nvSpPr>
        <p:spPr bwMode="auto">
          <a:xfrm>
            <a:off x="3922017" y="3024188"/>
            <a:ext cx="4390927"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remission of sins</a:t>
            </a:r>
          </a:p>
        </p:txBody>
      </p:sp>
    </p:spTree>
    <p:extLst>
      <p:ext uri="{BB962C8B-B14F-4D97-AF65-F5344CB8AC3E}">
        <p14:creationId xmlns:p14="http://schemas.microsoft.com/office/powerpoint/2010/main" val="2387002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1.11111E-6 -1.48148E-6 L -0.11719 0.17014 " pathEditMode="relative" rAng="0" ptsTypes="AA">
                                      <p:cBhvr>
                                        <p:cTn id="6" dur="1750" fill="hold"/>
                                        <p:tgtEl>
                                          <p:spTgt spid="6"/>
                                        </p:tgtEl>
                                        <p:attrNameLst>
                                          <p:attrName>ppt_x</p:attrName>
                                          <p:attrName>ppt_y</p:attrName>
                                        </p:attrNameLst>
                                      </p:cBhvr>
                                      <p:rCtr x="-5868" y="8495"/>
                                    </p:animMotion>
                                  </p:childTnLst>
                                </p:cTn>
                              </p:par>
                              <p:par>
                                <p:cTn id="7" presetID="15" presetClass="entr" presetSubtype="0" fill="hold" grpId="0" nodeType="withEffect">
                                  <p:stCondLst>
                                    <p:cond delay="12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anim calcmode="lin" valueType="num">
                                      <p:cBhvr>
                                        <p:cTn id="11"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3" fill="hold">
                            <p:stCondLst>
                              <p:cond delay="2250"/>
                            </p:stCondLst>
                            <p:childTnLst>
                              <p:par>
                                <p:cTn id="14" presetID="10" presetClass="exit" presetSubtype="0" fill="hold" grpId="2"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18" presetClass="emph" presetSubtype="0" fill="hold" grpId="1" nodeType="withEffect">
                                  <p:stCondLst>
                                    <p:cond delay="0"/>
                                  </p:stCondLst>
                                  <p:childTnLst>
                                    <p:set>
                                      <p:cBhvr override="childStyle">
                                        <p:cTn id="33" dur="500" fill="hold"/>
                                        <p:tgtEl>
                                          <p:spTgt spid="10"/>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50"/>
                                        <p:tgtEl>
                                          <p:spTgt spid="8"/>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par>
                                <p:cTn id="45" presetID="6" presetClass="emph" presetSubtype="0" fill="hold" grpId="2" nodeType="withEffect">
                                  <p:stCondLst>
                                    <p:cond delay="0"/>
                                  </p:stCondLst>
                                  <p:childTnLst>
                                    <p:animScale>
                                      <p:cBhvr>
                                        <p:cTn id="46" dur="2000" fill="hold"/>
                                        <p:tgtEl>
                                          <p:spTgt spid="7"/>
                                        </p:tgtEl>
                                      </p:cBhvr>
                                      <p:by x="121000" y="121000"/>
                                    </p:animScale>
                                  </p:childTnLst>
                                </p:cTn>
                              </p:par>
                              <p:par>
                                <p:cTn id="47" presetID="6" presetClass="emph" presetSubtype="0" fill="hold" grpId="2" nodeType="withEffect">
                                  <p:stCondLst>
                                    <p:cond delay="0"/>
                                  </p:stCondLst>
                                  <p:childTnLst>
                                    <p:animScale>
                                      <p:cBhvr>
                                        <p:cTn id="48" dur="2000" fill="hold"/>
                                        <p:tgtEl>
                                          <p:spTgt spid="8"/>
                                        </p:tgtEl>
                                      </p:cBhvr>
                                      <p:by x="121000" y="121000"/>
                                    </p:animScale>
                                  </p:childTnLst>
                                </p:cTn>
                              </p:par>
                              <p:par>
                                <p:cTn id="49" presetID="42" presetClass="path" presetSubtype="0" accel="50000" decel="50000" fill="hold" grpId="0" nodeType="withEffect">
                                  <p:stCondLst>
                                    <p:cond delay="0"/>
                                  </p:stCondLst>
                                  <p:childTnLst>
                                    <p:animMotion origin="layout" path="M 4.16667E-6 -2.59259E-6 L 0.66388 0.08334 " pathEditMode="relative" rAng="0" ptsTypes="AA">
                                      <p:cBhvr>
                                        <p:cTn id="50" dur="1750" fill="hold"/>
                                        <p:tgtEl>
                                          <p:spTgt spid="8"/>
                                        </p:tgtEl>
                                        <p:attrNameLst>
                                          <p:attrName>ppt_x</p:attrName>
                                          <p:attrName>ppt_y</p:attrName>
                                        </p:attrNameLst>
                                      </p:cBhvr>
                                      <p:rCtr x="33194" y="4167"/>
                                    </p:animMotion>
                                  </p:childTnLst>
                                </p:cTn>
                              </p:par>
                              <p:par>
                                <p:cTn id="51" presetID="42" presetClass="path" presetSubtype="0" accel="50000" decel="50000" fill="hold" grpId="0" nodeType="withEffect">
                                  <p:stCondLst>
                                    <p:cond delay="0"/>
                                  </p:stCondLst>
                                  <p:childTnLst>
                                    <p:animMotion origin="layout" path="M 0 1.48148E-6 L -0.2309 0.16296 " pathEditMode="relative" rAng="0" ptsTypes="AA">
                                      <p:cBhvr>
                                        <p:cTn id="52" dur="1750" fill="hold"/>
                                        <p:tgtEl>
                                          <p:spTgt spid="7"/>
                                        </p:tgtEl>
                                        <p:attrNameLst>
                                          <p:attrName>ppt_x</p:attrName>
                                          <p:attrName>ppt_y</p:attrName>
                                        </p:attrNameLst>
                                      </p:cBhvr>
                                      <p:rCtr x="-11545" y="8148"/>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
                                        <p:tgtEl>
                                          <p:spTgt spid="12"/>
                                        </p:tgtEl>
                                      </p:cBhvr>
                                    </p:animEffect>
                                  </p:childTnLst>
                                </p:cTn>
                              </p:par>
                              <p:par>
                                <p:cTn id="72" presetID="10" presetClass="exit" presetSubtype="0" fill="hold" grpId="3"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3"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0" grpId="0"/>
      <p:bldP spid="10" grpId="1"/>
      <p:bldP spid="10" grpId="2"/>
      <p:bldP spid="3074" grpId="0"/>
      <p:bldP spid="3074" grpId="1"/>
      <p:bldP spid="5" grpId="0"/>
      <p:bldP spid="5" grpId="1"/>
      <p:bldP spid="6" grpId="1"/>
      <p:bldP spid="6" grpId="2"/>
      <p:bldP spid="7" grpId="0"/>
      <p:bldP spid="7" grpId="1"/>
      <p:bldP spid="7" grpId="2"/>
      <p:bldP spid="7" grpId="3"/>
      <p:bldP spid="8" grpId="0"/>
      <p:bldP spid="8" grpId="1"/>
      <p:bldP spid="8" grpId="2"/>
      <p:bldP spid="8" grpId="3"/>
      <p:bldP spid="11" grpId="0"/>
      <p:bldP spid="11" grpId="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DACE6-CC0F-4290-90EF-3EB736733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a:extLst>
              <a:ext uri="{FF2B5EF4-FFF2-40B4-BE49-F238E27FC236}">
                <a16:creationId xmlns:a16="http://schemas.microsoft.com/office/drawing/2014/main" id="{1848847F-ECAA-4B69-A750-8D622AD5405B}"/>
              </a:ext>
            </a:extLst>
          </p:cNvPr>
          <p:cNvSpPr txBox="1">
            <a:spLocks noChangeArrowheads="1"/>
          </p:cNvSpPr>
          <p:nvPr/>
        </p:nvSpPr>
        <p:spPr bwMode="auto">
          <a:xfrm>
            <a:off x="429625" y="1665957"/>
            <a:ext cx="8229600" cy="27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 + baptized in Christ</a:t>
            </a:r>
          </a:p>
          <a:p>
            <a:pPr eaLnBrk="1" hangingPunct="1"/>
            <a:endParaRPr lang="en-US" altLang="en-US" b="1" kern="0" dirty="0">
              <a:ln w="17780" cmpd="sng">
                <a:solidFill>
                  <a:srgbClr val="FFFFFF"/>
                </a:solidFill>
                <a:prstDash val="solid"/>
                <a:miter lim="800000"/>
              </a:ln>
              <a:solidFill>
                <a:srgbClr val="0066FF"/>
              </a:solidFill>
              <a:effectLst>
                <a:glow rad="254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remission of sins + Holy Spirit gift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B552DD43-A5F9-4048-9EAD-15E4B927FDE9}"/>
              </a:ext>
            </a:extLst>
          </p:cNvPr>
          <p:cNvSpPr txBox="1"/>
          <p:nvPr/>
        </p:nvSpPr>
        <p:spPr>
          <a:xfrm>
            <a:off x="3445726" y="1929168"/>
            <a:ext cx="1516566" cy="2215991"/>
          </a:xfrm>
          <a:prstGeom prst="rect">
            <a:avLst/>
          </a:prstGeom>
          <a:noFill/>
          <a:scene3d>
            <a:camera prst="orthographicFront"/>
            <a:lightRig rig="flat" dir="t"/>
          </a:scene3d>
          <a:sp3d extrusionH="50800" prstMaterial="plastic">
            <a:bevelT w="196850" h="196850"/>
          </a:sp3d>
        </p:spPr>
        <p:txBody>
          <a:bodyPr wrap="square" rtlCol="0">
            <a:spAutoFit/>
            <a:sp3d extrusionH="57150">
              <a:bevelT w="95250" h="95250"/>
            </a:sp3d>
          </a:bodyPr>
          <a:lstStyle/>
          <a:p>
            <a:pPr algn="ctr"/>
            <a:r>
              <a:rPr lang="en-US" sz="13800" b="1" kern="0" dirty="0">
                <a:ln w="17780" cmpd="sng">
                  <a:solidFill>
                    <a:srgbClr val="FFFFFF"/>
                  </a:solidFill>
                  <a:prstDash val="solid"/>
                  <a:miter lim="800000"/>
                </a:ln>
                <a:solidFill>
                  <a:srgbClr val="0099FF"/>
                </a:solidFill>
                <a:effectLst>
                  <a:glow rad="50800">
                    <a:schemeClr val="tx1"/>
                  </a:glow>
                  <a:outerShdw blurRad="50800" algn="tl" rotWithShape="0">
                    <a:srgbClr val="000000"/>
                  </a:outerShdw>
                </a:effectLst>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89098" y="787677"/>
            <a:ext cx="8229600" cy="4602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Peter said to them,    "Repent, and let every one of you be baptized in the name of Jesus Christ for the remission of sins; and you shall receive the gift of the Holy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2:38 </a:t>
            </a:r>
          </a:p>
        </p:txBody>
      </p:sp>
      <p:sp>
        <p:nvSpPr>
          <p:cNvPr id="4" name="Rectangle 2">
            <a:extLst>
              <a:ext uri="{FF2B5EF4-FFF2-40B4-BE49-F238E27FC236}">
                <a16:creationId xmlns:a16="http://schemas.microsoft.com/office/drawing/2014/main" id="{44EFCAB4-D516-446F-AC9D-5355F9775403}"/>
              </a:ext>
            </a:extLst>
          </p:cNvPr>
          <p:cNvSpPr txBox="1">
            <a:spLocks noChangeArrowheads="1"/>
          </p:cNvSpPr>
          <p:nvPr/>
        </p:nvSpPr>
        <p:spPr bwMode="auto">
          <a:xfrm>
            <a:off x="3456819" y="3653480"/>
            <a:ext cx="1316752" cy="78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11" name="Rectangle 2">
            <a:extLst>
              <a:ext uri="{FF2B5EF4-FFF2-40B4-BE49-F238E27FC236}">
                <a16:creationId xmlns:a16="http://schemas.microsoft.com/office/drawing/2014/main" id="{BEAEA3C7-5377-4435-98FF-DD911CD2B1DE}"/>
              </a:ext>
            </a:extLst>
          </p:cNvPr>
          <p:cNvSpPr txBox="1">
            <a:spLocks noChangeArrowheads="1"/>
          </p:cNvSpPr>
          <p:nvPr/>
        </p:nvSpPr>
        <p:spPr bwMode="auto">
          <a:xfrm>
            <a:off x="716757" y="1678648"/>
            <a:ext cx="2113272" cy="80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t>
            </a:r>
          </a:p>
        </p:txBody>
      </p:sp>
      <p:sp>
        <p:nvSpPr>
          <p:cNvPr id="12" name="Rectangle 2">
            <a:extLst>
              <a:ext uri="{FF2B5EF4-FFF2-40B4-BE49-F238E27FC236}">
                <a16:creationId xmlns:a16="http://schemas.microsoft.com/office/drawing/2014/main" id="{BDE962C5-3F08-4139-9AED-D28F5D62DC45}"/>
              </a:ext>
            </a:extLst>
          </p:cNvPr>
          <p:cNvSpPr txBox="1">
            <a:spLocks noChangeArrowheads="1"/>
          </p:cNvSpPr>
          <p:nvPr/>
        </p:nvSpPr>
        <p:spPr bwMode="auto">
          <a:xfrm>
            <a:off x="1390689" y="2347721"/>
            <a:ext cx="2852699" cy="80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baptized in</a:t>
            </a:r>
          </a:p>
        </p:txBody>
      </p:sp>
      <p:sp>
        <p:nvSpPr>
          <p:cNvPr id="13" name="Rectangle 2">
            <a:extLst>
              <a:ext uri="{FF2B5EF4-FFF2-40B4-BE49-F238E27FC236}">
                <a16:creationId xmlns:a16="http://schemas.microsoft.com/office/drawing/2014/main" id="{695A3FE0-7FA9-4FF2-B438-5A995B2CE548}"/>
              </a:ext>
            </a:extLst>
          </p:cNvPr>
          <p:cNvSpPr txBox="1">
            <a:spLocks noChangeArrowheads="1"/>
          </p:cNvSpPr>
          <p:nvPr/>
        </p:nvSpPr>
        <p:spPr bwMode="auto">
          <a:xfrm>
            <a:off x="771525" y="3016794"/>
            <a:ext cx="1815557" cy="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p>
        </p:txBody>
      </p:sp>
      <p:sp>
        <p:nvSpPr>
          <p:cNvPr id="14" name="Rectangle 2">
            <a:extLst>
              <a:ext uri="{FF2B5EF4-FFF2-40B4-BE49-F238E27FC236}">
                <a16:creationId xmlns:a16="http://schemas.microsoft.com/office/drawing/2014/main" id="{0DDE8EB7-55D3-4A94-B136-5E014FB2C5BE}"/>
              </a:ext>
            </a:extLst>
          </p:cNvPr>
          <p:cNvSpPr txBox="1">
            <a:spLocks noChangeArrowheads="1"/>
          </p:cNvSpPr>
          <p:nvPr/>
        </p:nvSpPr>
        <p:spPr bwMode="auto">
          <a:xfrm>
            <a:off x="3922017" y="3024188"/>
            <a:ext cx="4390927"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remission of sins</a:t>
            </a:r>
          </a:p>
        </p:txBody>
      </p:sp>
      <p:sp>
        <p:nvSpPr>
          <p:cNvPr id="15" name="Rectangle 2">
            <a:extLst>
              <a:ext uri="{FF2B5EF4-FFF2-40B4-BE49-F238E27FC236}">
                <a16:creationId xmlns:a16="http://schemas.microsoft.com/office/drawing/2014/main" id="{D4BF53F1-CBE8-4FE5-BF9D-87EA542ECD8D}"/>
              </a:ext>
            </a:extLst>
          </p:cNvPr>
          <p:cNvSpPr txBox="1">
            <a:spLocks noChangeArrowheads="1"/>
          </p:cNvSpPr>
          <p:nvPr/>
        </p:nvSpPr>
        <p:spPr bwMode="auto">
          <a:xfrm>
            <a:off x="2388394" y="4377999"/>
            <a:ext cx="281696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Holy Spirit</a:t>
            </a:r>
          </a:p>
        </p:txBody>
      </p:sp>
      <p:sp>
        <p:nvSpPr>
          <p:cNvPr id="16" name="Rectangle 2">
            <a:extLst>
              <a:ext uri="{FF2B5EF4-FFF2-40B4-BE49-F238E27FC236}">
                <a16:creationId xmlns:a16="http://schemas.microsoft.com/office/drawing/2014/main" id="{9E4F4084-6DE2-491C-A180-581BAD1BA38D}"/>
              </a:ext>
            </a:extLst>
          </p:cNvPr>
          <p:cNvSpPr txBox="1">
            <a:spLocks noChangeArrowheads="1"/>
          </p:cNvSpPr>
          <p:nvPr/>
        </p:nvSpPr>
        <p:spPr bwMode="auto">
          <a:xfrm>
            <a:off x="6657278" y="3699399"/>
            <a:ext cx="1193704" cy="79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gift</a:t>
            </a:r>
          </a:p>
        </p:txBody>
      </p:sp>
      <p:sp>
        <p:nvSpPr>
          <p:cNvPr id="18" name="Rectangle 6">
            <a:extLst>
              <a:ext uri="{FF2B5EF4-FFF2-40B4-BE49-F238E27FC236}">
                <a16:creationId xmlns:a16="http://schemas.microsoft.com/office/drawing/2014/main" id="{BEE491BE-F547-4833-8196-39358AFEB2DE}"/>
              </a:ext>
            </a:extLst>
          </p:cNvPr>
          <p:cNvSpPr>
            <a:spLocks noChangeArrowheads="1"/>
          </p:cNvSpPr>
          <p:nvPr/>
        </p:nvSpPr>
        <p:spPr bwMode="auto">
          <a:xfrm>
            <a:off x="5595215" y="1662504"/>
            <a:ext cx="760265" cy="73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9">
            <a:extLst>
              <a:ext uri="{FF2B5EF4-FFF2-40B4-BE49-F238E27FC236}">
                <a16:creationId xmlns:a16="http://schemas.microsoft.com/office/drawing/2014/main" id="{CA524CB0-E766-4B37-9CE1-D6EC8303268A}"/>
              </a:ext>
            </a:extLst>
          </p:cNvPr>
          <p:cNvSpPr>
            <a:spLocks noChangeArrowheads="1"/>
          </p:cNvSpPr>
          <p:nvPr/>
        </p:nvSpPr>
        <p:spPr bwMode="auto">
          <a:xfrm>
            <a:off x="6080893" y="1669330"/>
            <a:ext cx="183990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7" name="Rectangle 2" hidden="1">
            <a:extLst>
              <a:ext uri="{FF2B5EF4-FFF2-40B4-BE49-F238E27FC236}">
                <a16:creationId xmlns:a16="http://schemas.microsoft.com/office/drawing/2014/main" id="{53AEC06E-A0BD-41C3-BBDB-51490B843C3B}"/>
              </a:ext>
            </a:extLst>
          </p:cNvPr>
          <p:cNvSpPr txBox="1">
            <a:spLocks noChangeArrowheads="1"/>
          </p:cNvSpPr>
          <p:nvPr/>
        </p:nvSpPr>
        <p:spPr bwMode="auto">
          <a:xfrm>
            <a:off x="1623461" y="997744"/>
            <a:ext cx="1336433" cy="77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sins</a:t>
            </a:r>
          </a:p>
        </p:txBody>
      </p:sp>
    </p:spTree>
    <p:extLst>
      <p:ext uri="{BB962C8B-B14F-4D97-AF65-F5344CB8AC3E}">
        <p14:creationId xmlns:p14="http://schemas.microsoft.com/office/powerpoint/2010/main" val="175753460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14"/>
                                        </p:tgtEl>
                                      </p:cBhvr>
                                    </p:animEffect>
                                    <p:set>
                                      <p:cBhvr>
                                        <p:cTn id="14" dur="1" fill="hold">
                                          <p:stCondLst>
                                            <p:cond delay="24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42" presetClass="path" presetSubtype="0" accel="50000" decel="50000" fill="hold" grpId="2" nodeType="withEffect">
                                  <p:stCondLst>
                                    <p:cond delay="0"/>
                                  </p:stCondLst>
                                  <p:childTnLst>
                                    <p:animMotion origin="layout" path="M -3.61111E-6 -7.40741E-7 L 0.05243 -0.00718 " pathEditMode="relative" rAng="0" ptsTypes="AA">
                                      <p:cBhvr>
                                        <p:cTn id="36" dur="2000" fill="hold"/>
                                        <p:tgtEl>
                                          <p:spTgt spid="11"/>
                                        </p:tgtEl>
                                        <p:attrNameLst>
                                          <p:attrName>ppt_x</p:attrName>
                                          <p:attrName>ppt_y</p:attrName>
                                        </p:attrNameLst>
                                      </p:cBhvr>
                                      <p:rCtr x="2622" y="-370"/>
                                    </p:animMotion>
                                  </p:childTnLst>
                                </p:cTn>
                              </p:par>
                              <p:par>
                                <p:cTn id="37" presetID="42" presetClass="path" presetSubtype="0" accel="50000" decel="50000" fill="hold" grpId="2" nodeType="withEffect">
                                  <p:stCondLst>
                                    <p:cond delay="0"/>
                                  </p:stCondLst>
                                  <p:childTnLst>
                                    <p:animMotion origin="layout" path="M 3.88889E-6 2.59259E-6 L 0.22899 -0.1051 " pathEditMode="relative" rAng="0" ptsTypes="AA">
                                      <p:cBhvr>
                                        <p:cTn id="38" dur="2000" fill="hold"/>
                                        <p:tgtEl>
                                          <p:spTgt spid="12"/>
                                        </p:tgtEl>
                                        <p:attrNameLst>
                                          <p:attrName>ppt_x</p:attrName>
                                          <p:attrName>ppt_y</p:attrName>
                                        </p:attrNameLst>
                                      </p:cBhvr>
                                      <p:rCtr x="11441" y="-5255"/>
                                    </p:animMotion>
                                  </p:childTnLst>
                                </p:cTn>
                              </p:par>
                              <p:par>
                                <p:cTn id="39" presetID="42" presetClass="path" presetSubtype="0" accel="50000" decel="50000" fill="hold" grpId="2" nodeType="withEffect">
                                  <p:stCondLst>
                                    <p:cond delay="0"/>
                                  </p:stCondLst>
                                  <p:childTnLst>
                                    <p:animMotion origin="layout" path="M -5.55556E-7 3.7037E-7 L 0.58385 -0.20278 " pathEditMode="relative" rAng="0" ptsTypes="AA">
                                      <p:cBhvr>
                                        <p:cTn id="40" dur="2000" fill="hold"/>
                                        <p:tgtEl>
                                          <p:spTgt spid="13"/>
                                        </p:tgtEl>
                                        <p:attrNameLst>
                                          <p:attrName>ppt_x</p:attrName>
                                          <p:attrName>ppt_y</p:attrName>
                                        </p:attrNameLst>
                                      </p:cBhvr>
                                      <p:rCtr x="29184" y="-10139"/>
                                    </p:animMotion>
                                  </p:childTnLst>
                                </p:cTn>
                              </p:par>
                              <p:par>
                                <p:cTn id="41" presetID="42" presetClass="path" presetSubtype="0" accel="50000" decel="50000" fill="hold" grpId="2" nodeType="withEffect">
                                  <p:stCondLst>
                                    <p:cond delay="0"/>
                                  </p:stCondLst>
                                  <p:childTnLst>
                                    <p:animMotion origin="layout" path="M 2.77778E-6 -2.59259E-6 L -0.38316 0.09051 " pathEditMode="relative" rAng="0" ptsTypes="AA">
                                      <p:cBhvr>
                                        <p:cTn id="42" dur="2000" fill="hold"/>
                                        <p:tgtEl>
                                          <p:spTgt spid="14"/>
                                        </p:tgtEl>
                                        <p:attrNameLst>
                                          <p:attrName>ppt_x</p:attrName>
                                          <p:attrName>ppt_y</p:attrName>
                                        </p:attrNameLst>
                                      </p:cBhvr>
                                      <p:rCtr x="-19167" y="4514"/>
                                    </p:animMotion>
                                  </p:childTnLst>
                                </p:cTn>
                              </p:par>
                              <p:par>
                                <p:cTn id="43" presetID="42" presetClass="path" presetSubtype="0" accel="50000" decel="50000" fill="hold" grpId="2" nodeType="withEffect">
                                  <p:stCondLst>
                                    <p:cond delay="0"/>
                                  </p:stCondLst>
                                  <p:childTnLst>
                                    <p:animMotion origin="layout" path="M 2.22222E-6 1.11111E-6 L 0.27274 -0.10533 " pathEditMode="relative" rAng="0" ptsTypes="AA">
                                      <p:cBhvr>
                                        <p:cTn id="44" dur="2000" fill="hold"/>
                                        <p:tgtEl>
                                          <p:spTgt spid="15"/>
                                        </p:tgtEl>
                                        <p:attrNameLst>
                                          <p:attrName>ppt_x</p:attrName>
                                          <p:attrName>ppt_y</p:attrName>
                                        </p:attrNameLst>
                                      </p:cBhvr>
                                      <p:rCtr x="13628" y="-5278"/>
                                    </p:animMotion>
                                  </p:childTnLst>
                                </p:cTn>
                              </p:par>
                              <p:par>
                                <p:cTn id="45" presetID="42" presetClass="path" presetSubtype="0" accel="50000" decel="50000" fill="hold" grpId="2" nodeType="withEffect">
                                  <p:stCondLst>
                                    <p:cond delay="0"/>
                                  </p:stCondLst>
                                  <p:childTnLst>
                                    <p:animMotion origin="layout" path="M -2.77778E-6 -2.22222E-6 L 0.08247 -0.00764 " pathEditMode="relative" rAng="0" ptsTypes="AA">
                                      <p:cBhvr>
                                        <p:cTn id="46" dur="2000" fill="hold"/>
                                        <p:tgtEl>
                                          <p:spTgt spid="16"/>
                                        </p:tgtEl>
                                        <p:attrNameLst>
                                          <p:attrName>ppt_x</p:attrName>
                                          <p:attrName>ppt_y</p:attrName>
                                        </p:attrNameLst>
                                      </p:cBhvr>
                                      <p:rCtr x="4115" y="-394"/>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
                                        <p:tgtEl>
                                          <p:spTgt spid="6"/>
                                        </p:tgtEl>
                                      </p:cBhvr>
                                    </p:animEffec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0" presetClass="entr" presetSubtype="0" fill="hold" grpId="0" nodeType="withEffect">
                                  <p:stCondLst>
                                    <p:cond delay="25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stCondLst>
                                            <p:cond delay="0"/>
                                          </p:stCondLst>
                                        </p:cTn>
                                        <p:tgtEl>
                                          <p:spTgt spid="18"/>
                                        </p:tgtEl>
                                      </p:cBhvr>
                                    </p:animEffect>
                                    <p:anim to="" calcmode="lin" valueType="num">
                                      <p:cBhvr>
                                        <p:cTn id="75"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77" presetID="0" presetClass="entr" presetSubtype="0" fill="hold" grpId="0" nodeType="withEffect">
                                  <p:stCondLst>
                                    <p:cond delay="500"/>
                                  </p:stCondLst>
                                  <p:iterate type="lt">
                                    <p:tmPct val="10000"/>
                                  </p:iterate>
                                  <p:childTnLst>
                                    <p:set>
                                      <p:cBhvr>
                                        <p:cTn id="78" dur="1" fill="hold">
                                          <p:stCondLst>
                                            <p:cond delay="0"/>
                                          </p:stCondLst>
                                        </p:cTn>
                                        <p:tgtEl>
                                          <p:spTgt spid="19"/>
                                        </p:tgtEl>
                                        <p:attrNameLst>
                                          <p:attrName>style.visibility</p:attrName>
                                        </p:attrNameLst>
                                      </p:cBhvr>
                                      <p:to>
                                        <p:strVal val="visible"/>
                                      </p:to>
                                    </p:set>
                                    <p:animEffect transition="in" filter="dissolve">
                                      <p:cBhvr>
                                        <p:cTn id="79" dur="500">
                                          <p:stCondLst>
                                            <p:cond delay="0"/>
                                          </p:stCondLst>
                                        </p:cTn>
                                        <p:tgtEl>
                                          <p:spTgt spid="19"/>
                                        </p:tgtEl>
                                      </p:cBhvr>
                                    </p:animEffect>
                                    <p:anim to="" calcmode="lin" valueType="num">
                                      <p:cBhvr>
                                        <p:cTn id="80"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81"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82" presetID="26" presetClass="emph" presetSubtype="0" fill="hold" grpId="1" nodeType="withEffect">
                                  <p:stCondLst>
                                    <p:cond delay="1250"/>
                                  </p:stCondLst>
                                  <p:iterate type="lt">
                                    <p:tmPct val="0"/>
                                  </p:iterate>
                                  <p:childTnLst>
                                    <p:animEffect transition="out" filter="fade">
                                      <p:cBhvr>
                                        <p:cTn id="83" dur="500" tmFilter="0, 0; .2, .5; .8, .5; 1, 0"/>
                                        <p:tgtEl>
                                          <p:spTgt spid="19"/>
                                        </p:tgtEl>
                                      </p:cBhvr>
                                    </p:animEffect>
                                    <p:animScale>
                                      <p:cBhvr>
                                        <p:cTn id="84" dur="250" autoRev="1" fill="hold"/>
                                        <p:tgtEl>
                                          <p:spTgt spid="19"/>
                                        </p:tgtEl>
                                      </p:cBhvr>
                                      <p:by x="105000" y="105000"/>
                                    </p:animScale>
                                  </p:childTnLst>
                                </p:cTn>
                              </p:par>
                              <p:par>
                                <p:cTn id="85" presetID="23" presetClass="entr" presetSubtype="16" fill="hold" grpId="0" nodeType="withEffect">
                                  <p:stCondLst>
                                    <p:cond delay="100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250"/>
                                        <p:tgtEl>
                                          <p:spTgt spid="4"/>
                                        </p:tgtEl>
                                      </p:cBhvr>
                                    </p:animEffect>
                                  </p:childTnLst>
                                </p:cTn>
                              </p:par>
                              <p:par>
                                <p:cTn id="94" presetID="6" presetClass="emph" presetSubtype="0" fill="hold" grpId="3" nodeType="withEffect">
                                  <p:stCondLst>
                                    <p:cond delay="0"/>
                                  </p:stCondLst>
                                  <p:childTnLst>
                                    <p:animScale>
                                      <p:cBhvr>
                                        <p:cTn id="95" dur="2000" fill="hold"/>
                                        <p:tgtEl>
                                          <p:spTgt spid="4"/>
                                        </p:tgtEl>
                                      </p:cBhvr>
                                      <p:by x="88000" y="88000"/>
                                    </p:animScale>
                                  </p:childTnLst>
                                </p:cTn>
                              </p:par>
                              <p:par>
                                <p:cTn id="96" presetID="42" presetClass="path" presetSubtype="0" accel="50000" decel="50000" fill="hold" grpId="2" nodeType="withEffect">
                                  <p:stCondLst>
                                    <p:cond delay="0"/>
                                  </p:stCondLst>
                                  <p:childTnLst>
                                    <p:animMotion origin="layout" path="M 0 -3.33333E-6 L -0.19965 -0.38889 " pathEditMode="relative" rAng="0" ptsTypes="AA">
                                      <p:cBhvr>
                                        <p:cTn id="97" dur="2000" fill="hold"/>
                                        <p:tgtEl>
                                          <p:spTgt spid="4"/>
                                        </p:tgtEl>
                                        <p:attrNameLst>
                                          <p:attrName>ppt_x</p:attrName>
                                          <p:attrName>ppt_y</p:attrName>
                                        </p:attrNameLst>
                                      </p:cBhvr>
                                      <p:rCtr x="-9983" y="-19444"/>
                                    </p:animMotion>
                                  </p:childTnLst>
                                </p:cTn>
                              </p:par>
                              <p:par>
                                <p:cTn id="98" presetID="10" presetClass="exit" presetSubtype="0" fill="hold" grpId="1" nodeType="withEffect">
                                  <p:stCondLst>
                                    <p:cond delay="0"/>
                                  </p:stCondLst>
                                  <p:childTnLst>
                                    <p:animEffect transition="out" filter="fade">
                                      <p:cBhvr>
                                        <p:cTn id="99" dur="1250"/>
                                        <p:tgtEl>
                                          <p:spTgt spid="6"/>
                                        </p:tgtEl>
                                      </p:cBhvr>
                                    </p:animEffect>
                                    <p:set>
                                      <p:cBhvr>
                                        <p:cTn id="100" dur="1" fill="hold">
                                          <p:stCondLst>
                                            <p:cond delay="1249"/>
                                          </p:stCondLst>
                                        </p:cTn>
                                        <p:tgtEl>
                                          <p:spTgt spid="6"/>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10" presetClass="exit" presetSubtype="0" fill="hold" grpId="2" nodeType="withEffect">
                                  <p:stCondLst>
                                    <p:cond delay="0"/>
                                  </p:stCondLst>
                                  <p:iterate type="lt">
                                    <p:tmPct val="0"/>
                                  </p:iterate>
                                  <p:childTnLst>
                                    <p:animEffect transition="out" filter="fade">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
                                        </p:tgtEl>
                                      </p:cBhvr>
                                    </p:animEffect>
                                    <p:set>
                                      <p:cBhvr>
                                        <p:cTn id="10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074" grpId="0"/>
      <p:bldP spid="3074" grpId="1"/>
      <p:bldP spid="4" grpId="0"/>
      <p:bldP spid="4" grpId="2"/>
      <p:bldP spid="4" grpId="3"/>
      <p:bldP spid="11" grpId="0"/>
      <p:bldP spid="11" grpId="1"/>
      <p:bldP spid="11" grpId="2"/>
      <p:bldP spid="12" grpId="0"/>
      <p:bldP spid="12" grpId="1"/>
      <p:bldP spid="12" grpId="2"/>
      <p:bldP spid="13" grpId="0"/>
      <p:bldP spid="13" grpId="1"/>
      <p:bldP spid="13" grpId="2"/>
      <p:bldP spid="14" grpId="0"/>
      <p:bldP spid="14" grpId="1"/>
      <p:bldP spid="14" grpId="2"/>
      <p:bldP spid="14" grpId="3"/>
      <p:bldP spid="15" grpId="0"/>
      <p:bldP spid="15" grpId="1"/>
      <p:bldP spid="15" grpId="2"/>
      <p:bldP spid="16" grpId="0"/>
      <p:bldP spid="16" grpId="1"/>
      <p:bldP spid="16" grpId="2"/>
      <p:bldP spid="18" grpId="0"/>
      <p:bldP spid="18" grpId="1"/>
      <p:bldP spid="19" grpId="0"/>
      <p:bldP spid="19" grpId="1"/>
      <p:bldP spid="19"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3AD95-15B4-45B4-B456-82E60588A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86E7F66-7AD0-45B4-9240-6707719AAD8E}"/>
              </a:ext>
            </a:extLst>
          </p:cNvPr>
          <p:cNvSpPr txBox="1">
            <a:spLocks/>
          </p:cNvSpPr>
          <p:nvPr/>
        </p:nvSpPr>
        <p:spPr>
          <a:xfrm>
            <a:off x="1616869" y="1069515"/>
            <a:ext cx="52959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sins may be blotted out</a:t>
            </a:r>
          </a:p>
        </p:txBody>
      </p:sp>
      <p:sp>
        <p:nvSpPr>
          <p:cNvPr id="3074" name="Rectangle 2"/>
          <p:cNvSpPr>
            <a:spLocks noGrp="1" noChangeArrowheads="1"/>
          </p:cNvSpPr>
          <p:nvPr>
            <p:ph type="title"/>
          </p:nvPr>
        </p:nvSpPr>
        <p:spPr>
          <a:xfrm>
            <a:off x="266700" y="289719"/>
            <a:ext cx="8610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"Repent therefore and be converted, that your sins may be blotted out, so that times of refreshing may come from the presence of the Lord, and that He may send Jesus Christ, who was preached to you before, whom heaven must receive until the times of restoration of all things, which God has spoken by the mouth of all His holy prophets since the world began."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3:19-21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A259D96-96EC-49BC-8D6D-BBF6EE8FFE42}"/>
              </a:ext>
            </a:extLst>
          </p:cNvPr>
          <p:cNvSpPr txBox="1">
            <a:spLocks noChangeArrowheads="1"/>
          </p:cNvSpPr>
          <p:nvPr/>
        </p:nvSpPr>
        <p:spPr bwMode="auto">
          <a:xfrm>
            <a:off x="1623461" y="997744"/>
            <a:ext cx="1336433" cy="77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7" name="Rectangle 2">
            <a:extLst>
              <a:ext uri="{FF2B5EF4-FFF2-40B4-BE49-F238E27FC236}">
                <a16:creationId xmlns:a16="http://schemas.microsoft.com/office/drawing/2014/main" id="{8FB764CF-D3CA-4B92-8044-EE4ABEDBD50D}"/>
              </a:ext>
            </a:extLst>
          </p:cNvPr>
          <p:cNvSpPr txBox="1">
            <a:spLocks noChangeArrowheads="1"/>
          </p:cNvSpPr>
          <p:nvPr/>
        </p:nvSpPr>
        <p:spPr bwMode="auto">
          <a:xfrm>
            <a:off x="1556960" y="1004922"/>
            <a:ext cx="5430579" cy="76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sins may be blotted out</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8BE1513F-674E-499B-896F-B640EE0AFB83}"/>
              </a:ext>
            </a:extLst>
          </p:cNvPr>
          <p:cNvSpPr txBox="1">
            <a:spLocks noChangeArrowheads="1"/>
          </p:cNvSpPr>
          <p:nvPr/>
        </p:nvSpPr>
        <p:spPr bwMode="auto">
          <a:xfrm>
            <a:off x="4987310" y="3199152"/>
            <a:ext cx="1377772" cy="73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sins</a:t>
            </a:r>
          </a:p>
        </p:txBody>
      </p:sp>
    </p:spTree>
    <p:extLst>
      <p:ext uri="{BB962C8B-B14F-4D97-AF65-F5344CB8AC3E}">
        <p14:creationId xmlns:p14="http://schemas.microsoft.com/office/powerpoint/2010/main" val="21288629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6" presetClass="emph" presetSubtype="0" fill="hold" grpId="3" nodeType="withEffect">
                                  <p:stCondLst>
                                    <p:cond delay="0"/>
                                  </p:stCondLst>
                                  <p:childTnLst>
                                    <p:animScale>
                                      <p:cBhvr>
                                        <p:cTn id="28" dur="2000" fill="hold"/>
                                        <p:tgtEl>
                                          <p:spTgt spid="4"/>
                                        </p:tgtEl>
                                      </p:cBhvr>
                                      <p:by x="111000" y="111000"/>
                                    </p:animScale>
                                  </p:childTnLst>
                                </p:cTn>
                              </p:par>
                              <p:par>
                                <p:cTn id="29" presetID="42" presetClass="path" presetSubtype="0" accel="50000" decel="50000" fill="hold" grpId="2" nodeType="withEffect">
                                  <p:stCondLst>
                                    <p:cond delay="0"/>
                                  </p:stCondLst>
                                  <p:childTnLst>
                                    <p:animMotion origin="layout" path="M -4.44444E-6 -1.85185E-6 L 0.36962 0.31921 " pathEditMode="relative" rAng="0" ptsTypes="AA">
                                      <p:cBhvr>
                                        <p:cTn id="30" dur="2000" fill="hold"/>
                                        <p:tgtEl>
                                          <p:spTgt spid="4"/>
                                        </p:tgtEl>
                                        <p:attrNameLst>
                                          <p:attrName>ppt_x</p:attrName>
                                          <p:attrName>ppt_y</p:attrName>
                                        </p:attrNameLst>
                                      </p:cBhvr>
                                      <p:rCtr x="18472" y="15949"/>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4" grpId="3"/>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60630-3245-4ECD-9C3F-3EAC97455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F9E2A938-5D98-4291-A163-269270D5B6AB}"/>
              </a:ext>
            </a:extLst>
          </p:cNvPr>
          <p:cNvSpPr txBox="1">
            <a:spLocks/>
          </p:cNvSpPr>
          <p:nvPr/>
        </p:nvSpPr>
        <p:spPr>
          <a:xfrm>
            <a:off x="1030808" y="3249356"/>
            <a:ext cx="540802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wash away your sins</a:t>
            </a:r>
          </a:p>
        </p:txBody>
      </p:sp>
      <p:sp>
        <p:nvSpPr>
          <p:cNvPr id="3074" name="Rectangle 2"/>
          <p:cNvSpPr>
            <a:spLocks noGrp="1" noChangeArrowheads="1"/>
          </p:cNvSpPr>
          <p:nvPr>
            <p:ph type="title"/>
          </p:nvPr>
        </p:nvSpPr>
        <p:spPr>
          <a:xfrm>
            <a:off x="490958" y="1779926"/>
            <a:ext cx="8229600" cy="35168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now why are you waiting? Arise and be baptized, and      wash away your sins, calling          on the name of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22:16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418FC18-E704-4187-80EE-5C56ECB15029}"/>
              </a:ext>
            </a:extLst>
          </p:cNvPr>
          <p:cNvSpPr txBox="1">
            <a:spLocks noChangeArrowheads="1"/>
          </p:cNvSpPr>
          <p:nvPr/>
        </p:nvSpPr>
        <p:spPr bwMode="auto">
          <a:xfrm>
            <a:off x="4987310" y="3199152"/>
            <a:ext cx="1377772" cy="73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7" name="Rectangle 2">
            <a:extLst>
              <a:ext uri="{FF2B5EF4-FFF2-40B4-BE49-F238E27FC236}">
                <a16:creationId xmlns:a16="http://schemas.microsoft.com/office/drawing/2014/main" id="{5C989B04-FB19-484A-BB30-A5649C52ADA0}"/>
              </a:ext>
            </a:extLst>
          </p:cNvPr>
          <p:cNvSpPr txBox="1">
            <a:spLocks noChangeArrowheads="1"/>
          </p:cNvSpPr>
          <p:nvPr/>
        </p:nvSpPr>
        <p:spPr bwMode="auto">
          <a:xfrm>
            <a:off x="881061" y="3186114"/>
            <a:ext cx="5695407" cy="76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wash away your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2BE81578-12D6-476E-9A46-8F0B0BF2AC57}"/>
              </a:ext>
            </a:extLst>
          </p:cNvPr>
          <p:cNvSpPr txBox="1">
            <a:spLocks noChangeArrowheads="1"/>
          </p:cNvSpPr>
          <p:nvPr/>
        </p:nvSpPr>
        <p:spPr bwMode="auto">
          <a:xfrm>
            <a:off x="5991785" y="3568505"/>
            <a:ext cx="1346597" cy="7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sins</a:t>
            </a:r>
          </a:p>
        </p:txBody>
      </p:sp>
    </p:spTree>
    <p:extLst>
      <p:ext uri="{BB962C8B-B14F-4D97-AF65-F5344CB8AC3E}">
        <p14:creationId xmlns:p14="http://schemas.microsoft.com/office/powerpoint/2010/main" val="37488801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600"/>
                                        <p:tgtEl>
                                          <p:spTgt spid="6"/>
                                        </p:tgtEl>
                                      </p:cBhvr>
                                    </p:animEffect>
                                  </p:childTnLst>
                                </p:cTn>
                              </p:par>
                              <p:par>
                                <p:cTn id="17" presetID="18" presetClass="emph" presetSubtype="0" fill="hold" grpId="1" nodeType="withEffect">
                                  <p:stCondLst>
                                    <p:cond delay="0"/>
                                  </p:stCondLst>
                                  <p:childTnLst>
                                    <p:set>
                                      <p:cBhvr override="childStyle">
                                        <p:cTn id="18" dur="6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6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42" presetClass="path" presetSubtype="0" accel="50000" decel="50000" fill="hold" grpId="2" nodeType="withEffect">
                                  <p:stCondLst>
                                    <p:cond delay="0"/>
                                  </p:stCondLst>
                                  <p:childTnLst>
                                    <p:animMotion origin="layout" path="M -3.33333E-6 2.59259E-6 L 0.10834 0.05578 " pathEditMode="relative" rAng="0" ptsTypes="AA">
                                      <p:cBhvr>
                                        <p:cTn id="28" dur="2000" fill="hold"/>
                                        <p:tgtEl>
                                          <p:spTgt spid="4"/>
                                        </p:tgtEl>
                                        <p:attrNameLst>
                                          <p:attrName>ppt_x</p:attrName>
                                          <p:attrName>ppt_y</p:attrName>
                                        </p:attrNameLst>
                                      </p:cBhvr>
                                      <p:rCtr x="5417" y="2778"/>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63CB0-CA6B-4B25-8CBC-4657772F8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FB422027-9166-439A-A96C-C35F1984DA4B}"/>
              </a:ext>
            </a:extLst>
          </p:cNvPr>
          <p:cNvSpPr txBox="1">
            <a:spLocks/>
          </p:cNvSpPr>
          <p:nvPr/>
        </p:nvSpPr>
        <p:spPr>
          <a:xfrm>
            <a:off x="1483520" y="1621965"/>
            <a:ext cx="1371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turn</a:t>
            </a:r>
          </a:p>
        </p:txBody>
      </p:sp>
      <p:sp>
        <p:nvSpPr>
          <p:cNvPr id="8" name="Title 1">
            <a:extLst>
              <a:ext uri="{FF2B5EF4-FFF2-40B4-BE49-F238E27FC236}">
                <a16:creationId xmlns:a16="http://schemas.microsoft.com/office/drawing/2014/main" id="{1BA3B56B-A531-47B6-AF39-98C0922919A3}"/>
              </a:ext>
            </a:extLst>
          </p:cNvPr>
          <p:cNvSpPr txBox="1">
            <a:spLocks/>
          </p:cNvSpPr>
          <p:nvPr/>
        </p:nvSpPr>
        <p:spPr>
          <a:xfrm>
            <a:off x="677069" y="3630946"/>
            <a:ext cx="68072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 forgiveness of sins</a:t>
            </a:r>
          </a:p>
        </p:txBody>
      </p:sp>
      <p:sp>
        <p:nvSpPr>
          <p:cNvPr id="10" name="Title 1">
            <a:extLst>
              <a:ext uri="{FF2B5EF4-FFF2-40B4-BE49-F238E27FC236}">
                <a16:creationId xmlns:a16="http://schemas.microsoft.com/office/drawing/2014/main" id="{F9DBC30A-36C0-487D-A1BC-5419590D7681}"/>
              </a:ext>
            </a:extLst>
          </p:cNvPr>
          <p:cNvSpPr txBox="1">
            <a:spLocks/>
          </p:cNvSpPr>
          <p:nvPr/>
        </p:nvSpPr>
        <p:spPr>
          <a:xfrm>
            <a:off x="2582862" y="2965127"/>
            <a:ext cx="18837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God</a:t>
            </a:r>
          </a:p>
        </p:txBody>
      </p:sp>
      <p:sp>
        <p:nvSpPr>
          <p:cNvPr id="3074" name="Rectangle 2"/>
          <p:cNvSpPr>
            <a:spLocks noGrp="1" noChangeArrowheads="1"/>
          </p:cNvSpPr>
          <p:nvPr>
            <p:ph type="title"/>
          </p:nvPr>
        </p:nvSpPr>
        <p:spPr>
          <a:xfrm>
            <a:off x="647700" y="946297"/>
            <a:ext cx="7848600" cy="52790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open their eyes, in order to turn them from darkness to light, and from the power of Satan to God, that they may receive forgiveness of sins and an inheritance among those who are sanctified by faith in Me.'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26:18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42ACE77-1AE5-4C26-931D-69957F7A2975}"/>
              </a:ext>
            </a:extLst>
          </p:cNvPr>
          <p:cNvSpPr txBox="1">
            <a:spLocks noChangeArrowheads="1"/>
          </p:cNvSpPr>
          <p:nvPr/>
        </p:nvSpPr>
        <p:spPr bwMode="auto">
          <a:xfrm>
            <a:off x="5991785" y="3568505"/>
            <a:ext cx="1346597" cy="7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7" name="Rectangle 2">
            <a:extLst>
              <a:ext uri="{FF2B5EF4-FFF2-40B4-BE49-F238E27FC236}">
                <a16:creationId xmlns:a16="http://schemas.microsoft.com/office/drawing/2014/main" id="{2A6D55AB-5570-431C-93EC-D004D0FECD44}"/>
              </a:ext>
            </a:extLst>
          </p:cNvPr>
          <p:cNvSpPr txBox="1">
            <a:spLocks noChangeArrowheads="1"/>
          </p:cNvSpPr>
          <p:nvPr/>
        </p:nvSpPr>
        <p:spPr bwMode="auto">
          <a:xfrm>
            <a:off x="1369060" y="1551732"/>
            <a:ext cx="1602740" cy="77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B826D44-EDDC-4AE5-BB48-0972599568B3}"/>
              </a:ext>
            </a:extLst>
          </p:cNvPr>
          <p:cNvSpPr txBox="1">
            <a:spLocks noChangeArrowheads="1"/>
          </p:cNvSpPr>
          <p:nvPr/>
        </p:nvSpPr>
        <p:spPr bwMode="auto">
          <a:xfrm>
            <a:off x="810260" y="3574842"/>
            <a:ext cx="6531134" cy="75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 forgiveness of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92E2A127-ABC0-49BF-9B45-3EDEB3236D1D}"/>
              </a:ext>
            </a:extLst>
          </p:cNvPr>
          <p:cNvSpPr txBox="1">
            <a:spLocks noChangeArrowheads="1"/>
          </p:cNvSpPr>
          <p:nvPr/>
        </p:nvSpPr>
        <p:spPr bwMode="auto">
          <a:xfrm>
            <a:off x="2493009" y="2888457"/>
            <a:ext cx="2071847" cy="78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9">
            <a:extLst>
              <a:ext uri="{FF2B5EF4-FFF2-40B4-BE49-F238E27FC236}">
                <a16:creationId xmlns:a16="http://schemas.microsoft.com/office/drawing/2014/main" id="{13B142BE-6645-4A87-B739-C74884BCB153}"/>
              </a:ext>
            </a:extLst>
          </p:cNvPr>
          <p:cNvSpPr>
            <a:spLocks noChangeArrowheads="1"/>
          </p:cNvSpPr>
          <p:nvPr/>
        </p:nvSpPr>
        <p:spPr bwMode="auto">
          <a:xfrm>
            <a:off x="3142207" y="2925543"/>
            <a:ext cx="139645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pic>
        <p:nvPicPr>
          <p:cNvPr id="16" name="Picture 19">
            <a:extLst>
              <a:ext uri="{FF2B5EF4-FFF2-40B4-BE49-F238E27FC236}">
                <a16:creationId xmlns:a16="http://schemas.microsoft.com/office/drawing/2014/main" id="{FAF8DBCB-BBC0-4739-8FE8-6B16FA25CBA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ounded Rectangle 25">
            <a:extLst>
              <a:ext uri="{FF2B5EF4-FFF2-40B4-BE49-F238E27FC236}">
                <a16:creationId xmlns:a16="http://schemas.microsoft.com/office/drawing/2014/main" id="{FACEA0C4-F46D-46CA-A604-E5B148628202}"/>
              </a:ext>
            </a:extLst>
          </p:cNvPr>
          <p:cNvSpPr/>
          <p:nvPr/>
        </p:nvSpPr>
        <p:spPr>
          <a:xfrm>
            <a:off x="1752600" y="4940300"/>
            <a:ext cx="5854700" cy="774700"/>
          </a:xfrm>
          <a:prstGeom prst="roundRect">
            <a:avLst>
              <a:gd name="adj" fmla="val 24286"/>
            </a:avLst>
          </a:prstGeom>
          <a:blipFill>
            <a:blip r:embed="rId5"/>
            <a:stretch>
              <a:fillRect/>
            </a:stretch>
          </a:blipFill>
          <a:ln w="25400" cap="flat" cmpd="sng" algn="ctr">
            <a:noFill/>
            <a:prstDash val="solid"/>
          </a:ln>
          <a:effectLst>
            <a:softEdge rad="11620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E7C0695D-4D6B-4C25-BCE0-09221811A7BF}"/>
              </a:ext>
            </a:extLst>
          </p:cNvPr>
          <p:cNvSpPr>
            <a:spLocks noChangeArrowheads="1"/>
          </p:cNvSpPr>
          <p:nvPr/>
        </p:nvSpPr>
        <p:spPr bwMode="auto">
          <a:xfrm>
            <a:off x="6557207" y="4940175"/>
            <a:ext cx="111860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Me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5" name="Rectangle 2">
            <a:extLst>
              <a:ext uri="{FF2B5EF4-FFF2-40B4-BE49-F238E27FC236}">
                <a16:creationId xmlns:a16="http://schemas.microsoft.com/office/drawing/2014/main" id="{C7818085-1BCD-4215-ABD8-7E72D1754704}"/>
              </a:ext>
            </a:extLst>
          </p:cNvPr>
          <p:cNvSpPr txBox="1">
            <a:spLocks noChangeArrowheads="1"/>
          </p:cNvSpPr>
          <p:nvPr/>
        </p:nvSpPr>
        <p:spPr bwMode="auto">
          <a:xfrm>
            <a:off x="4689819" y="4921253"/>
            <a:ext cx="1628555" cy="748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hidden="1">
            <a:extLst>
              <a:ext uri="{FF2B5EF4-FFF2-40B4-BE49-F238E27FC236}">
                <a16:creationId xmlns:a16="http://schemas.microsoft.com/office/drawing/2014/main" id="{3E64C260-64A1-4456-A455-85874A6F849B}"/>
              </a:ext>
            </a:extLst>
          </p:cNvPr>
          <p:cNvSpPr txBox="1">
            <a:spLocks noChangeArrowheads="1"/>
          </p:cNvSpPr>
          <p:nvPr/>
        </p:nvSpPr>
        <p:spPr bwMode="auto">
          <a:xfrm>
            <a:off x="1608462" y="4912520"/>
            <a:ext cx="6161557" cy="76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sanctified by faith in Me</a:t>
            </a:r>
            <a:endParaRPr kumimoji="0" lang="en-US" altLang="en-US" sz="44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6">
            <a:extLst>
              <a:ext uri="{FF2B5EF4-FFF2-40B4-BE49-F238E27FC236}">
                <a16:creationId xmlns:a16="http://schemas.microsoft.com/office/drawing/2014/main" id="{05293569-319C-44FF-A952-F580C7649F7F}"/>
              </a:ext>
            </a:extLst>
          </p:cNvPr>
          <p:cNvSpPr>
            <a:spLocks noChangeArrowheads="1"/>
          </p:cNvSpPr>
          <p:nvPr/>
        </p:nvSpPr>
        <p:spPr bwMode="auto">
          <a:xfrm>
            <a:off x="5979742" y="4935184"/>
            <a:ext cx="812576" cy="73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00CC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578057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8" presetClass="emph" presetSubtype="0" fill="hold" grpId="1" nodeType="withEffect">
                                  <p:stCondLst>
                                    <p:cond delay="400"/>
                                  </p:stCondLst>
                                  <p:childTnLst>
                                    <p:set>
                                      <p:cBhvr override="childStyle">
                                        <p:cTn id="34" dur="500" fill="hold"/>
                                        <p:tgtEl>
                                          <p:spTgt spid="10"/>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0" presetClass="entr" presetSubtype="0" fill="hold" grpId="0" nodeType="withEffect">
                                  <p:stCondLst>
                                    <p:cond delay="750"/>
                                  </p:stCondLst>
                                  <p:iterate type="lt">
                                    <p:tmPct val="10000"/>
                                  </p:iterate>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stCondLst>
                                            <p:cond delay="0"/>
                                          </p:stCondLst>
                                        </p:cTn>
                                        <p:tgtEl>
                                          <p:spTgt spid="12"/>
                                        </p:tgtEl>
                                      </p:cBhvr>
                                    </p:animEffect>
                                    <p:anim to="" calcmode="lin" valueType="num">
                                      <p:cBhvr>
                                        <p:cTn id="4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3" fill="hold">
                            <p:stCondLst>
                              <p:cond delay="135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2"/>
                                        </p:tgtEl>
                                      </p:cBhvr>
                                    </p:animEffect>
                                    <p:animScale>
                                      <p:cBhvr>
                                        <p:cTn id="46" dur="250" autoRev="1" fill="hold"/>
                                        <p:tgtEl>
                                          <p:spTgt spid="1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750"/>
                                        <p:tgtEl>
                                          <p:spTgt spid="8"/>
                                        </p:tgtEl>
                                      </p:cBhvr>
                                    </p:animEffect>
                                  </p:childTnLst>
                                </p:cTn>
                              </p:par>
                              <p:par>
                                <p:cTn id="52" presetID="18" presetClass="emph" presetSubtype="0" fill="hold" grpId="1" nodeType="withEffect">
                                  <p:stCondLst>
                                    <p:cond delay="0"/>
                                  </p:stCondLst>
                                  <p:childTnLst>
                                    <p:set>
                                      <p:cBhvr override="childStyle">
                                        <p:cTn id="53" dur="750" fill="hold"/>
                                        <p:tgtEl>
                                          <p:spTgt spid="8"/>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75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par>
                          <p:cTn id="65" fill="hold">
                            <p:stCondLst>
                              <p:cond delay="500"/>
                            </p:stCondLst>
                            <p:childTnLst>
                              <p:par>
                                <p:cTn id="66" presetID="21" presetClass="entr" presetSubtype="8"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heel(8)">
                                      <p:cBhvr>
                                        <p:cTn id="68" dur="1500"/>
                                        <p:tgtEl>
                                          <p:spTgt spid="15"/>
                                        </p:tgtEl>
                                      </p:cBhvr>
                                    </p:animEffect>
                                  </p:childTnLst>
                                </p:cTn>
                              </p:par>
                              <p:par>
                                <p:cTn id="69" presetID="0" presetClass="entr" presetSubtype="0" fill="hold" grpId="0" nodeType="withEffect">
                                  <p:stCondLst>
                                    <p:cond delay="125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stCondLst>
                                            <p:cond delay="0"/>
                                          </p:stCondLst>
                                        </p:cTn>
                                        <p:tgtEl>
                                          <p:spTgt spid="18"/>
                                        </p:tgtEl>
                                      </p:cBhvr>
                                    </p:animEffect>
                                    <p:anim to="" calcmode="lin" valueType="num">
                                      <p:cBhvr>
                                        <p:cTn id="72"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74" presetID="0" presetClass="entr" presetSubtype="0" fill="hold" grpId="0" nodeType="withEffect">
                                  <p:stCondLst>
                                    <p:cond delay="1500"/>
                                  </p:stCondLst>
                                  <p:iterate type="lt">
                                    <p:tmPct val="10000"/>
                                  </p:iterate>
                                  <p:childTnLst>
                                    <p:set>
                                      <p:cBhvr>
                                        <p:cTn id="75" dur="1" fill="hold">
                                          <p:stCondLst>
                                            <p:cond delay="0"/>
                                          </p:stCondLst>
                                        </p:cTn>
                                        <p:tgtEl>
                                          <p:spTgt spid="13"/>
                                        </p:tgtEl>
                                        <p:attrNameLst>
                                          <p:attrName>style.visibility</p:attrName>
                                        </p:attrNameLst>
                                      </p:cBhvr>
                                      <p:to>
                                        <p:strVal val="visible"/>
                                      </p:to>
                                    </p:set>
                                    <p:animEffect transition="in" filter="dissolve">
                                      <p:cBhvr>
                                        <p:cTn id="76" dur="500">
                                          <p:stCondLst>
                                            <p:cond delay="0"/>
                                          </p:stCondLst>
                                        </p:cTn>
                                        <p:tgtEl>
                                          <p:spTgt spid="13"/>
                                        </p:tgtEl>
                                      </p:cBhvr>
                                    </p:animEffect>
                                    <p:anim to="" calcmode="lin" valueType="num">
                                      <p:cBhvr>
                                        <p:cTn id="7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79" fill="hold">
                            <p:stCondLst>
                              <p:cond delay="2550"/>
                            </p:stCondLst>
                            <p:childTnLst>
                              <p:par>
                                <p:cTn id="80" presetID="26" presetClass="emph" presetSubtype="0" fill="hold" grpId="1" nodeType="afterEffect">
                                  <p:stCondLst>
                                    <p:cond delay="0"/>
                                  </p:stCondLst>
                                  <p:iterate type="lt">
                                    <p:tmPct val="0"/>
                                  </p:iterate>
                                  <p:childTnLst>
                                    <p:animEffect transition="out" filter="fade">
                                      <p:cBhvr>
                                        <p:cTn id="81" dur="500" tmFilter="0, 0; .2, .5; .8, .5; 1, 0"/>
                                        <p:tgtEl>
                                          <p:spTgt spid="13"/>
                                        </p:tgtEl>
                                      </p:cBhvr>
                                    </p:animEffect>
                                    <p:animScale>
                                      <p:cBhvr>
                                        <p:cTn id="82" dur="250" autoRev="1" fill="hold"/>
                                        <p:tgtEl>
                                          <p:spTgt spid="13"/>
                                        </p:tgtEl>
                                      </p:cBhvr>
                                      <p:by x="105000" y="105000"/>
                                    </p:animScale>
                                  </p:childTnLst>
                                </p:cTn>
                              </p:par>
                              <p:par>
                                <p:cTn id="83" presetID="22" presetClass="entr" presetSubtype="8"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750"/>
                                        <p:tgtEl>
                                          <p:spTgt spid="14"/>
                                        </p:tgtEl>
                                      </p:cBhvr>
                                    </p:animEffect>
                                  </p:childTnLst>
                                </p:cTn>
                              </p:par>
                              <p:par>
                                <p:cTn id="86" presetID="10" presetClass="exit" presetSubtype="0" fill="hold" grpId="1"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3074" grpId="0"/>
      <p:bldP spid="4" grpId="1"/>
      <p:bldP spid="7" grpId="0"/>
      <p:bldP spid="9" grpId="0"/>
      <p:bldP spid="11" grpId="0"/>
      <p:bldP spid="12" grpId="0"/>
      <p:bldP spid="12" grpId="1"/>
      <p:bldP spid="17" grpId="0" animBg="1"/>
      <p:bldP spid="13" grpId="0"/>
      <p:bldP spid="13" grpId="1"/>
      <p:bldP spid="15" grpId="0"/>
      <p:bldP spid="14" grpId="0"/>
      <p:bldP spid="14" grpId="1"/>
      <p:bldP spid="14" grpId="2"/>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F91F6-9D4D-4F4E-943F-C00A9C073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5"/>
            <a:ext cx="9144000" cy="6863196"/>
          </a:xfrm>
          <a:prstGeom prst="rect">
            <a:avLst/>
          </a:prstGeom>
        </p:spPr>
      </p:pic>
      <p:sp>
        <p:nvSpPr>
          <p:cNvPr id="4" name="Title 1">
            <a:extLst>
              <a:ext uri="{FF2B5EF4-FFF2-40B4-BE49-F238E27FC236}">
                <a16:creationId xmlns:a16="http://schemas.microsoft.com/office/drawing/2014/main" id="{D4698D79-2622-429D-82BF-099F9BE94273}"/>
              </a:ext>
            </a:extLst>
          </p:cNvPr>
          <p:cNvSpPr txBox="1">
            <a:spLocks/>
          </p:cNvSpPr>
          <p:nvPr/>
        </p:nvSpPr>
        <p:spPr>
          <a:xfrm>
            <a:off x="4164227" y="3041919"/>
            <a:ext cx="45225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who restrains</a:t>
            </a:r>
          </a:p>
        </p:txBody>
      </p:sp>
      <p:sp>
        <p:nvSpPr>
          <p:cNvPr id="7" name="Title 1">
            <a:extLst>
              <a:ext uri="{FF2B5EF4-FFF2-40B4-BE49-F238E27FC236}">
                <a16:creationId xmlns:a16="http://schemas.microsoft.com/office/drawing/2014/main" id="{1939ECBC-CB71-4E1B-96AA-81AAF788668B}"/>
              </a:ext>
            </a:extLst>
          </p:cNvPr>
          <p:cNvSpPr txBox="1">
            <a:spLocks/>
          </p:cNvSpPr>
          <p:nvPr/>
        </p:nvSpPr>
        <p:spPr>
          <a:xfrm>
            <a:off x="2733524" y="3719122"/>
            <a:ext cx="21006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 wise</a:t>
            </a:r>
          </a:p>
        </p:txBody>
      </p:sp>
      <p:sp>
        <p:nvSpPr>
          <p:cNvPr id="3074" name="Rectangle 2"/>
          <p:cNvSpPr>
            <a:spLocks noGrp="1" noChangeArrowheads="1"/>
          </p:cNvSpPr>
          <p:nvPr>
            <p:ph type="title"/>
          </p:nvPr>
        </p:nvSpPr>
        <p:spPr>
          <a:xfrm>
            <a:off x="443552" y="2050280"/>
            <a:ext cx="82296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multitude of words sin is not lacking, But he who restrains his lips is wise.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10:19 </a:t>
            </a:r>
          </a:p>
        </p:txBody>
      </p:sp>
      <p:sp>
        <p:nvSpPr>
          <p:cNvPr id="6" name="Rectangle 2">
            <a:extLst>
              <a:ext uri="{FF2B5EF4-FFF2-40B4-BE49-F238E27FC236}">
                <a16:creationId xmlns:a16="http://schemas.microsoft.com/office/drawing/2014/main" id="{4865FDBE-2CFD-402C-B745-ECC8FE49CE9B}"/>
              </a:ext>
            </a:extLst>
          </p:cNvPr>
          <p:cNvSpPr txBox="1">
            <a:spLocks noChangeArrowheads="1"/>
          </p:cNvSpPr>
          <p:nvPr/>
        </p:nvSpPr>
        <p:spPr bwMode="auto">
          <a:xfrm>
            <a:off x="4151870" y="2985143"/>
            <a:ext cx="4561969" cy="75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who restrains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35C6009-5C47-49F8-B901-22E932EC69FA}"/>
              </a:ext>
            </a:extLst>
          </p:cNvPr>
          <p:cNvSpPr txBox="1">
            <a:spLocks noChangeArrowheads="1"/>
          </p:cNvSpPr>
          <p:nvPr/>
        </p:nvSpPr>
        <p:spPr bwMode="auto">
          <a:xfrm>
            <a:off x="2833130" y="3646143"/>
            <a:ext cx="1918309" cy="76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wise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Oval 44">
            <a:extLst>
              <a:ext uri="{FF2B5EF4-FFF2-40B4-BE49-F238E27FC236}">
                <a16:creationId xmlns:a16="http://schemas.microsoft.com/office/drawing/2014/main" id="{2CF95F84-8590-4DBD-8EDB-6EBC5C5ED0D2}"/>
              </a:ext>
            </a:extLst>
          </p:cNvPr>
          <p:cNvSpPr/>
          <p:nvPr/>
        </p:nvSpPr>
        <p:spPr>
          <a:xfrm>
            <a:off x="2889412" y="3756454"/>
            <a:ext cx="595193" cy="59309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2" name="TextBox 1" hidden="1">
            <a:extLst>
              <a:ext uri="{FF2B5EF4-FFF2-40B4-BE49-F238E27FC236}">
                <a16:creationId xmlns:a16="http://schemas.microsoft.com/office/drawing/2014/main" id="{A34B6DEC-ABC9-4242-9F34-DDA5AF0258F0}"/>
              </a:ext>
            </a:extLst>
          </p:cNvPr>
          <p:cNvSpPr txBox="1"/>
          <p:nvPr/>
        </p:nvSpPr>
        <p:spPr>
          <a:xfrm>
            <a:off x="2873974" y="3560278"/>
            <a:ext cx="617837" cy="923330"/>
          </a:xfrm>
          <a:prstGeom prst="rect">
            <a:avLst/>
          </a:prstGeom>
          <a:noFill/>
        </p:spPr>
        <p:txBody>
          <a:bodyPr wrap="square" rtlCol="0">
            <a:spAutoFit/>
          </a:bodyPr>
          <a:lstStyle/>
          <a:p>
            <a:pPr algn="ctr"/>
            <a:r>
              <a:rPr 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1" name="Rectangle 2">
            <a:extLst>
              <a:ext uri="{FF2B5EF4-FFF2-40B4-BE49-F238E27FC236}">
                <a16:creationId xmlns:a16="http://schemas.microsoft.com/office/drawing/2014/main" id="{10E9408B-B911-4225-B2A5-5F4178E3DFB2}"/>
              </a:ext>
            </a:extLst>
          </p:cNvPr>
          <p:cNvSpPr txBox="1">
            <a:spLocks noChangeArrowheads="1"/>
          </p:cNvSpPr>
          <p:nvPr/>
        </p:nvSpPr>
        <p:spPr bwMode="auto">
          <a:xfrm>
            <a:off x="6857998" y="2305050"/>
            <a:ext cx="985840" cy="7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2" name="Rectangle 2" hidden="1">
            <a:extLst>
              <a:ext uri="{FF2B5EF4-FFF2-40B4-BE49-F238E27FC236}">
                <a16:creationId xmlns:a16="http://schemas.microsoft.com/office/drawing/2014/main" id="{1CDD6695-258A-435A-96A5-F58985A4DF76}"/>
              </a:ext>
            </a:extLst>
          </p:cNvPr>
          <p:cNvSpPr txBox="1">
            <a:spLocks noChangeArrowheads="1"/>
          </p:cNvSpPr>
          <p:nvPr/>
        </p:nvSpPr>
        <p:spPr bwMode="auto">
          <a:xfrm>
            <a:off x="2995861" y="3946782"/>
            <a:ext cx="995114" cy="7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13" name="TextBox 1">
            <a:extLst>
              <a:ext uri="{FF2B5EF4-FFF2-40B4-BE49-F238E27FC236}">
                <a16:creationId xmlns:a16="http://schemas.microsoft.com/office/drawing/2014/main" id="{18661ED8-C6A1-483A-BA3C-5F2E950CF87E}"/>
              </a:ext>
            </a:extLst>
          </p:cNvPr>
          <p:cNvSpPr txBox="1"/>
          <p:nvPr/>
        </p:nvSpPr>
        <p:spPr>
          <a:xfrm>
            <a:off x="2869593" y="3569803"/>
            <a:ext cx="617837" cy="923330"/>
          </a:xfrm>
          <a:prstGeom prst="rect">
            <a:avLst/>
          </a:prstGeom>
          <a:noFill/>
        </p:spPr>
        <p:txBody>
          <a:bodyPr wrap="square" rtlCol="0">
            <a:spAutoFit/>
          </a:bodyPr>
          <a:lstStyle/>
          <a:p>
            <a:pPr algn="ctr"/>
            <a:r>
              <a:rPr 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Tree>
    <p:extLst>
      <p:ext uri="{BB962C8B-B14F-4D97-AF65-F5344CB8AC3E}">
        <p14:creationId xmlns:p14="http://schemas.microsoft.com/office/powerpoint/2010/main" val="28849981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400"/>
                                  </p:stCondLst>
                                  <p:childTnLst>
                                    <p:set>
                                      <p:cBhvr override="childStyle">
                                        <p:cTn id="22" dur="50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stCondLst>
                                            <p:cond delay="0"/>
                                          </p:stCondLst>
                                        </p:cTn>
                                        <p:tgtEl>
                                          <p:spTgt spid="9"/>
                                        </p:tgtEl>
                                      </p:cBhvr>
                                    </p:animEffect>
                                    <p:anim to="" calcmode="lin" valueType="num">
                                      <p:cBhvr>
                                        <p:cTn id="3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childTnLst>
                                </p:cTn>
                              </p:par>
                              <p:par>
                                <p:cTn id="50" presetID="42" presetClass="path" presetSubtype="0" accel="50000" decel="50000" fill="hold" grpId="2" nodeType="withEffect">
                                  <p:stCondLst>
                                    <p:cond delay="0"/>
                                  </p:stCondLst>
                                  <p:childTnLst>
                                    <p:animMotion origin="layout" path="M 5.55556E-7 3.33333E-6 L -0.42153 0.23773 " pathEditMode="relative" rAng="0" ptsTypes="AA">
                                      <p:cBhvr>
                                        <p:cTn id="51" dur="2000" fill="hold"/>
                                        <p:tgtEl>
                                          <p:spTgt spid="11"/>
                                        </p:tgtEl>
                                        <p:attrNameLst>
                                          <p:attrName>ppt_x</p:attrName>
                                          <p:attrName>ppt_y</p:attrName>
                                        </p:attrNameLst>
                                      </p:cBhvr>
                                      <p:rCtr x="-21076" y="11875"/>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
                                        </p:tgtEl>
                                      </p:cBhvr>
                                    </p:animEffect>
                                    <p:set>
                                      <p:cBhvr>
                                        <p:cTn id="72" dur="1" fill="hold">
                                          <p:stCondLst>
                                            <p:cond delay="499"/>
                                          </p:stCondLst>
                                        </p:cTn>
                                        <p:tgtEl>
                                          <p:spTgt spid="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6" grpId="0"/>
      <p:bldP spid="6" grpId="1"/>
      <p:bldP spid="8" grpId="0"/>
      <p:bldP spid="8" grpId="1"/>
      <p:bldP spid="9" grpId="0" animBg="1"/>
      <p:bldP spid="9" grpId="1" animBg="1"/>
      <p:bldP spid="2" grpId="0"/>
      <p:bldP spid="2" grpId="1"/>
      <p:bldP spid="11" grpId="0"/>
      <p:bldP spid="11" grpId="2"/>
      <p:bldP spid="13" grpId="0"/>
      <p:bldP spid="1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A4E8C-A3A5-4741-A649-EB91D44DF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553" cy="6858000"/>
          </a:xfrm>
          <a:prstGeom prst="rect">
            <a:avLst/>
          </a:prstGeom>
        </p:spPr>
      </p:pic>
      <p:sp>
        <p:nvSpPr>
          <p:cNvPr id="5" name="Title 1">
            <a:extLst>
              <a:ext uri="{FF2B5EF4-FFF2-40B4-BE49-F238E27FC236}">
                <a16:creationId xmlns:a16="http://schemas.microsoft.com/office/drawing/2014/main" id="{9F1FC235-8D65-44A8-BE5A-001770092670}"/>
              </a:ext>
            </a:extLst>
          </p:cNvPr>
          <p:cNvSpPr txBox="1">
            <a:spLocks/>
          </p:cNvSpPr>
          <p:nvPr/>
        </p:nvSpPr>
        <p:spPr>
          <a:xfrm>
            <a:off x="240284" y="2150873"/>
            <a:ext cx="692331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answer of a good conscience</a:t>
            </a:r>
          </a:p>
        </p:txBody>
      </p:sp>
      <p:sp>
        <p:nvSpPr>
          <p:cNvPr id="7" name="Title 1">
            <a:extLst>
              <a:ext uri="{FF2B5EF4-FFF2-40B4-BE49-F238E27FC236}">
                <a16:creationId xmlns:a16="http://schemas.microsoft.com/office/drawing/2014/main" id="{29D4B36D-5B30-496E-B2CD-6A37718C1083}"/>
              </a:ext>
            </a:extLst>
          </p:cNvPr>
          <p:cNvSpPr txBox="1">
            <a:spLocks/>
          </p:cNvSpPr>
          <p:nvPr/>
        </p:nvSpPr>
        <p:spPr>
          <a:xfrm>
            <a:off x="2738204" y="864871"/>
            <a:ext cx="21971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baptism</a:t>
            </a:r>
          </a:p>
        </p:txBody>
      </p:sp>
      <p:sp>
        <p:nvSpPr>
          <p:cNvPr id="3074" name="Rectangle 2"/>
          <p:cNvSpPr>
            <a:spLocks noGrp="1" noChangeArrowheads="1"/>
          </p:cNvSpPr>
          <p:nvPr>
            <p:ph type="title"/>
          </p:nvPr>
        </p:nvSpPr>
        <p:spPr>
          <a:xfrm>
            <a:off x="381000" y="213519"/>
            <a:ext cx="8382000" cy="64309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also an antitype which now saves us -- baptism (not the removal of the filth of the flesh, but the answer of a good conscience toward God), through the resurrection of Jesus Christ, who has gone into heaven and is at the right hand         of God, angels and authorities       and powers having been made subject to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3:21-22 </a:t>
            </a:r>
          </a:p>
        </p:txBody>
      </p:sp>
      <p:sp>
        <p:nvSpPr>
          <p:cNvPr id="6" name="Rectangle 2">
            <a:extLst>
              <a:ext uri="{FF2B5EF4-FFF2-40B4-BE49-F238E27FC236}">
                <a16:creationId xmlns:a16="http://schemas.microsoft.com/office/drawing/2014/main" id="{D5302667-A149-406C-8D95-1415B0775921}"/>
              </a:ext>
            </a:extLst>
          </p:cNvPr>
          <p:cNvSpPr txBox="1">
            <a:spLocks noChangeArrowheads="1"/>
          </p:cNvSpPr>
          <p:nvPr/>
        </p:nvSpPr>
        <p:spPr bwMode="auto">
          <a:xfrm>
            <a:off x="169634" y="2083802"/>
            <a:ext cx="7080069" cy="76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answer of a good conscience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258F30E-1E13-4136-B5DF-43BD0DC4F8CA}"/>
              </a:ext>
            </a:extLst>
          </p:cNvPr>
          <p:cNvSpPr txBox="1">
            <a:spLocks noChangeArrowheads="1"/>
          </p:cNvSpPr>
          <p:nvPr/>
        </p:nvSpPr>
        <p:spPr bwMode="auto">
          <a:xfrm>
            <a:off x="2702394" y="809198"/>
            <a:ext cx="228433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baptism</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12">
            <a:extLst>
              <a:ext uri="{FF2B5EF4-FFF2-40B4-BE49-F238E27FC236}">
                <a16:creationId xmlns:a16="http://schemas.microsoft.com/office/drawing/2014/main" id="{19AB4DD0-ED92-4EE0-BEBC-3C4AC55FD7A4}"/>
              </a:ext>
            </a:extLst>
          </p:cNvPr>
          <p:cNvSpPr>
            <a:spLocks noChangeArrowheads="1"/>
          </p:cNvSpPr>
          <p:nvPr/>
        </p:nvSpPr>
        <p:spPr bwMode="auto">
          <a:xfrm>
            <a:off x="2068507" y="2626934"/>
            <a:ext cx="208439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through</a:t>
            </a:r>
            <a:endParaRPr kumimoji="0" lang="en-US" altLang="en-US" sz="42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9">
            <a:extLst>
              <a:ext uri="{FF2B5EF4-FFF2-40B4-BE49-F238E27FC236}">
                <a16:creationId xmlns:a16="http://schemas.microsoft.com/office/drawing/2014/main" id="{3D731E79-95D9-47B3-9D9E-64E0AB58A8C0}"/>
              </a:ext>
            </a:extLst>
          </p:cNvPr>
          <p:cNvSpPr>
            <a:spLocks noChangeArrowheads="1"/>
          </p:cNvSpPr>
          <p:nvPr/>
        </p:nvSpPr>
        <p:spPr bwMode="auto">
          <a:xfrm>
            <a:off x="959393" y="3393131"/>
            <a:ext cx="2883627" cy="70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Oval 44">
            <a:extLst>
              <a:ext uri="{FF2B5EF4-FFF2-40B4-BE49-F238E27FC236}">
                <a16:creationId xmlns:a16="http://schemas.microsoft.com/office/drawing/2014/main" id="{BF1BA4C8-1703-410C-943D-F2BD70AA8D0C}"/>
              </a:ext>
            </a:extLst>
          </p:cNvPr>
          <p:cNvSpPr/>
          <p:nvPr/>
        </p:nvSpPr>
        <p:spPr>
          <a:xfrm>
            <a:off x="382154" y="892098"/>
            <a:ext cx="2139373" cy="659611"/>
          </a:xfrm>
          <a:prstGeom prst="ellipse">
            <a:avLst/>
          </a:prstGeom>
          <a:noFill/>
          <a:ln w="57150" cap="flat" cmpd="sng" algn="ctr">
            <a:solidFill>
              <a:srgbClr val="66FF33"/>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25479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600"/>
                                        <p:tgtEl>
                                          <p:spTgt spid="5"/>
                                        </p:tgtEl>
                                      </p:cBhvr>
                                    </p:animEffect>
                                  </p:childTnLst>
                                </p:cTn>
                              </p:par>
                              <p:par>
                                <p:cTn id="26" presetID="18" presetClass="emph" presetSubtype="0" fill="hold" grpId="1" nodeType="withEffect">
                                  <p:stCondLst>
                                    <p:cond delay="400"/>
                                  </p:stCondLst>
                                  <p:childTnLst>
                                    <p:set>
                                      <p:cBhvr override="childStyle">
                                        <p:cTn id="27" dur="6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6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stCondLst>
                                            <p:cond delay="0"/>
                                          </p:stCondLst>
                                        </p:cTn>
                                        <p:tgtEl>
                                          <p:spTgt spid="11"/>
                                        </p:tgtEl>
                                      </p:cBhvr>
                                    </p:animEffect>
                                    <p:anim to="" calcmode="lin" valueType="num">
                                      <p:cBhvr>
                                        <p:cTn id="3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9" presetClass="entr" presetSubtype="0" accel="10000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
                                          </p:val>
                                        </p:tav>
                                        <p:tav tm="100000">
                                          <p:val>
                                            <p:strVal val="#ppt_y"/>
                                          </p:val>
                                        </p:tav>
                                      </p:tavLst>
                                    </p:anim>
                                  </p:childTnLst>
                                </p:cTn>
                              </p:par>
                              <p:par>
                                <p:cTn id="46" presetID="0" presetClass="entr" presetSubtype="0" fill="hold" grpId="0" nodeType="withEffect">
                                  <p:stCondLst>
                                    <p:cond delay="500"/>
                                  </p:stCondLst>
                                  <p:iterate type="lt">
                                    <p:tmPct val="10000"/>
                                  </p:iterate>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stCondLst>
                                            <p:cond delay="0"/>
                                          </p:stCondLst>
                                        </p:cTn>
                                        <p:tgtEl>
                                          <p:spTgt spid="10"/>
                                        </p:tgtEl>
                                      </p:cBhvr>
                                    </p:animEffect>
                                    <p:anim to="" calcmode="lin" valueType="num">
                                      <p:cBhvr>
                                        <p:cTn id="4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1" fill="hold">
                            <p:stCondLst>
                              <p:cond delay="15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6" grpId="0"/>
      <p:bldP spid="8" grpId="0"/>
      <p:bldP spid="9" grpId="0"/>
      <p:bldP spid="10" grpId="0"/>
      <p:bldP spid="10" grpId="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9AB9BE-4972-473F-89B6-992871F601E2}"/>
              </a:ext>
            </a:extLst>
          </p:cNvPr>
          <p:cNvPicPr>
            <a:picLocks noChangeAspect="1"/>
          </p:cNvPicPr>
          <p:nvPr/>
        </p:nvPicPr>
        <p:blipFill rotWithShape="1">
          <a:blip r:embed="rId3">
            <a:extLst>
              <a:ext uri="{28A0092B-C50C-407E-A947-70E740481C1C}">
                <a14:useLocalDpi xmlns:a14="http://schemas.microsoft.com/office/drawing/2010/main" val="0"/>
              </a:ext>
            </a:extLst>
          </a:blip>
          <a:srcRect l="6826"/>
          <a:stretch/>
        </p:blipFill>
        <p:spPr>
          <a:xfrm>
            <a:off x="0" y="0"/>
            <a:ext cx="9144000" cy="6858000"/>
          </a:xfrm>
          <a:prstGeom prst="rect">
            <a:avLst/>
          </a:prstGeom>
        </p:spPr>
      </p:pic>
      <p:sp>
        <p:nvSpPr>
          <p:cNvPr id="5" name="Title 1">
            <a:extLst>
              <a:ext uri="{FF2B5EF4-FFF2-40B4-BE49-F238E27FC236}">
                <a16:creationId xmlns:a16="http://schemas.microsoft.com/office/drawing/2014/main" id="{B931A54B-FD0B-4AA1-96C6-13E8FDE69912}"/>
              </a:ext>
            </a:extLst>
          </p:cNvPr>
          <p:cNvSpPr txBox="1">
            <a:spLocks/>
          </p:cNvSpPr>
          <p:nvPr/>
        </p:nvSpPr>
        <p:spPr>
          <a:xfrm>
            <a:off x="2438400" y="2000512"/>
            <a:ext cx="41840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confess our sins</a:t>
            </a:r>
          </a:p>
        </p:txBody>
      </p:sp>
      <p:sp>
        <p:nvSpPr>
          <p:cNvPr id="7" name="Rectangle 2">
            <a:extLst>
              <a:ext uri="{FF2B5EF4-FFF2-40B4-BE49-F238E27FC236}">
                <a16:creationId xmlns:a16="http://schemas.microsoft.com/office/drawing/2014/main" id="{60D94C81-64F2-4FE5-A693-08B7D000BC22}"/>
              </a:ext>
            </a:extLst>
          </p:cNvPr>
          <p:cNvSpPr txBox="1">
            <a:spLocks noChangeArrowheads="1"/>
          </p:cNvSpPr>
          <p:nvPr/>
        </p:nvSpPr>
        <p:spPr bwMode="auto">
          <a:xfrm>
            <a:off x="596169" y="422020"/>
            <a:ext cx="8229600" cy="550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 is faithful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to forgive us our sins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to cleanse us from</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all unrighteousness</a:t>
            </a:r>
          </a:p>
          <a:p>
            <a:pPr algn="l" eaLnBrk="1" hangingPunct="1"/>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confess our sins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67832" y="1821693"/>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confess our sins, He is faithful and just to forgive us our sins and to cleanse us from all unrighteousness.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 </a:t>
            </a:r>
          </a:p>
        </p:txBody>
      </p:sp>
      <p:sp>
        <p:nvSpPr>
          <p:cNvPr id="4" name="Oval 44">
            <a:extLst>
              <a:ext uri="{FF2B5EF4-FFF2-40B4-BE49-F238E27FC236}">
                <a16:creationId xmlns:a16="http://schemas.microsoft.com/office/drawing/2014/main" id="{BF2B8DD5-5584-4211-B18D-0FD2F136A07C}"/>
              </a:ext>
            </a:extLst>
          </p:cNvPr>
          <p:cNvSpPr/>
          <p:nvPr/>
        </p:nvSpPr>
        <p:spPr>
          <a:xfrm>
            <a:off x="1282700" y="1993900"/>
            <a:ext cx="574003" cy="61060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Rectangle 2">
            <a:extLst>
              <a:ext uri="{FF2B5EF4-FFF2-40B4-BE49-F238E27FC236}">
                <a16:creationId xmlns:a16="http://schemas.microsoft.com/office/drawing/2014/main" id="{CCE4B606-27C8-4545-B4C0-1FF6C5FB51CE}"/>
              </a:ext>
            </a:extLst>
          </p:cNvPr>
          <p:cNvSpPr txBox="1">
            <a:spLocks noChangeArrowheads="1"/>
          </p:cNvSpPr>
          <p:nvPr/>
        </p:nvSpPr>
        <p:spPr bwMode="auto">
          <a:xfrm>
            <a:off x="2424113" y="1932746"/>
            <a:ext cx="4210616" cy="75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confess our sins</a:t>
            </a:r>
          </a:p>
        </p:txBody>
      </p:sp>
      <p:sp>
        <p:nvSpPr>
          <p:cNvPr id="6" name="Rectangle 2">
            <a:extLst>
              <a:ext uri="{FF2B5EF4-FFF2-40B4-BE49-F238E27FC236}">
                <a16:creationId xmlns:a16="http://schemas.microsoft.com/office/drawing/2014/main" id="{4AFABB79-E30B-42DE-A3B2-86984A62627E}"/>
              </a:ext>
            </a:extLst>
          </p:cNvPr>
          <p:cNvSpPr txBox="1">
            <a:spLocks noChangeArrowheads="1"/>
          </p:cNvSpPr>
          <p:nvPr/>
        </p:nvSpPr>
        <p:spPr bwMode="auto">
          <a:xfrm>
            <a:off x="2421730" y="1928813"/>
            <a:ext cx="4207669" cy="77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confess our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BE9A0FB-2312-4CF7-BB51-C5FE79CC1FD8}"/>
              </a:ext>
            </a:extLst>
          </p:cNvPr>
          <p:cNvSpPr txBox="1">
            <a:spLocks noChangeArrowheads="1"/>
          </p:cNvSpPr>
          <p:nvPr/>
        </p:nvSpPr>
        <p:spPr bwMode="auto">
          <a:xfrm>
            <a:off x="6412830" y="1902620"/>
            <a:ext cx="1564357" cy="82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is</a:t>
            </a:r>
          </a:p>
        </p:txBody>
      </p:sp>
      <p:sp>
        <p:nvSpPr>
          <p:cNvPr id="10" name="Rectangle 2">
            <a:extLst>
              <a:ext uri="{FF2B5EF4-FFF2-40B4-BE49-F238E27FC236}">
                <a16:creationId xmlns:a16="http://schemas.microsoft.com/office/drawing/2014/main" id="{DE355F84-2AB4-4539-8BE1-F448C0774C0C}"/>
              </a:ext>
            </a:extLst>
          </p:cNvPr>
          <p:cNvSpPr txBox="1">
            <a:spLocks noChangeArrowheads="1"/>
          </p:cNvSpPr>
          <p:nvPr/>
        </p:nvSpPr>
        <p:spPr bwMode="auto">
          <a:xfrm>
            <a:off x="543784" y="2608895"/>
            <a:ext cx="2142266" cy="7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faithful</a:t>
            </a:r>
          </a:p>
        </p:txBody>
      </p:sp>
      <p:sp>
        <p:nvSpPr>
          <p:cNvPr id="11" name="Rectangle 2">
            <a:extLst>
              <a:ext uri="{FF2B5EF4-FFF2-40B4-BE49-F238E27FC236}">
                <a16:creationId xmlns:a16="http://schemas.microsoft.com/office/drawing/2014/main" id="{E2633A10-D8A6-460C-A2A6-DC9BCA6E3E73}"/>
              </a:ext>
            </a:extLst>
          </p:cNvPr>
          <p:cNvSpPr txBox="1">
            <a:spLocks noChangeArrowheads="1"/>
          </p:cNvSpPr>
          <p:nvPr/>
        </p:nvSpPr>
        <p:spPr bwMode="auto">
          <a:xfrm>
            <a:off x="4300034" y="2608894"/>
            <a:ext cx="4379495" cy="75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forgive us our</a:t>
            </a:r>
          </a:p>
        </p:txBody>
      </p:sp>
      <p:sp>
        <p:nvSpPr>
          <p:cNvPr id="12" name="Rectangle 2">
            <a:extLst>
              <a:ext uri="{FF2B5EF4-FFF2-40B4-BE49-F238E27FC236}">
                <a16:creationId xmlns:a16="http://schemas.microsoft.com/office/drawing/2014/main" id="{04D36711-5372-4509-AD30-E7F7EFB1B695}"/>
              </a:ext>
            </a:extLst>
          </p:cNvPr>
          <p:cNvSpPr txBox="1">
            <a:spLocks noChangeArrowheads="1"/>
          </p:cNvSpPr>
          <p:nvPr/>
        </p:nvSpPr>
        <p:spPr bwMode="auto">
          <a:xfrm>
            <a:off x="904730" y="3265869"/>
            <a:ext cx="12931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sins</a:t>
            </a:r>
          </a:p>
        </p:txBody>
      </p:sp>
      <p:sp>
        <p:nvSpPr>
          <p:cNvPr id="13" name="Rectangle 2">
            <a:extLst>
              <a:ext uri="{FF2B5EF4-FFF2-40B4-BE49-F238E27FC236}">
                <a16:creationId xmlns:a16="http://schemas.microsoft.com/office/drawing/2014/main" id="{70719AB1-210C-4DEE-BDF5-376FC7DE7D3C}"/>
              </a:ext>
            </a:extLst>
          </p:cNvPr>
          <p:cNvSpPr txBox="1">
            <a:spLocks noChangeArrowheads="1"/>
          </p:cNvSpPr>
          <p:nvPr/>
        </p:nvSpPr>
        <p:spPr bwMode="auto">
          <a:xfrm>
            <a:off x="2899609" y="3265869"/>
            <a:ext cx="47037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cleanse us from</a:t>
            </a:r>
          </a:p>
        </p:txBody>
      </p:sp>
      <p:sp>
        <p:nvSpPr>
          <p:cNvPr id="14" name="Rectangle 2">
            <a:extLst>
              <a:ext uri="{FF2B5EF4-FFF2-40B4-BE49-F238E27FC236}">
                <a16:creationId xmlns:a16="http://schemas.microsoft.com/office/drawing/2014/main" id="{367D3BE2-889D-44A8-93F7-630C48E49A0D}"/>
              </a:ext>
            </a:extLst>
          </p:cNvPr>
          <p:cNvSpPr txBox="1">
            <a:spLocks noChangeArrowheads="1"/>
          </p:cNvSpPr>
          <p:nvPr/>
        </p:nvSpPr>
        <p:spPr bwMode="auto">
          <a:xfrm>
            <a:off x="7327232" y="3264695"/>
            <a:ext cx="914274" cy="78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p>
        </p:txBody>
      </p:sp>
      <p:sp>
        <p:nvSpPr>
          <p:cNvPr id="15" name="Rectangle 2">
            <a:extLst>
              <a:ext uri="{FF2B5EF4-FFF2-40B4-BE49-F238E27FC236}">
                <a16:creationId xmlns:a16="http://schemas.microsoft.com/office/drawing/2014/main" id="{8899852B-9A2D-404A-8886-E352C7D7F47E}"/>
              </a:ext>
            </a:extLst>
          </p:cNvPr>
          <p:cNvSpPr txBox="1">
            <a:spLocks noChangeArrowheads="1"/>
          </p:cNvSpPr>
          <p:nvPr/>
        </p:nvSpPr>
        <p:spPr bwMode="auto">
          <a:xfrm>
            <a:off x="1073173" y="3958813"/>
            <a:ext cx="4391795" cy="74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unrighteousness</a:t>
            </a:r>
          </a:p>
        </p:txBody>
      </p:sp>
    </p:spTree>
    <p:extLst>
      <p:ext uri="{BB962C8B-B14F-4D97-AF65-F5344CB8AC3E}">
        <p14:creationId xmlns:p14="http://schemas.microsoft.com/office/powerpoint/2010/main" val="2538679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5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par>
                                <p:cTn id="54" presetID="42" presetClass="path" presetSubtype="0" accel="50000" decel="50000" fill="hold" grpId="2" nodeType="withEffect">
                                  <p:stCondLst>
                                    <p:cond delay="0"/>
                                  </p:stCondLst>
                                  <p:childTnLst>
                                    <p:animMotion origin="layout" path="M -2.5E-6 2.96296E-6 L -0.15 0.46412 " pathEditMode="relative" rAng="0" ptsTypes="AA">
                                      <p:cBhvr>
                                        <p:cTn id="55" dur="2000" fill="hold"/>
                                        <p:tgtEl>
                                          <p:spTgt spid="8"/>
                                        </p:tgtEl>
                                        <p:attrNameLst>
                                          <p:attrName>ppt_x</p:attrName>
                                          <p:attrName>ppt_y</p:attrName>
                                        </p:attrNameLst>
                                      </p:cBhvr>
                                      <p:rCtr x="-7500" y="23194"/>
                                    </p:animMotion>
                                  </p:childTnLst>
                                </p:cTn>
                              </p:par>
                              <p:par>
                                <p:cTn id="56" presetID="42" presetClass="path" presetSubtype="0" accel="50000" decel="50000" fill="hold" grpId="2" nodeType="withEffect">
                                  <p:stCondLst>
                                    <p:cond delay="0"/>
                                  </p:stCondLst>
                                  <p:childTnLst>
                                    <p:animMotion origin="layout" path="M 4.44444E-6 5.55112E-17 L -0.29948 -0.21227 " pathEditMode="relative" rAng="0" ptsTypes="AA">
                                      <p:cBhvr>
                                        <p:cTn id="57" dur="2000" fill="hold"/>
                                        <p:tgtEl>
                                          <p:spTgt spid="9"/>
                                        </p:tgtEl>
                                        <p:attrNameLst>
                                          <p:attrName>ppt_x</p:attrName>
                                          <p:attrName>ppt_y</p:attrName>
                                        </p:attrNameLst>
                                      </p:cBhvr>
                                      <p:rCtr x="-14983" y="-10625"/>
                                    </p:animMotion>
                                  </p:childTnLst>
                                </p:cTn>
                              </p:par>
                              <p:par>
                                <p:cTn id="58" presetID="42" presetClass="path" presetSubtype="0" accel="50000" decel="50000" fill="hold" grpId="2" nodeType="withEffect">
                                  <p:stCondLst>
                                    <p:cond delay="0"/>
                                  </p:stCondLst>
                                  <p:childTnLst>
                                    <p:animMotion origin="layout" path="M -2.5E-6 4.81481E-6 L 0.47847 -0.30996 " pathEditMode="relative" rAng="0" ptsTypes="AA">
                                      <p:cBhvr>
                                        <p:cTn id="59" dur="2000" fill="hold"/>
                                        <p:tgtEl>
                                          <p:spTgt spid="10"/>
                                        </p:tgtEl>
                                        <p:attrNameLst>
                                          <p:attrName>ppt_x</p:attrName>
                                          <p:attrName>ppt_y</p:attrName>
                                        </p:attrNameLst>
                                      </p:cBhvr>
                                      <p:rCtr x="23924" y="-15509"/>
                                    </p:animMotion>
                                  </p:childTnLst>
                                </p:cTn>
                              </p:par>
                              <p:par>
                                <p:cTn id="60" presetID="42" presetClass="path" presetSubtype="0" accel="50000" decel="50000" fill="hold" grpId="2" nodeType="withEffect">
                                  <p:stCondLst>
                                    <p:cond delay="0"/>
                                  </p:stCondLst>
                                  <p:childTnLst>
                                    <p:animMotion origin="layout" path="M 1.94444E-6 -3.7037E-7 L 0.73646 -0.30995 " pathEditMode="relative" rAng="0" ptsTypes="AA">
                                      <p:cBhvr>
                                        <p:cTn id="61" dur="2000" fill="hold"/>
                                        <p:tgtEl>
                                          <p:spTgt spid="12"/>
                                        </p:tgtEl>
                                        <p:attrNameLst>
                                          <p:attrName>ppt_x</p:attrName>
                                          <p:attrName>ppt_y</p:attrName>
                                        </p:attrNameLst>
                                      </p:cBhvr>
                                      <p:rCtr x="36823" y="-15509"/>
                                    </p:animMotion>
                                  </p:childTnLst>
                                </p:cTn>
                              </p:par>
                              <p:par>
                                <p:cTn id="62" presetID="42" presetClass="path" presetSubtype="0" accel="50000" decel="50000" fill="hold" grpId="2" nodeType="withEffect">
                                  <p:stCondLst>
                                    <p:cond delay="0"/>
                                  </p:stCondLst>
                                  <p:childTnLst>
                                    <p:animMotion origin="layout" path="M 4.44444E-6 -3.7037E-7 L 0.08454 -0.21134 " pathEditMode="relative" rAng="0" ptsTypes="AA">
                                      <p:cBhvr>
                                        <p:cTn id="63" dur="2000" fill="hold"/>
                                        <p:tgtEl>
                                          <p:spTgt spid="13"/>
                                        </p:tgtEl>
                                        <p:attrNameLst>
                                          <p:attrName>ppt_x</p:attrName>
                                          <p:attrName>ppt_y</p:attrName>
                                        </p:attrNameLst>
                                      </p:cBhvr>
                                      <p:rCtr x="4219" y="-10579"/>
                                    </p:animMotion>
                                  </p:childTnLst>
                                </p:cTn>
                              </p:par>
                              <p:par>
                                <p:cTn id="64" presetID="42" presetClass="path" presetSubtype="0" accel="50000" decel="50000" fill="hold" grpId="2" nodeType="withEffect">
                                  <p:stCondLst>
                                    <p:cond delay="0"/>
                                  </p:stCondLst>
                                  <p:childTnLst>
                                    <p:animMotion origin="layout" path="M 4.72222E-6 -3.33333E-6 L -0.39011 -0.11458 " pathEditMode="relative" rAng="0" ptsTypes="AA">
                                      <p:cBhvr>
                                        <p:cTn id="65" dur="2000" fill="hold"/>
                                        <p:tgtEl>
                                          <p:spTgt spid="14"/>
                                        </p:tgtEl>
                                        <p:attrNameLst>
                                          <p:attrName>ppt_x</p:attrName>
                                          <p:attrName>ppt_y</p:attrName>
                                        </p:attrNameLst>
                                      </p:cBhvr>
                                      <p:rCtr x="-19514" y="-5741"/>
                                    </p:animMotion>
                                  </p:childTnLst>
                                </p:cTn>
                              </p:par>
                              <p:par>
                                <p:cTn id="66" presetID="42" presetClass="path" presetSubtype="0" accel="50000" decel="50000" fill="hold" grpId="2" nodeType="withEffect">
                                  <p:stCondLst>
                                    <p:cond delay="0"/>
                                  </p:stCondLst>
                                  <p:childTnLst>
                                    <p:animMotion origin="layout" path="M 4.72222E-6 1.11022E-16 L 0.35659 -0.21296 " pathEditMode="relative" rAng="0" ptsTypes="AA">
                                      <p:cBhvr>
                                        <p:cTn id="67" dur="2000" fill="hold"/>
                                        <p:tgtEl>
                                          <p:spTgt spid="15"/>
                                        </p:tgtEl>
                                        <p:attrNameLst>
                                          <p:attrName>ppt_x</p:attrName>
                                          <p:attrName>ppt_y</p:attrName>
                                        </p:attrNameLst>
                                      </p:cBhvr>
                                      <p:rCtr x="17830" y="-10648"/>
                                    </p:animMotion>
                                  </p:childTnLst>
                                </p:cTn>
                              </p:par>
                              <p:par>
                                <p:cTn id="68" presetID="42" presetClass="path" presetSubtype="0" accel="50000" decel="50000" fill="hold" grpId="2" nodeType="withEffect">
                                  <p:stCondLst>
                                    <p:cond delay="0"/>
                                  </p:stCondLst>
                                  <p:childTnLst>
                                    <p:animMotion origin="layout" path="M -2.22222E-6 4.81481E-6 L -0.07517 -0.21227 " pathEditMode="relative" rAng="0" ptsTypes="AA">
                                      <p:cBhvr>
                                        <p:cTn id="69" dur="2000" fill="hold"/>
                                        <p:tgtEl>
                                          <p:spTgt spid="11"/>
                                        </p:tgtEl>
                                        <p:attrNameLst>
                                          <p:attrName>ppt_x</p:attrName>
                                          <p:attrName>ppt_y</p:attrName>
                                        </p:attrNameLst>
                                      </p:cBhvr>
                                      <p:rCtr x="-3767" y="-10625"/>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
                                        <p:tgtEl>
                                          <p:spTgt spid="7"/>
                                        </p:tgtEl>
                                      </p:cBhvr>
                                    </p:animEffec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3074" grpId="0"/>
      <p:bldP spid="3074" grpId="1"/>
      <p:bldP spid="4" grpId="0" animBg="1"/>
      <p:bldP spid="4" grpId="1" animBg="1"/>
      <p:bldP spid="8" grpId="0"/>
      <p:bldP spid="8" grpId="1"/>
      <p:bldP spid="8" grpId="2"/>
      <p:bldP spid="6" grpId="0"/>
      <p:bldP spid="6"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CEB1B-4639-421D-AA34-3E518CE36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A6F6FD1-C47C-4CBB-B73B-367CD99F127C}"/>
              </a:ext>
            </a:extLst>
          </p:cNvPr>
          <p:cNvSpPr txBox="1">
            <a:spLocks/>
          </p:cNvSpPr>
          <p:nvPr/>
        </p:nvSpPr>
        <p:spPr>
          <a:xfrm>
            <a:off x="2893651" y="1466895"/>
            <a:ext cx="338050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transgresses</a:t>
            </a:r>
          </a:p>
        </p:txBody>
      </p:sp>
      <p:sp>
        <p:nvSpPr>
          <p:cNvPr id="11" name="Title 1">
            <a:extLst>
              <a:ext uri="{FF2B5EF4-FFF2-40B4-BE49-F238E27FC236}">
                <a16:creationId xmlns:a16="http://schemas.microsoft.com/office/drawing/2014/main" id="{F748DE95-4B62-4A17-AB86-1823D0E9D91A}"/>
              </a:ext>
            </a:extLst>
          </p:cNvPr>
          <p:cNvSpPr txBox="1">
            <a:spLocks/>
          </p:cNvSpPr>
          <p:nvPr/>
        </p:nvSpPr>
        <p:spPr>
          <a:xfrm>
            <a:off x="375398" y="2129652"/>
            <a:ext cx="83980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abide in the doctrine of Christ</a:t>
            </a:r>
          </a:p>
        </p:txBody>
      </p:sp>
      <p:sp>
        <p:nvSpPr>
          <p:cNvPr id="13" name="Title 1">
            <a:extLst>
              <a:ext uri="{FF2B5EF4-FFF2-40B4-BE49-F238E27FC236}">
                <a16:creationId xmlns:a16="http://schemas.microsoft.com/office/drawing/2014/main" id="{0134EEEF-896B-4281-AE04-EBDB47DD5B51}"/>
              </a:ext>
            </a:extLst>
          </p:cNvPr>
          <p:cNvSpPr txBox="1">
            <a:spLocks/>
          </p:cNvSpPr>
          <p:nvPr/>
        </p:nvSpPr>
        <p:spPr>
          <a:xfrm>
            <a:off x="1104549" y="2805905"/>
            <a:ext cx="48848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does not have God</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transgresses and does not abide in the doctrine of Christ does not have God. He who abides in the doctrine of Christ has both the Father and the Son.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C141FB80-64A2-4E3A-81A0-6CB1529ED34A}"/>
              </a:ext>
            </a:extLst>
          </p:cNvPr>
          <p:cNvSpPr txBox="1">
            <a:spLocks noChangeArrowheads="1"/>
          </p:cNvSpPr>
          <p:nvPr/>
        </p:nvSpPr>
        <p:spPr bwMode="auto">
          <a:xfrm>
            <a:off x="2746013" y="1395414"/>
            <a:ext cx="3678600" cy="7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transgresses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8D4DD39B-C413-4DD6-8DB3-41E88B287197}"/>
              </a:ext>
            </a:extLst>
          </p:cNvPr>
          <p:cNvSpPr txBox="1">
            <a:spLocks noChangeArrowheads="1"/>
          </p:cNvSpPr>
          <p:nvPr/>
        </p:nvSpPr>
        <p:spPr bwMode="auto">
          <a:xfrm>
            <a:off x="2668434" y="1398548"/>
            <a:ext cx="3832379" cy="7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break the rules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02E8A05-BAD0-43BA-B942-B48CAF5C5493}"/>
              </a:ext>
            </a:extLst>
          </p:cNvPr>
          <p:cNvSpPr txBox="1">
            <a:spLocks noChangeArrowheads="1"/>
          </p:cNvSpPr>
          <p:nvPr/>
        </p:nvSpPr>
        <p:spPr bwMode="auto">
          <a:xfrm>
            <a:off x="2668434" y="1398548"/>
            <a:ext cx="3832379" cy="7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misbehaves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6F2D6A3-3A5B-4CEF-99DF-3C5201731312}"/>
              </a:ext>
            </a:extLst>
          </p:cNvPr>
          <p:cNvSpPr txBox="1">
            <a:spLocks noChangeArrowheads="1"/>
          </p:cNvSpPr>
          <p:nvPr/>
        </p:nvSpPr>
        <p:spPr bwMode="auto">
          <a:xfrm>
            <a:off x="2668434" y="1398548"/>
            <a:ext cx="3832379" cy="7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do wrong</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24D018F-57CC-4633-B94A-1B8E3D6522F6}"/>
              </a:ext>
            </a:extLst>
          </p:cNvPr>
          <p:cNvSpPr txBox="1">
            <a:spLocks noChangeArrowheads="1"/>
          </p:cNvSpPr>
          <p:nvPr/>
        </p:nvSpPr>
        <p:spPr bwMode="auto">
          <a:xfrm>
            <a:off x="2668434" y="1398548"/>
            <a:ext cx="3832379" cy="7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disobeys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B7FBFA3-5F13-4DAB-BC53-FBC36A5120DE}"/>
              </a:ext>
            </a:extLst>
          </p:cNvPr>
          <p:cNvSpPr txBox="1">
            <a:spLocks noChangeArrowheads="1"/>
          </p:cNvSpPr>
          <p:nvPr/>
        </p:nvSpPr>
        <p:spPr bwMode="auto">
          <a:xfrm>
            <a:off x="3935955" y="1402258"/>
            <a:ext cx="1078583" cy="76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C2F5276-2D36-44C3-B7D4-97B16E9B6A99}"/>
              </a:ext>
            </a:extLst>
          </p:cNvPr>
          <p:cNvSpPr txBox="1">
            <a:spLocks noChangeArrowheads="1"/>
          </p:cNvSpPr>
          <p:nvPr/>
        </p:nvSpPr>
        <p:spPr bwMode="auto">
          <a:xfrm>
            <a:off x="2668434" y="1398548"/>
            <a:ext cx="3832379" cy="7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sins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524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91F86E0-905E-4DD4-9E1A-52C0369E4C35}"/>
              </a:ext>
            </a:extLst>
          </p:cNvPr>
          <p:cNvSpPr txBox="1">
            <a:spLocks noChangeArrowheads="1"/>
          </p:cNvSpPr>
          <p:nvPr/>
        </p:nvSpPr>
        <p:spPr bwMode="auto">
          <a:xfrm>
            <a:off x="360884" y="2082316"/>
            <a:ext cx="8422106" cy="74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abide in the doctrine of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8BF9D8A4-90FC-489F-A7BE-11921B1B44C6}"/>
              </a:ext>
            </a:extLst>
          </p:cNvPr>
          <p:cNvSpPr txBox="1">
            <a:spLocks noChangeArrowheads="1"/>
          </p:cNvSpPr>
          <p:nvPr/>
        </p:nvSpPr>
        <p:spPr bwMode="auto">
          <a:xfrm>
            <a:off x="1131096" y="2746026"/>
            <a:ext cx="4832147" cy="75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does not have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9">
            <a:extLst>
              <a:ext uri="{FF2B5EF4-FFF2-40B4-BE49-F238E27FC236}">
                <a16:creationId xmlns:a16="http://schemas.microsoft.com/office/drawing/2014/main" id="{189C1608-2FE2-48C5-ABE6-42D3E86FAFDE}"/>
              </a:ext>
            </a:extLst>
          </p:cNvPr>
          <p:cNvSpPr>
            <a:spLocks noChangeArrowheads="1"/>
          </p:cNvSpPr>
          <p:nvPr/>
        </p:nvSpPr>
        <p:spPr bwMode="auto">
          <a:xfrm>
            <a:off x="6978061" y="2093122"/>
            <a:ext cx="167245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quot;No&quot; Symbol 39">
            <a:extLst>
              <a:ext uri="{FF2B5EF4-FFF2-40B4-BE49-F238E27FC236}">
                <a16:creationId xmlns:a16="http://schemas.microsoft.com/office/drawing/2014/main" id="{09C03ED0-B1CF-405B-B59F-89660F41C39F}"/>
              </a:ext>
            </a:extLst>
          </p:cNvPr>
          <p:cNvSpPr/>
          <p:nvPr/>
        </p:nvSpPr>
        <p:spPr>
          <a:xfrm>
            <a:off x="7513250" y="2183377"/>
            <a:ext cx="593912" cy="594360"/>
          </a:xfrm>
          <a:prstGeom prst="noSmoking">
            <a:avLst>
              <a:gd name="adj" fmla="val 13802"/>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9">
            <a:extLst>
              <a:ext uri="{FF2B5EF4-FFF2-40B4-BE49-F238E27FC236}">
                <a16:creationId xmlns:a16="http://schemas.microsoft.com/office/drawing/2014/main" id="{FDED4380-D636-4252-8426-AA5CF6108DD1}"/>
              </a:ext>
            </a:extLst>
          </p:cNvPr>
          <p:cNvSpPr>
            <a:spLocks noChangeArrowheads="1"/>
          </p:cNvSpPr>
          <p:nvPr/>
        </p:nvSpPr>
        <p:spPr bwMode="auto">
          <a:xfrm>
            <a:off x="4543353" y="2755296"/>
            <a:ext cx="1407696" cy="72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8" name="&quot;No&quot; Symbol 39">
            <a:extLst>
              <a:ext uri="{FF2B5EF4-FFF2-40B4-BE49-F238E27FC236}">
                <a16:creationId xmlns:a16="http://schemas.microsoft.com/office/drawing/2014/main" id="{9F0E6D70-0298-4176-9917-5DA0FB18DDEF}"/>
              </a:ext>
            </a:extLst>
          </p:cNvPr>
          <p:cNvSpPr/>
          <p:nvPr/>
        </p:nvSpPr>
        <p:spPr>
          <a:xfrm>
            <a:off x="4980956" y="2874840"/>
            <a:ext cx="593912" cy="594360"/>
          </a:xfrm>
          <a:prstGeom prst="noSmoking">
            <a:avLst>
              <a:gd name="adj" fmla="val 13802"/>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6">
            <a:extLst>
              <a:ext uri="{FF2B5EF4-FFF2-40B4-BE49-F238E27FC236}">
                <a16:creationId xmlns:a16="http://schemas.microsoft.com/office/drawing/2014/main" id="{77B19F6A-B80C-4D28-A486-C3AB07157A32}"/>
              </a:ext>
            </a:extLst>
          </p:cNvPr>
          <p:cNvSpPr>
            <a:spLocks noChangeArrowheads="1"/>
          </p:cNvSpPr>
          <p:nvPr/>
        </p:nvSpPr>
        <p:spPr bwMode="auto">
          <a:xfrm>
            <a:off x="2813878" y="2080261"/>
            <a:ext cx="800100" cy="73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0" name="Rectangle 2" hidden="1">
            <a:extLst>
              <a:ext uri="{FF2B5EF4-FFF2-40B4-BE49-F238E27FC236}">
                <a16:creationId xmlns:a16="http://schemas.microsoft.com/office/drawing/2014/main" id="{9B5D2F25-72BA-4992-8494-A6602E64C508}"/>
              </a:ext>
            </a:extLst>
          </p:cNvPr>
          <p:cNvSpPr txBox="1">
            <a:spLocks noChangeArrowheads="1"/>
          </p:cNvSpPr>
          <p:nvPr/>
        </p:nvSpPr>
        <p:spPr bwMode="auto">
          <a:xfrm>
            <a:off x="4740955" y="3537713"/>
            <a:ext cx="1038339" cy="77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511806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25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25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childTnLst>
                                </p:cTn>
                              </p:par>
                              <p:par>
                                <p:cTn id="35" presetID="23" presetClass="exit" presetSubtype="32" fill="hold" grpId="1" nodeType="withEffect">
                                  <p:stCondLst>
                                    <p:cond delay="0"/>
                                  </p:stCondLst>
                                  <p:childTnLst>
                                    <p:anim calcmode="lin" valueType="num">
                                      <p:cBhvr>
                                        <p:cTn id="36" dur="500"/>
                                        <p:tgtEl>
                                          <p:spTgt spid="6"/>
                                        </p:tgtEl>
                                        <p:attrNameLst>
                                          <p:attrName>ppt_w</p:attrName>
                                        </p:attrNameLst>
                                      </p:cBhvr>
                                      <p:tavLst>
                                        <p:tav tm="0">
                                          <p:val>
                                            <p:strVal val="ppt_w"/>
                                          </p:val>
                                        </p:tav>
                                        <p:tav tm="100000">
                                          <p:val>
                                            <p:fltVal val="0"/>
                                          </p:val>
                                        </p:tav>
                                      </p:tavLst>
                                    </p:anim>
                                    <p:anim calcmode="lin" valueType="num">
                                      <p:cBhvr>
                                        <p:cTn id="37" dur="500"/>
                                        <p:tgtEl>
                                          <p:spTgt spid="6"/>
                                        </p:tgtEl>
                                        <p:attrNameLst>
                                          <p:attrName>ppt_h</p:attrName>
                                        </p:attrNameLst>
                                      </p:cBhvr>
                                      <p:tavLst>
                                        <p:tav tm="0">
                                          <p:val>
                                            <p:strVal val="ppt_h"/>
                                          </p:val>
                                        </p:tav>
                                        <p:tav tm="100000">
                                          <p:val>
                                            <p:fltVal val="0"/>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25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par>
                                <p:cTn id="45" presetID="23" presetClass="exit" presetSubtype="32" fill="hold" grpId="1" nodeType="withEffect">
                                  <p:stCondLst>
                                    <p:cond delay="0"/>
                                  </p:stCondLst>
                                  <p:childTnLst>
                                    <p:anim calcmode="lin" valueType="num">
                                      <p:cBhvr>
                                        <p:cTn id="46" dur="500"/>
                                        <p:tgtEl>
                                          <p:spTgt spid="7"/>
                                        </p:tgtEl>
                                        <p:attrNameLst>
                                          <p:attrName>ppt_w</p:attrName>
                                        </p:attrNameLst>
                                      </p:cBhvr>
                                      <p:tavLst>
                                        <p:tav tm="0">
                                          <p:val>
                                            <p:strVal val="ppt_w"/>
                                          </p:val>
                                        </p:tav>
                                        <p:tav tm="100000">
                                          <p:val>
                                            <p:fltVal val="0"/>
                                          </p:val>
                                        </p:tav>
                                      </p:tavLst>
                                    </p:anim>
                                    <p:anim calcmode="lin" valueType="num">
                                      <p:cBhvr>
                                        <p:cTn id="47" dur="500"/>
                                        <p:tgtEl>
                                          <p:spTgt spid="7"/>
                                        </p:tgtEl>
                                        <p:attrNameLst>
                                          <p:attrName>ppt_h</p:attrName>
                                        </p:attrNameLst>
                                      </p:cBhvr>
                                      <p:tavLst>
                                        <p:tav tm="0">
                                          <p:val>
                                            <p:strVal val="ppt_h"/>
                                          </p:val>
                                        </p:tav>
                                        <p:tav tm="100000">
                                          <p:val>
                                            <p:fltVal val="0"/>
                                          </p:val>
                                        </p:tav>
                                      </p:tavLst>
                                    </p:anim>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25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childTnLst>
                                </p:cTn>
                              </p:par>
                              <p:par>
                                <p:cTn id="55" presetID="23" presetClass="exit" presetSubtype="32" fill="hold" grpId="1" nodeType="withEffect">
                                  <p:stCondLst>
                                    <p:cond delay="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set>
                                      <p:cBhvr>
                                        <p:cTn id="58" dur="1" fill="hold">
                                          <p:stCondLst>
                                            <p:cond delay="4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25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childTnLst>
                                </p:cTn>
                              </p:par>
                              <p:par>
                                <p:cTn id="65" presetID="23" presetClass="exit" presetSubtype="32" fill="hold" grpId="1" nodeType="withEffect">
                                  <p:stCondLst>
                                    <p:cond delay="0"/>
                                  </p:stCondLst>
                                  <p:childTnLst>
                                    <p:anim calcmode="lin" valueType="num">
                                      <p:cBhvr>
                                        <p:cTn id="66" dur="500"/>
                                        <p:tgtEl>
                                          <p:spTgt spid="9"/>
                                        </p:tgtEl>
                                        <p:attrNameLst>
                                          <p:attrName>ppt_w</p:attrName>
                                        </p:attrNameLst>
                                      </p:cBhvr>
                                      <p:tavLst>
                                        <p:tav tm="0">
                                          <p:val>
                                            <p:strVal val="ppt_w"/>
                                          </p:val>
                                        </p:tav>
                                        <p:tav tm="100000">
                                          <p:val>
                                            <p:fltVal val="0"/>
                                          </p:val>
                                        </p:tav>
                                      </p:tavLst>
                                    </p:anim>
                                    <p:anim calcmode="lin" valueType="num">
                                      <p:cBhvr>
                                        <p:cTn id="67" dur="500"/>
                                        <p:tgtEl>
                                          <p:spTgt spid="9"/>
                                        </p:tgtEl>
                                        <p:attrNameLst>
                                          <p:attrName>ppt_h</p:attrName>
                                        </p:attrNameLst>
                                      </p:cBhvr>
                                      <p:tavLst>
                                        <p:tav tm="0">
                                          <p:val>
                                            <p:strVal val="ppt_h"/>
                                          </p:val>
                                        </p:tav>
                                        <p:tav tm="100000">
                                          <p:val>
                                            <p:fltVal val="0"/>
                                          </p:val>
                                        </p:tav>
                                      </p:tavLst>
                                    </p:anim>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750"/>
                                        <p:tgtEl>
                                          <p:spTgt spid="11"/>
                                        </p:tgtEl>
                                      </p:cBhvr>
                                    </p:animEffect>
                                  </p:childTnLst>
                                </p:cTn>
                              </p:par>
                              <p:par>
                                <p:cTn id="74" presetID="18" presetClass="emph" presetSubtype="0" fill="hold" grpId="1" nodeType="withEffect">
                                  <p:stCondLst>
                                    <p:cond delay="0"/>
                                  </p:stCondLst>
                                  <p:childTnLst>
                                    <p:set>
                                      <p:cBhvr override="childStyle">
                                        <p:cTn id="75" dur="750" fill="hold"/>
                                        <p:tgtEl>
                                          <p:spTgt spid="11"/>
                                        </p:tgtEl>
                                        <p:attrNameLst>
                                          <p:attrName>style.textDecorationUnderline</p:attrName>
                                        </p:attrNameLst>
                                      </p:cBhvr>
                                      <p:to>
                                        <p:strVal val="true"/>
                                      </p:to>
                                    </p:set>
                                  </p:childTnLst>
                                </p:cTn>
                              </p:par>
                              <p:par>
                                <p:cTn id="76" presetID="22" presetClass="entr" presetSubtype="8"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750"/>
                                        <p:tgtEl>
                                          <p:spTgt spid="12"/>
                                        </p:tgtEl>
                                      </p:cBhvr>
                                    </p:animEffect>
                                  </p:childTnLst>
                                </p:cTn>
                              </p:par>
                              <p:par>
                                <p:cTn id="79" presetID="0" presetClass="entr" presetSubtype="0" fill="hold" grpId="0" nodeType="withEffect">
                                  <p:stCondLst>
                                    <p:cond delay="400"/>
                                  </p:stCondLst>
                                  <p:childTnLst>
                                    <p:set>
                                      <p:cBhvr>
                                        <p:cTn id="80" dur="1" fill="hold">
                                          <p:stCondLst>
                                            <p:cond delay="0"/>
                                          </p:stCondLst>
                                        </p:cTn>
                                        <p:tgtEl>
                                          <p:spTgt spid="19"/>
                                        </p:tgtEl>
                                        <p:attrNameLst>
                                          <p:attrName>style.visibility</p:attrName>
                                        </p:attrNameLst>
                                      </p:cBhvr>
                                      <p:to>
                                        <p:strVal val="visible"/>
                                      </p:to>
                                    </p:set>
                                    <p:animEffect transition="in" filter="dissolve">
                                      <p:cBhvr>
                                        <p:cTn id="81" dur="500">
                                          <p:stCondLst>
                                            <p:cond delay="0"/>
                                          </p:stCondLst>
                                        </p:cTn>
                                        <p:tgtEl>
                                          <p:spTgt spid="19"/>
                                        </p:tgtEl>
                                      </p:cBhvr>
                                    </p:animEffect>
                                    <p:anim to="" calcmode="lin" valueType="num">
                                      <p:cBhvr>
                                        <p:cTn id="82"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84" presetID="0" presetClass="entr" presetSubtype="0" fill="hold" grpId="0" nodeType="withEffect">
                                  <p:stCondLst>
                                    <p:cond delay="500"/>
                                  </p:stCondLst>
                                  <p:iterate type="lt">
                                    <p:tmPct val="10000"/>
                                  </p:iterate>
                                  <p:childTnLst>
                                    <p:set>
                                      <p:cBhvr>
                                        <p:cTn id="85" dur="1" fill="hold">
                                          <p:stCondLst>
                                            <p:cond delay="0"/>
                                          </p:stCondLst>
                                        </p:cTn>
                                        <p:tgtEl>
                                          <p:spTgt spid="15"/>
                                        </p:tgtEl>
                                        <p:attrNameLst>
                                          <p:attrName>style.visibility</p:attrName>
                                        </p:attrNameLst>
                                      </p:cBhvr>
                                      <p:to>
                                        <p:strVal val="visible"/>
                                      </p:to>
                                    </p:set>
                                    <p:animEffect transition="in" filter="dissolve">
                                      <p:cBhvr>
                                        <p:cTn id="86" dur="500">
                                          <p:stCondLst>
                                            <p:cond delay="0"/>
                                          </p:stCondLst>
                                        </p:cTn>
                                        <p:tgtEl>
                                          <p:spTgt spid="15"/>
                                        </p:tgtEl>
                                      </p:cBhvr>
                                    </p:animEffect>
                                    <p:anim to="" calcmode="lin" valueType="num">
                                      <p:cBhvr>
                                        <p:cTn id="87"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89" fill="hold">
                            <p:stCondLst>
                              <p:cond delay="1250"/>
                            </p:stCondLst>
                            <p:childTnLst>
                              <p:par>
                                <p:cTn id="90" presetID="26" presetClass="emph" presetSubtype="0" fill="hold" grpId="1" nodeType="afterEffect">
                                  <p:stCondLst>
                                    <p:cond delay="0"/>
                                  </p:stCondLst>
                                  <p:iterate type="lt">
                                    <p:tmPct val="0"/>
                                  </p:iterate>
                                  <p:childTnLst>
                                    <p:animEffect transition="out" filter="fade">
                                      <p:cBhvr>
                                        <p:cTn id="91" dur="500" tmFilter="0, 0; .2, .5; .8, .5; 1, 0"/>
                                        <p:tgtEl>
                                          <p:spTgt spid="15"/>
                                        </p:tgtEl>
                                      </p:cBhvr>
                                    </p:animEffect>
                                    <p:animScale>
                                      <p:cBhvr>
                                        <p:cTn id="92" dur="250" autoRev="1" fill="hold"/>
                                        <p:tgtEl>
                                          <p:spTgt spid="15"/>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600"/>
                                        <p:tgtEl>
                                          <p:spTgt spid="13"/>
                                        </p:tgtEl>
                                      </p:cBhvr>
                                    </p:animEffect>
                                  </p:childTnLst>
                                </p:cTn>
                              </p:par>
                              <p:par>
                                <p:cTn id="98" presetID="18" presetClass="emph" presetSubtype="0" fill="hold" grpId="1" nodeType="withEffect">
                                  <p:stCondLst>
                                    <p:cond delay="0"/>
                                  </p:stCondLst>
                                  <p:childTnLst>
                                    <p:set>
                                      <p:cBhvr override="childStyle">
                                        <p:cTn id="99" dur="600" fill="hold"/>
                                        <p:tgtEl>
                                          <p:spTgt spid="13"/>
                                        </p:tgtEl>
                                        <p:attrNameLst>
                                          <p:attrName>style.textDecorationUnderline</p:attrName>
                                        </p:attrNameLst>
                                      </p:cBhvr>
                                      <p:to>
                                        <p:strVal val="true"/>
                                      </p:to>
                                    </p:set>
                                  </p:childTnLst>
                                </p:cTn>
                              </p:par>
                              <p:par>
                                <p:cTn id="100" presetID="22" presetClass="entr" presetSubtype="8"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left)">
                                      <p:cBhvr>
                                        <p:cTn id="102" dur="600"/>
                                        <p:tgtEl>
                                          <p:spTgt spid="14"/>
                                        </p:tgtEl>
                                      </p:cBhvr>
                                    </p:animEffect>
                                  </p:childTnLst>
                                </p:cTn>
                              </p:par>
                              <p:par>
                                <p:cTn id="103" presetID="0" presetClass="entr" presetSubtype="0" fill="hold" grpId="0" nodeType="withEffect">
                                  <p:stCondLst>
                                    <p:cond delay="500"/>
                                  </p:stCondLst>
                                  <p:iterate type="lt">
                                    <p:tmPct val="10000"/>
                                  </p:iterate>
                                  <p:childTnLst>
                                    <p:set>
                                      <p:cBhvr>
                                        <p:cTn id="104" dur="1" fill="hold">
                                          <p:stCondLst>
                                            <p:cond delay="0"/>
                                          </p:stCondLst>
                                        </p:cTn>
                                        <p:tgtEl>
                                          <p:spTgt spid="17"/>
                                        </p:tgtEl>
                                        <p:attrNameLst>
                                          <p:attrName>style.visibility</p:attrName>
                                        </p:attrNameLst>
                                      </p:cBhvr>
                                      <p:to>
                                        <p:strVal val="visible"/>
                                      </p:to>
                                    </p:set>
                                    <p:animEffect transition="in" filter="dissolve">
                                      <p:cBhvr>
                                        <p:cTn id="105" dur="500">
                                          <p:stCondLst>
                                            <p:cond delay="0"/>
                                          </p:stCondLst>
                                        </p:cTn>
                                        <p:tgtEl>
                                          <p:spTgt spid="17"/>
                                        </p:tgtEl>
                                      </p:cBhvr>
                                    </p:animEffect>
                                    <p:anim to="" calcmode="lin" valueType="num">
                                      <p:cBhvr>
                                        <p:cTn id="106"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7"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108" fill="hold">
                            <p:stCondLst>
                              <p:cond delay="1100"/>
                            </p:stCondLst>
                            <p:childTnLst>
                              <p:par>
                                <p:cTn id="109" presetID="26" presetClass="emph" presetSubtype="0" fill="hold" grpId="1" nodeType="afterEffect">
                                  <p:stCondLst>
                                    <p:cond delay="0"/>
                                  </p:stCondLst>
                                  <p:iterate type="lt">
                                    <p:tmPct val="0"/>
                                  </p:iterate>
                                  <p:childTnLst>
                                    <p:animEffect transition="out" filter="fade">
                                      <p:cBhvr>
                                        <p:cTn id="110" dur="500" tmFilter="0, 0; .2, .5; .8, .5; 1, 0"/>
                                        <p:tgtEl>
                                          <p:spTgt spid="17"/>
                                        </p:tgtEl>
                                      </p:cBhvr>
                                    </p:animEffect>
                                    <p:animScale>
                                      <p:cBhvr>
                                        <p:cTn id="111" dur="250" autoRev="1" fill="hold"/>
                                        <p:tgtEl>
                                          <p:spTgt spid="17"/>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0" presetClass="entr" presetSubtype="0" fill="hold" grpId="0" nodeType="click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dissolve">
                                      <p:cBhvr>
                                        <p:cTn id="116" dur="500">
                                          <p:stCondLst>
                                            <p:cond delay="0"/>
                                          </p:stCondLst>
                                        </p:cTn>
                                        <p:tgtEl>
                                          <p:spTgt spid="16"/>
                                        </p:tgtEl>
                                      </p:cBhvr>
                                    </p:animEffect>
                                    <p:anim to="" calcmode="lin" valueType="num">
                                      <p:cBhvr>
                                        <p:cTn id="11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19" presetID="0" presetClass="entr" presetSubtype="0" fill="hold" grpId="0" nodeType="withEffect">
                                  <p:stCondLst>
                                    <p:cond delay="400"/>
                                  </p:stCondLst>
                                  <p:childTnLst>
                                    <p:set>
                                      <p:cBhvr>
                                        <p:cTn id="120" dur="1" fill="hold">
                                          <p:stCondLst>
                                            <p:cond delay="0"/>
                                          </p:stCondLst>
                                        </p:cTn>
                                        <p:tgtEl>
                                          <p:spTgt spid="18"/>
                                        </p:tgtEl>
                                        <p:attrNameLst>
                                          <p:attrName>style.visibility</p:attrName>
                                        </p:attrNameLst>
                                      </p:cBhvr>
                                      <p:to>
                                        <p:strVal val="visible"/>
                                      </p:to>
                                    </p:set>
                                    <p:animEffect transition="in" filter="dissolve">
                                      <p:cBhvr>
                                        <p:cTn id="121" dur="500">
                                          <p:stCondLst>
                                            <p:cond delay="0"/>
                                          </p:stCondLst>
                                        </p:cTn>
                                        <p:tgtEl>
                                          <p:spTgt spid="18"/>
                                        </p:tgtEl>
                                      </p:cBhvr>
                                    </p:animEffect>
                                    <p:anim to="" calcmode="lin" valueType="num">
                                      <p:cBhvr>
                                        <p:cTn id="122"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23"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100"/>
                                        <p:tgtEl>
                                          <p:spTgt spid="21"/>
                                        </p:tgtEl>
                                      </p:cBhvr>
                                    </p:animEffect>
                                  </p:childTnLst>
                                </p:cTn>
                              </p:par>
                              <p:par>
                                <p:cTn id="129" presetID="3" presetClass="emph" presetSubtype="10" fill="hold" grpId="3" nodeType="withEffect">
                                  <p:stCondLst>
                                    <p:cond delay="0"/>
                                  </p:stCondLst>
                                  <p:childTnLst>
                                    <p:animClr clrSpc="hsl" dir="ccw">
                                      <p:cBhvr override="childStyle">
                                        <p:cTn id="130" dur="2000" fill="hold"/>
                                        <p:tgtEl>
                                          <p:spTgt spid="21"/>
                                        </p:tgtEl>
                                        <p:attrNameLst>
                                          <p:attrName>style.color</p:attrName>
                                        </p:attrNameLst>
                                      </p:cBhvr>
                                      <p:to>
                                        <a:srgbClr val="0066FF"/>
                                      </p:to>
                                    </p:animClr>
                                  </p:childTnLst>
                                </p:cTn>
                              </p:par>
                              <p:par>
                                <p:cTn id="131" presetID="42" presetClass="path" presetSubtype="0" accel="50000" decel="50000" fill="hold" grpId="2" nodeType="withEffect">
                                  <p:stCondLst>
                                    <p:cond delay="0"/>
                                  </p:stCondLst>
                                  <p:childTnLst>
                                    <p:animMotion origin="layout" path="M 2.77778E-7 4.81481E-6 L 0.08559 0.31226 " pathEditMode="relative" rAng="0" ptsTypes="AA">
                                      <p:cBhvr>
                                        <p:cTn id="132" dur="2000" fill="hold"/>
                                        <p:tgtEl>
                                          <p:spTgt spid="21"/>
                                        </p:tgtEl>
                                        <p:attrNameLst>
                                          <p:attrName>ppt_x</p:attrName>
                                          <p:attrName>ppt_y</p:attrName>
                                        </p:attrNameLst>
                                      </p:cBhvr>
                                      <p:rCtr x="4271" y="15602"/>
                                    </p:animMotion>
                                  </p:childTnLst>
                                </p:cTn>
                              </p:par>
                              <p:par>
                                <p:cTn id="133" presetID="10" presetClass="exit" presetSubtype="0" fill="hold" grpId="1" nodeType="withEffect">
                                  <p:stCondLst>
                                    <p:cond delay="0"/>
                                  </p:stCondLst>
                                  <p:childTnLst>
                                    <p:animEffect transition="out" filter="fade">
                                      <p:cBhvr>
                                        <p:cTn id="134" dur="1250"/>
                                        <p:tgtEl>
                                          <p:spTgt spid="3074"/>
                                        </p:tgtEl>
                                      </p:cBhvr>
                                    </p:animEffect>
                                    <p:set>
                                      <p:cBhvr>
                                        <p:cTn id="135" dur="1" fill="hold">
                                          <p:stCondLst>
                                            <p:cond delay="1249"/>
                                          </p:stCondLst>
                                        </p:cTn>
                                        <p:tgtEl>
                                          <p:spTgt spid="3074"/>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5"/>
                                        </p:tgtEl>
                                      </p:cBhvr>
                                    </p:animEffect>
                                    <p:set>
                                      <p:cBhvr>
                                        <p:cTn id="138" dur="1" fill="hold">
                                          <p:stCondLst>
                                            <p:cond delay="499"/>
                                          </p:stCondLst>
                                        </p:cTn>
                                        <p:tgtEl>
                                          <p:spTgt spid="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4"/>
                                        </p:tgtEl>
                                      </p:cBhvr>
                                    </p:animEffect>
                                    <p:set>
                                      <p:cBhvr>
                                        <p:cTn id="141" dur="1" fill="hold">
                                          <p:stCondLst>
                                            <p:cond delay="499"/>
                                          </p:stCondLst>
                                        </p:cTn>
                                        <p:tgtEl>
                                          <p:spTgt spid="4"/>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1"/>
                                        </p:tgtEl>
                                      </p:cBhvr>
                                    </p:animEffect>
                                    <p:set>
                                      <p:cBhvr>
                                        <p:cTn id="144" dur="1" fill="hold">
                                          <p:stCondLst>
                                            <p:cond delay="499"/>
                                          </p:stCondLst>
                                        </p:cTn>
                                        <p:tgtEl>
                                          <p:spTgt spid="11"/>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4"/>
                                        </p:tgtEl>
                                      </p:cBhvr>
                                    </p:animEffect>
                                    <p:set>
                                      <p:cBhvr>
                                        <p:cTn id="150" dur="1" fill="hold">
                                          <p:stCondLst>
                                            <p:cond delay="499"/>
                                          </p:stCondLst>
                                        </p:cTn>
                                        <p:tgtEl>
                                          <p:spTgt spid="14"/>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3"/>
                                        </p:tgtEl>
                                      </p:cBhvr>
                                    </p:animEffect>
                                    <p:set>
                                      <p:cBhvr>
                                        <p:cTn id="153" dur="1" fill="hold">
                                          <p:stCondLst>
                                            <p:cond delay="499"/>
                                          </p:stCondLst>
                                        </p:cTn>
                                        <p:tgtEl>
                                          <p:spTgt spid="13"/>
                                        </p:tgtEl>
                                        <p:attrNameLst>
                                          <p:attrName>style.visibility</p:attrName>
                                        </p:attrNameLst>
                                      </p:cBhvr>
                                      <p:to>
                                        <p:strVal val="hidden"/>
                                      </p:to>
                                    </p:set>
                                  </p:childTnLst>
                                </p:cTn>
                              </p:par>
                              <p:par>
                                <p:cTn id="154" presetID="10" presetClass="exit" presetSubtype="0" fill="hold" grpId="2" nodeType="withEffect">
                                  <p:stCondLst>
                                    <p:cond delay="0"/>
                                  </p:stCondLst>
                                  <p:iterate type="lt">
                                    <p:tmPct val="0"/>
                                  </p:iterate>
                                  <p:childTnLst>
                                    <p:animEffect transition="out" filter="fade">
                                      <p:cBhvr>
                                        <p:cTn id="155" dur="500"/>
                                        <p:tgtEl>
                                          <p:spTgt spid="15"/>
                                        </p:tgtEl>
                                      </p:cBhvr>
                                    </p:animEffect>
                                    <p:set>
                                      <p:cBhvr>
                                        <p:cTn id="156" dur="1" fill="hold">
                                          <p:stCondLst>
                                            <p:cond delay="499"/>
                                          </p:stCondLst>
                                        </p:cTn>
                                        <p:tgtEl>
                                          <p:spTgt spid="15"/>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16"/>
                                        </p:tgtEl>
                                      </p:cBhvr>
                                    </p:animEffect>
                                    <p:set>
                                      <p:cBhvr>
                                        <p:cTn id="159" dur="1" fill="hold">
                                          <p:stCondLst>
                                            <p:cond delay="499"/>
                                          </p:stCondLst>
                                        </p:cTn>
                                        <p:tgtEl>
                                          <p:spTgt spid="16"/>
                                        </p:tgtEl>
                                        <p:attrNameLst>
                                          <p:attrName>style.visibility</p:attrName>
                                        </p:attrNameLst>
                                      </p:cBhvr>
                                      <p:to>
                                        <p:strVal val="hidden"/>
                                      </p:to>
                                    </p:set>
                                  </p:childTnLst>
                                </p:cTn>
                              </p:par>
                              <p:par>
                                <p:cTn id="160" presetID="10" presetClass="exit" presetSubtype="0" fill="hold" grpId="2" nodeType="withEffect">
                                  <p:stCondLst>
                                    <p:cond delay="0"/>
                                  </p:stCondLst>
                                  <p:iterate type="lt">
                                    <p:tmPct val="0"/>
                                  </p:iterate>
                                  <p:childTnLst>
                                    <p:animEffect transition="out" filter="fade">
                                      <p:cBhvr>
                                        <p:cTn id="161" dur="500"/>
                                        <p:tgtEl>
                                          <p:spTgt spid="17"/>
                                        </p:tgtEl>
                                      </p:cBhvr>
                                    </p:animEffect>
                                    <p:set>
                                      <p:cBhvr>
                                        <p:cTn id="162" dur="1" fill="hold">
                                          <p:stCondLst>
                                            <p:cond delay="499"/>
                                          </p:stCondLst>
                                        </p:cTn>
                                        <p:tgtEl>
                                          <p:spTgt spid="17"/>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8"/>
                                        </p:tgtEl>
                                      </p:cBhvr>
                                    </p:animEffect>
                                    <p:set>
                                      <p:cBhvr>
                                        <p:cTn id="165" dur="1" fill="hold">
                                          <p:stCondLst>
                                            <p:cond delay="499"/>
                                          </p:stCondLst>
                                        </p:cTn>
                                        <p:tgtEl>
                                          <p:spTgt spid="18"/>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19"/>
                                        </p:tgtEl>
                                      </p:cBhvr>
                                    </p:animEffect>
                                    <p:set>
                                      <p:cBhvr>
                                        <p:cTn id="168" dur="1" fill="hold">
                                          <p:stCondLst>
                                            <p:cond delay="499"/>
                                          </p:stCondLst>
                                        </p:cTn>
                                        <p:tgtEl>
                                          <p:spTgt spid="19"/>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10"/>
                                        </p:tgtEl>
                                      </p:cBhvr>
                                    </p:animEffect>
                                    <p:set>
                                      <p:cBhvr>
                                        <p:cTn id="17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1" grpId="0"/>
      <p:bldP spid="11" grpId="1"/>
      <p:bldP spid="11" grpId="2"/>
      <p:bldP spid="13" grpId="0"/>
      <p:bldP spid="13" grpId="1"/>
      <p:bldP spid="13" grpId="2"/>
      <p:bldP spid="3074" grpId="0"/>
      <p:bldP spid="3074" grpId="1"/>
      <p:bldP spid="3074" grpId="2"/>
      <p:bldP spid="5" grpId="0"/>
      <p:bldP spid="5" grpId="1"/>
      <p:bldP spid="6" grpId="0"/>
      <p:bldP spid="6" grpId="1"/>
      <p:bldP spid="7" grpId="0"/>
      <p:bldP spid="7" grpId="1"/>
      <p:bldP spid="8" grpId="0"/>
      <p:bldP spid="8" grpId="1"/>
      <p:bldP spid="9" grpId="0"/>
      <p:bldP spid="9" grpId="1"/>
      <p:bldP spid="21" grpId="0"/>
      <p:bldP spid="21" grpId="2"/>
      <p:bldP spid="21" grpId="3"/>
      <p:bldP spid="10" grpId="0"/>
      <p:bldP spid="10" grpId="1"/>
      <p:bldP spid="12" grpId="0"/>
      <p:bldP spid="12" grpId="1"/>
      <p:bldP spid="14" grpId="0"/>
      <p:bldP spid="14" grpId="1"/>
      <p:bldP spid="15" grpId="0"/>
      <p:bldP spid="15" grpId="1"/>
      <p:bldP spid="15" grpId="2"/>
      <p:bldP spid="16" grpId="0" animBg="1"/>
      <p:bldP spid="16" grpId="1" animBg="1"/>
      <p:bldP spid="17" grpId="0"/>
      <p:bldP spid="17" grpId="1"/>
      <p:bldP spid="17" grpId="2"/>
      <p:bldP spid="18" grpId="0" animBg="1"/>
      <p:bldP spid="18" grpId="1" animBg="1"/>
      <p:bldP spid="19" grpId="0"/>
      <p:bldP spid="1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453552-CB82-4006-8E83-6693B1888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0F815863-FAE3-4FA7-9C44-211B1D3DF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0C22762-DEE2-4175-A77C-E258210AE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pic>
        <p:nvPicPr>
          <p:cNvPr id="5" name="Picture 2">
            <a:extLst>
              <a:ext uri="{FF2B5EF4-FFF2-40B4-BE49-F238E27FC236}">
                <a16:creationId xmlns:a16="http://schemas.microsoft.com/office/drawing/2014/main" id="{6A5A07E3-7066-49F4-82F2-C93049C7E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6ECB4E5D-115A-48B2-A884-01EE1012C189}"/>
              </a:ext>
            </a:extLst>
          </p:cNvPr>
          <p:cNvPicPr>
            <a:picLocks noChangeAspect="1"/>
          </p:cNvPicPr>
          <p:nvPr/>
        </p:nvPicPr>
        <p:blipFill rotWithShape="1">
          <a:blip r:embed="rId7">
            <a:extLst>
              <a:ext uri="{28A0092B-C50C-407E-A947-70E740481C1C}">
                <a14:useLocalDpi xmlns:a14="http://schemas.microsoft.com/office/drawing/2010/main" val="0"/>
              </a:ext>
            </a:extLst>
          </a:blip>
          <a:srcRect t="258" r="11340" b="-258"/>
          <a:stretch/>
        </p:blipFill>
        <p:spPr>
          <a:xfrm>
            <a:off x="0" y="0"/>
            <a:ext cx="9144001" cy="6875721"/>
          </a:xfrm>
          <a:prstGeom prst="rect">
            <a:avLst/>
          </a:prstGeom>
        </p:spPr>
      </p:pic>
      <p:pic>
        <p:nvPicPr>
          <p:cNvPr id="7" name="Picture 2">
            <a:extLst>
              <a:ext uri="{FF2B5EF4-FFF2-40B4-BE49-F238E27FC236}">
                <a16:creationId xmlns:a16="http://schemas.microsoft.com/office/drawing/2014/main" id="{DB9E27BB-A1A2-47E4-9EB7-9A4ECBC184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E204E1C9-1F44-46CD-B8BA-5ECDE439EFCC}"/>
              </a:ext>
            </a:extLst>
          </p:cNvPr>
          <p:cNvPicPr>
            <a:picLocks noChangeAspect="1"/>
          </p:cNvPicPr>
          <p:nvPr/>
        </p:nvPicPr>
        <p:blipFill rotWithShape="1">
          <a:blip r:embed="rId9">
            <a:extLst>
              <a:ext uri="{28A0092B-C50C-407E-A947-70E740481C1C}">
                <a14:useLocalDpi xmlns:a14="http://schemas.microsoft.com/office/drawing/2010/main" val="0"/>
              </a:ext>
            </a:extLst>
          </a:blip>
          <a:srcRect b="10511"/>
          <a:stretch/>
        </p:blipFill>
        <p:spPr>
          <a:xfrm>
            <a:off x="0" y="0"/>
            <a:ext cx="9144000" cy="6858001"/>
          </a:xfrm>
          <a:prstGeom prst="rect">
            <a:avLst/>
          </a:prstGeom>
        </p:spPr>
      </p:pic>
      <p:pic>
        <p:nvPicPr>
          <p:cNvPr id="10" name="Picture 4">
            <a:extLst>
              <a:ext uri="{FF2B5EF4-FFF2-40B4-BE49-F238E27FC236}">
                <a16:creationId xmlns:a16="http://schemas.microsoft.com/office/drawing/2014/main" id="{6CFA666E-FCFB-428C-9AB6-C38D902832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0"/>
            <a:ext cx="9132807" cy="6858000"/>
          </a:xfrm>
          <a:prstGeom prst="rect">
            <a:avLst/>
          </a:prstGeom>
        </p:spPr>
      </p:pic>
      <p:pic>
        <p:nvPicPr>
          <p:cNvPr id="11" name="Picture 2">
            <a:extLst>
              <a:ext uri="{FF2B5EF4-FFF2-40B4-BE49-F238E27FC236}">
                <a16:creationId xmlns:a16="http://schemas.microsoft.com/office/drawing/2014/main" id="{FE526B79-545C-4026-9C6A-FCB3B075BF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55784" cy="6858000"/>
          </a:xfrm>
          <a:prstGeom prst="rect">
            <a:avLst/>
          </a:prstGeom>
        </p:spPr>
      </p:pic>
      <p:pic>
        <p:nvPicPr>
          <p:cNvPr id="12" name="Picture 2">
            <a:extLst>
              <a:ext uri="{FF2B5EF4-FFF2-40B4-BE49-F238E27FC236}">
                <a16:creationId xmlns:a16="http://schemas.microsoft.com/office/drawing/2014/main" id="{DC74334C-074B-45E3-9E8C-2A6C888E89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8ADC0531-6DBC-4A94-A4D1-285A1E48CF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226AABC0-3816-4581-BE2E-2D50513027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5" name="Picture 2">
            <a:extLst>
              <a:ext uri="{FF2B5EF4-FFF2-40B4-BE49-F238E27FC236}">
                <a16:creationId xmlns:a16="http://schemas.microsoft.com/office/drawing/2014/main" id="{B347D5BA-C8F9-4E2F-9DA9-5E14A2C255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6" name="Picture 2">
            <a:extLst>
              <a:ext uri="{FF2B5EF4-FFF2-40B4-BE49-F238E27FC236}">
                <a16:creationId xmlns:a16="http://schemas.microsoft.com/office/drawing/2014/main" id="{2812C74D-8143-4ACF-9F50-C4CDC2DD25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48126"/>
            <a:ext cx="9144000" cy="6858000"/>
          </a:xfrm>
          <a:prstGeom prst="rect">
            <a:avLst/>
          </a:prstGeom>
        </p:spPr>
      </p:pic>
      <p:pic>
        <p:nvPicPr>
          <p:cNvPr id="17" name="Picture 2">
            <a:extLst>
              <a:ext uri="{FF2B5EF4-FFF2-40B4-BE49-F238E27FC236}">
                <a16:creationId xmlns:a16="http://schemas.microsoft.com/office/drawing/2014/main" id="{9B02E83B-2CD8-47EA-9A4D-E495C552D0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46814"/>
          </a:xfrm>
          <a:prstGeom prst="rect">
            <a:avLst/>
          </a:prstGeom>
        </p:spPr>
      </p:pic>
      <p:pic>
        <p:nvPicPr>
          <p:cNvPr id="18" name="Picture 2">
            <a:extLst>
              <a:ext uri="{FF2B5EF4-FFF2-40B4-BE49-F238E27FC236}">
                <a16:creationId xmlns:a16="http://schemas.microsoft.com/office/drawing/2014/main" id="{3DBD0952-675F-4E01-A787-3321B1F6002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9" name="Picture 4">
            <a:extLst>
              <a:ext uri="{FF2B5EF4-FFF2-40B4-BE49-F238E27FC236}">
                <a16:creationId xmlns:a16="http://schemas.microsoft.com/office/drawing/2014/main" id="{B913AFC6-7C84-428F-9581-1B5BDD5ED2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246498EE-125D-4856-99AB-1755A3F01C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53553" cy="6858000"/>
          </a:xfrm>
          <a:prstGeom prst="rect">
            <a:avLst/>
          </a:prstGeom>
        </p:spPr>
      </p:pic>
      <p:pic>
        <p:nvPicPr>
          <p:cNvPr id="22" name="Picture 2">
            <a:extLst>
              <a:ext uri="{FF2B5EF4-FFF2-40B4-BE49-F238E27FC236}">
                <a16:creationId xmlns:a16="http://schemas.microsoft.com/office/drawing/2014/main" id="{4E0E9248-F455-4A63-890C-BC650B5D9800}"/>
              </a:ext>
            </a:extLst>
          </p:cNvPr>
          <p:cNvPicPr>
            <a:picLocks noChangeAspect="1"/>
          </p:cNvPicPr>
          <p:nvPr/>
        </p:nvPicPr>
        <p:blipFill rotWithShape="1">
          <a:blip r:embed="rId21">
            <a:extLst>
              <a:ext uri="{28A0092B-C50C-407E-A947-70E740481C1C}">
                <a14:useLocalDpi xmlns:a14="http://schemas.microsoft.com/office/drawing/2010/main" val="0"/>
              </a:ext>
            </a:extLst>
          </a:blip>
          <a:srcRect l="6826"/>
          <a:stretch/>
        </p:blipFill>
        <p:spPr>
          <a:xfrm>
            <a:off x="0" y="0"/>
            <a:ext cx="9144000" cy="6858000"/>
          </a:xfrm>
          <a:prstGeom prst="rect">
            <a:avLst/>
          </a:prstGeom>
        </p:spPr>
      </p:pic>
      <p:pic>
        <p:nvPicPr>
          <p:cNvPr id="23" name="Picture 2">
            <a:extLst>
              <a:ext uri="{FF2B5EF4-FFF2-40B4-BE49-F238E27FC236}">
                <a16:creationId xmlns:a16="http://schemas.microsoft.com/office/drawing/2014/main" id="{06CD7E25-E491-40C4-A5CB-41A6D1E1050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39073B5B-9E35-45A9-8941-7DFAAAF0700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
            <a:extLst>
              <a:ext uri="{FF2B5EF4-FFF2-40B4-BE49-F238E27FC236}">
                <a16:creationId xmlns:a16="http://schemas.microsoft.com/office/drawing/2014/main" id="{31341BA0-1E4F-494A-8EBC-E45B41D0142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Title 1">
            <a:extLst>
              <a:ext uri="{FF2B5EF4-FFF2-40B4-BE49-F238E27FC236}">
                <a16:creationId xmlns:a16="http://schemas.microsoft.com/office/drawing/2014/main" id="{DC6FDC3B-2D3F-4681-A813-21D6A3E33A80}"/>
              </a:ext>
            </a:extLst>
          </p:cNvPr>
          <p:cNvSpPr txBox="1">
            <a:spLocks/>
          </p:cNvSpPr>
          <p:nvPr/>
        </p:nvSpPr>
        <p:spPr>
          <a:xfrm>
            <a:off x="216912" y="2937425"/>
            <a:ext cx="268778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7" name="Title 1">
            <a:extLst>
              <a:ext uri="{FF2B5EF4-FFF2-40B4-BE49-F238E27FC236}">
                <a16:creationId xmlns:a16="http://schemas.microsoft.com/office/drawing/2014/main" id="{0C5EE184-A31A-4135-9DD9-DC71C2DDDFCB}"/>
              </a:ext>
            </a:extLst>
          </p:cNvPr>
          <p:cNvSpPr txBox="1">
            <a:spLocks/>
          </p:cNvSpPr>
          <p:nvPr/>
        </p:nvSpPr>
        <p:spPr>
          <a:xfrm>
            <a:off x="3000934" y="3604392"/>
            <a:ext cx="53894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Rectangle 2">
            <a:extLst>
              <a:ext uri="{FF2B5EF4-FFF2-40B4-BE49-F238E27FC236}">
                <a16:creationId xmlns:a16="http://schemas.microsoft.com/office/drawing/2014/main" id="{082DAFA0-4D29-4DDF-A8B6-05870197E693}"/>
              </a:ext>
            </a:extLst>
          </p:cNvPr>
          <p:cNvSpPr>
            <a:spLocks noGrp="1" noChangeArrowheads="1"/>
          </p:cNvSpPr>
          <p:nvPr>
            <p:ph type="title"/>
          </p:nvPr>
        </p:nvSpPr>
        <p:spPr>
          <a:xfrm>
            <a:off x="336698" y="2011307"/>
            <a:ext cx="8534400" cy="31543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Psalm of David. A Contemplation.]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he whose transgression is forgiven, Whose sin is covered.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9" name="Rectangle 2">
            <a:extLst>
              <a:ext uri="{FF2B5EF4-FFF2-40B4-BE49-F238E27FC236}">
                <a16:creationId xmlns:a16="http://schemas.microsoft.com/office/drawing/2014/main" id="{503FDD52-D518-412C-A4D5-D9CA299E9836}"/>
              </a:ext>
            </a:extLst>
          </p:cNvPr>
          <p:cNvSpPr txBox="1">
            <a:spLocks noChangeArrowheads="1"/>
          </p:cNvSpPr>
          <p:nvPr/>
        </p:nvSpPr>
        <p:spPr bwMode="auto">
          <a:xfrm>
            <a:off x="4740955" y="3537713"/>
            <a:ext cx="1038339" cy="77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30" name="Rectangle 2">
            <a:extLst>
              <a:ext uri="{FF2B5EF4-FFF2-40B4-BE49-F238E27FC236}">
                <a16:creationId xmlns:a16="http://schemas.microsoft.com/office/drawing/2014/main" id="{9B8656F7-44AF-48C1-AFCC-DE609862CFC2}"/>
              </a:ext>
            </a:extLst>
          </p:cNvPr>
          <p:cNvSpPr txBox="1">
            <a:spLocks noChangeArrowheads="1"/>
          </p:cNvSpPr>
          <p:nvPr/>
        </p:nvSpPr>
        <p:spPr bwMode="auto">
          <a:xfrm>
            <a:off x="4728116" y="3532017"/>
            <a:ext cx="3534161" cy="78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is covered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5A1FB7F9-8DF0-4FA3-9AE8-24A8B2EB45CD}"/>
              </a:ext>
            </a:extLst>
          </p:cNvPr>
          <p:cNvSpPr txBox="1">
            <a:spLocks noChangeArrowheads="1"/>
          </p:cNvSpPr>
          <p:nvPr/>
        </p:nvSpPr>
        <p:spPr bwMode="auto">
          <a:xfrm>
            <a:off x="210914" y="2854405"/>
            <a:ext cx="2698974" cy="79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Blessed is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36393493-0C37-4851-841E-A69F693F72EF}"/>
              </a:ext>
            </a:extLst>
          </p:cNvPr>
          <p:cNvSpPr txBox="1">
            <a:spLocks noChangeArrowheads="1"/>
          </p:cNvSpPr>
          <p:nvPr/>
        </p:nvSpPr>
        <p:spPr bwMode="auto">
          <a:xfrm>
            <a:off x="2895601" y="3524583"/>
            <a:ext cx="5459604" cy="79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Whose sin is covered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491664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9"/>
                                        </p:tgtEl>
                                      </p:cBhvr>
                                    </p:animEffect>
                                    <p:set>
                                      <p:cBhvr>
                                        <p:cTn id="14" dur="1" fill="hold">
                                          <p:stCondLst>
                                            <p:cond delay="24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18" presetClass="emph" presetSubtype="0" fill="hold" grpId="1" nodeType="withEffect">
                                  <p:stCondLst>
                                    <p:cond delay="0"/>
                                  </p:stCondLst>
                                  <p:childTnLst>
                                    <p:set>
                                      <p:cBhvr override="childStyle">
                                        <p:cTn id="21" dur="500" fill="hold"/>
                                        <p:tgtEl>
                                          <p:spTgt spid="2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18" presetClass="emph" presetSubtype="0" fill="hold" grpId="1" nodeType="withEffect">
                                  <p:stCondLst>
                                    <p:cond delay="0"/>
                                  </p:stCondLst>
                                  <p:childTnLst>
                                    <p:set>
                                      <p:cBhvr override="childStyle">
                                        <p:cTn id="31" dur="500" fill="hold"/>
                                        <p:tgtEl>
                                          <p:spTgt spid="2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
                                        <p:tgtEl>
                                          <p:spTgt spid="30"/>
                                        </p:tgtEl>
                                      </p:cBhvr>
                                    </p:animEffect>
                                  </p:childTnLst>
                                </p:cTn>
                              </p:par>
                              <p:par>
                                <p:cTn id="40" presetID="8" presetClass="emph" presetSubtype="0" fill="hold" grpId="2" nodeType="withEffect">
                                  <p:stCondLst>
                                    <p:cond delay="100"/>
                                  </p:stCondLst>
                                  <p:childTnLst>
                                    <p:animRot by="-5400000">
                                      <p:cBhvr>
                                        <p:cTn id="41" dur="1900" fill="hold"/>
                                        <p:tgtEl>
                                          <p:spTgt spid="30"/>
                                        </p:tgtEl>
                                        <p:attrNameLst>
                                          <p:attrName>r</p:attrName>
                                        </p:attrNameLst>
                                      </p:cBhvr>
                                    </p:animRot>
                                  </p:childTnLst>
                                </p:cTn>
                              </p:par>
                              <p:par>
                                <p:cTn id="42" presetID="42" presetClass="path" presetSubtype="0" accel="50000" decel="50000" fill="hold" grpId="1" nodeType="withEffect">
                                  <p:stCondLst>
                                    <p:cond delay="100"/>
                                  </p:stCondLst>
                                  <p:childTnLst>
                                    <p:animMotion origin="layout" path="M -3.05556E-6 -3.7037E-6 L -0.17968 0.08982 " pathEditMode="relative" rAng="0" ptsTypes="AA">
                                      <p:cBhvr>
                                        <p:cTn id="43" dur="1900" fill="hold"/>
                                        <p:tgtEl>
                                          <p:spTgt spid="30"/>
                                        </p:tgtEl>
                                        <p:attrNameLst>
                                          <p:attrName>ppt_x</p:attrName>
                                          <p:attrName>ppt_y</p:attrName>
                                        </p:attrNameLst>
                                      </p:cBhvr>
                                      <p:rCtr x="-8993" y="4491"/>
                                    </p:animMotion>
                                  </p:childTnLst>
                                </p:cTn>
                              </p:par>
                              <p:par>
                                <p:cTn id="44" presetID="42" presetClass="path" presetSubtype="0" accel="50000" decel="50000" fill="hold" grpId="1" nodeType="withEffect">
                                  <p:stCondLst>
                                    <p:cond delay="100"/>
                                  </p:stCondLst>
                                  <p:childTnLst>
                                    <p:animMotion origin="layout" path="M 2.77778E-7 -4.07407E-6 L 0.37049 0.07593 " pathEditMode="relative" rAng="0" ptsTypes="AA">
                                      <p:cBhvr>
                                        <p:cTn id="45" dur="2000" fill="hold"/>
                                        <p:tgtEl>
                                          <p:spTgt spid="31"/>
                                        </p:tgtEl>
                                        <p:attrNameLst>
                                          <p:attrName>ppt_x</p:attrName>
                                          <p:attrName>ppt_y</p:attrName>
                                        </p:attrNameLst>
                                      </p:cBhvr>
                                      <p:rCtr x="18524" y="3796"/>
                                    </p:animMotion>
                                  </p:childTnLst>
                                </p:cTn>
                              </p:par>
                              <p:par>
                                <p:cTn id="46" presetID="10" presetClass="exit" presetSubtype="0" fill="hold" grpId="1" nodeType="withEffect">
                                  <p:stCondLst>
                                    <p:cond delay="100"/>
                                  </p:stCondLst>
                                  <p:childTnLst>
                                    <p:animEffect transition="out" filter="fade">
                                      <p:cBhvr>
                                        <p:cTn id="47" dur="1250"/>
                                        <p:tgtEl>
                                          <p:spTgt spid="28"/>
                                        </p:tgtEl>
                                      </p:cBhvr>
                                    </p:animEffect>
                                    <p:set>
                                      <p:cBhvr>
                                        <p:cTn id="48" dur="1" fill="hold">
                                          <p:stCondLst>
                                            <p:cond delay="1249"/>
                                          </p:stCondLst>
                                        </p:cTn>
                                        <p:tgtEl>
                                          <p:spTgt spid="28"/>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0" presetClass="exit" presetSubtype="0" accel="100000" fill="hold" grpId="2" nodeType="clickEffect">
                                  <p:stCondLst>
                                    <p:cond delay="0"/>
                                  </p:stCondLst>
                                  <p:childTnLst>
                                    <p:anim calcmode="lin" valueType="num">
                                      <p:cBhvr>
                                        <p:cTn id="61" dur="1000"/>
                                        <p:tgtEl>
                                          <p:spTgt spid="31"/>
                                        </p:tgtEl>
                                        <p:attrNameLst>
                                          <p:attrName>ppt_w</p:attrName>
                                        </p:attrNameLst>
                                      </p:cBhvr>
                                      <p:tavLst>
                                        <p:tav tm="0">
                                          <p:val>
                                            <p:strVal val="ppt_w"/>
                                          </p:val>
                                        </p:tav>
                                        <p:tav tm="100000">
                                          <p:val>
                                            <p:strVal val="ppt_w+.3"/>
                                          </p:val>
                                        </p:tav>
                                      </p:tavLst>
                                    </p:anim>
                                    <p:anim calcmode="lin" valueType="num">
                                      <p:cBhvr>
                                        <p:cTn id="62" dur="1000"/>
                                        <p:tgtEl>
                                          <p:spTgt spid="31"/>
                                        </p:tgtEl>
                                        <p:attrNameLst>
                                          <p:attrName>ppt_h</p:attrName>
                                        </p:attrNameLst>
                                      </p:cBhvr>
                                      <p:tavLst>
                                        <p:tav tm="0">
                                          <p:val>
                                            <p:strVal val="ppt_h"/>
                                          </p:val>
                                        </p:tav>
                                        <p:tav tm="100000">
                                          <p:val>
                                            <p:strVal val="ppt_h"/>
                                          </p:val>
                                        </p:tav>
                                      </p:tavLst>
                                    </p:anim>
                                    <p:animEffect transition="out" filter="fade">
                                      <p:cBhvr>
                                        <p:cTn id="63" dur="1000"/>
                                        <p:tgtEl>
                                          <p:spTgt spid="31"/>
                                        </p:tgtEl>
                                      </p:cBhvr>
                                    </p:animEffect>
                                    <p:set>
                                      <p:cBhvr>
                                        <p:cTn id="64" dur="1" fill="hold">
                                          <p:stCondLst>
                                            <p:cond delay="999"/>
                                          </p:stCondLst>
                                        </p:cTn>
                                        <p:tgtEl>
                                          <p:spTgt spid="31"/>
                                        </p:tgtEl>
                                        <p:attrNameLst>
                                          <p:attrName>style.visibility</p:attrName>
                                        </p:attrNameLst>
                                      </p:cBhvr>
                                      <p:to>
                                        <p:strVal val="hidden"/>
                                      </p:to>
                                    </p:set>
                                  </p:childTnLst>
                                </p:cTn>
                              </p:par>
                              <p:par>
                                <p:cTn id="65" presetID="50" presetClass="exit" presetSubtype="0" accel="100000" fill="hold" grpId="3" nodeType="withEffect">
                                  <p:stCondLst>
                                    <p:cond delay="0"/>
                                  </p:stCondLst>
                                  <p:childTnLst>
                                    <p:anim calcmode="lin" valueType="num">
                                      <p:cBhvr>
                                        <p:cTn id="66" dur="1000"/>
                                        <p:tgtEl>
                                          <p:spTgt spid="30"/>
                                        </p:tgtEl>
                                        <p:attrNameLst>
                                          <p:attrName>ppt_w</p:attrName>
                                        </p:attrNameLst>
                                      </p:cBhvr>
                                      <p:tavLst>
                                        <p:tav tm="0">
                                          <p:val>
                                            <p:strVal val="ppt_w"/>
                                          </p:val>
                                        </p:tav>
                                        <p:tav tm="100000">
                                          <p:val>
                                            <p:strVal val="ppt_w+.3"/>
                                          </p:val>
                                        </p:tav>
                                      </p:tavLst>
                                    </p:anim>
                                    <p:anim calcmode="lin" valueType="num">
                                      <p:cBhvr>
                                        <p:cTn id="67" dur="1000"/>
                                        <p:tgtEl>
                                          <p:spTgt spid="30"/>
                                        </p:tgtEl>
                                        <p:attrNameLst>
                                          <p:attrName>ppt_h</p:attrName>
                                        </p:attrNameLst>
                                      </p:cBhvr>
                                      <p:tavLst>
                                        <p:tav tm="0">
                                          <p:val>
                                            <p:strVal val="ppt_h"/>
                                          </p:val>
                                        </p:tav>
                                        <p:tav tm="100000">
                                          <p:val>
                                            <p:strVal val="ppt_h"/>
                                          </p:val>
                                        </p:tav>
                                      </p:tavLst>
                                    </p:anim>
                                    <p:animEffect transition="out" filter="fade">
                                      <p:cBhvr>
                                        <p:cTn id="68" dur="1000"/>
                                        <p:tgtEl>
                                          <p:spTgt spid="30"/>
                                        </p:tgtEl>
                                      </p:cBhvr>
                                    </p:animEffect>
                                    <p:set>
                                      <p:cBhvr>
                                        <p:cTn id="69"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27" grpId="0"/>
      <p:bldP spid="27" grpId="1"/>
      <p:bldP spid="27" grpId="2"/>
      <p:bldP spid="28" grpId="0"/>
      <p:bldP spid="28" grpId="1"/>
      <p:bldP spid="29" grpId="0"/>
      <p:bldP spid="30" grpId="0"/>
      <p:bldP spid="30" grpId="1"/>
      <p:bldP spid="30" grpId="2"/>
      <p:bldP spid="30" grpId="3"/>
      <p:bldP spid="31" grpId="0"/>
      <p:bldP spid="31" grpId="1"/>
      <p:bldP spid="31" grpId="2"/>
      <p:bldP spid="32" grpId="0"/>
      <p:bldP spid="3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0029D01-A12E-41D8-BBFF-1ACC8C016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54200" cy="1371601"/>
          </a:xfrm>
          <a:prstGeom prst="rect">
            <a:avLst/>
          </a:prstGeom>
        </p:spPr>
      </p:pic>
      <p:pic>
        <p:nvPicPr>
          <p:cNvPr id="3" name="Picture 2">
            <a:extLst>
              <a:ext uri="{FF2B5EF4-FFF2-40B4-BE49-F238E27FC236}">
                <a16:creationId xmlns:a16="http://schemas.microsoft.com/office/drawing/2014/main" id="{33D52E54-188A-4E9D-B306-F2A87548D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200" y="-1"/>
            <a:ext cx="1829023" cy="1371767"/>
          </a:xfrm>
          <a:prstGeom prst="rect">
            <a:avLst/>
          </a:prstGeom>
        </p:spPr>
      </p:pic>
      <p:pic>
        <p:nvPicPr>
          <p:cNvPr id="4" name="Picture 2">
            <a:extLst>
              <a:ext uri="{FF2B5EF4-FFF2-40B4-BE49-F238E27FC236}">
                <a16:creationId xmlns:a16="http://schemas.microsoft.com/office/drawing/2014/main" id="{BF79C90E-F382-4140-BE45-EF34A0797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000" y="0"/>
            <a:ext cx="1828800" cy="1369834"/>
          </a:xfrm>
          <a:prstGeom prst="rect">
            <a:avLst/>
          </a:prstGeom>
        </p:spPr>
      </p:pic>
      <p:pic>
        <p:nvPicPr>
          <p:cNvPr id="5" name="Picture 2">
            <a:extLst>
              <a:ext uri="{FF2B5EF4-FFF2-40B4-BE49-F238E27FC236}">
                <a16:creationId xmlns:a16="http://schemas.microsoft.com/office/drawing/2014/main" id="{F2D37A69-C5CD-4081-80DD-03CD8989E2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1800" y="-1"/>
            <a:ext cx="1814623" cy="1375737"/>
          </a:xfrm>
          <a:prstGeom prst="rect">
            <a:avLst/>
          </a:prstGeom>
        </p:spPr>
      </p:pic>
      <p:pic>
        <p:nvPicPr>
          <p:cNvPr id="6" name="Picture 2">
            <a:extLst>
              <a:ext uri="{FF2B5EF4-FFF2-40B4-BE49-F238E27FC236}">
                <a16:creationId xmlns:a16="http://schemas.microsoft.com/office/drawing/2014/main" id="{58B6A871-B77F-47BA-9087-039D60AD39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8" r="11340" b="-258"/>
          <a:stretch/>
        </p:blipFill>
        <p:spPr>
          <a:xfrm>
            <a:off x="7315200" y="0"/>
            <a:ext cx="1828801" cy="1384300"/>
          </a:xfrm>
          <a:prstGeom prst="rect">
            <a:avLst/>
          </a:prstGeom>
        </p:spPr>
      </p:pic>
      <p:pic>
        <p:nvPicPr>
          <p:cNvPr id="7" name="Picture 2">
            <a:extLst>
              <a:ext uri="{FF2B5EF4-FFF2-40B4-BE49-F238E27FC236}">
                <a16:creationId xmlns:a16="http://schemas.microsoft.com/office/drawing/2014/main" id="{CF1E0170-5D5B-4953-8997-7C16DF161B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68258"/>
            <a:ext cx="1831474" cy="1373606"/>
          </a:xfrm>
          <a:prstGeom prst="rect">
            <a:avLst/>
          </a:prstGeom>
        </p:spPr>
      </p:pic>
      <p:pic>
        <p:nvPicPr>
          <p:cNvPr id="8" name="Picture 2">
            <a:extLst>
              <a:ext uri="{FF2B5EF4-FFF2-40B4-BE49-F238E27FC236}">
                <a16:creationId xmlns:a16="http://schemas.microsoft.com/office/drawing/2014/main" id="{65976E4E-362B-4728-8E7C-E4AFC7263B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0511"/>
          <a:stretch/>
        </p:blipFill>
        <p:spPr>
          <a:xfrm>
            <a:off x="1828800" y="1368258"/>
            <a:ext cx="1841500" cy="1381126"/>
          </a:xfrm>
          <a:prstGeom prst="rect">
            <a:avLst/>
          </a:prstGeom>
        </p:spPr>
      </p:pic>
      <p:pic>
        <p:nvPicPr>
          <p:cNvPr id="9" name="Picture 4">
            <a:extLst>
              <a:ext uri="{FF2B5EF4-FFF2-40B4-BE49-F238E27FC236}">
                <a16:creationId xmlns:a16="http://schemas.microsoft.com/office/drawing/2014/main" id="{209B1828-F884-42FC-94CC-48AC9B7909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0301" y="1368258"/>
            <a:ext cx="1780004" cy="1380191"/>
          </a:xfrm>
          <a:prstGeom prst="rect">
            <a:avLst/>
          </a:prstGeom>
        </p:spPr>
      </p:pic>
      <p:pic>
        <p:nvPicPr>
          <p:cNvPr id="10" name="Picture 2">
            <a:extLst>
              <a:ext uri="{FF2B5EF4-FFF2-40B4-BE49-F238E27FC236}">
                <a16:creationId xmlns:a16="http://schemas.microsoft.com/office/drawing/2014/main" id="{953156E2-1578-4B23-9AAF-35E8143A5A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7094" y="1368258"/>
            <a:ext cx="1855406" cy="1389764"/>
          </a:xfrm>
          <a:prstGeom prst="rect">
            <a:avLst/>
          </a:prstGeom>
        </p:spPr>
      </p:pic>
      <p:pic>
        <p:nvPicPr>
          <p:cNvPr id="11" name="Picture 2">
            <a:extLst>
              <a:ext uri="{FF2B5EF4-FFF2-40B4-BE49-F238E27FC236}">
                <a16:creationId xmlns:a16="http://schemas.microsoft.com/office/drawing/2014/main" id="{625C5131-76D7-4808-A728-1E12AF1510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89801" y="1368258"/>
            <a:ext cx="1854200" cy="1390650"/>
          </a:xfrm>
          <a:prstGeom prst="rect">
            <a:avLst/>
          </a:prstGeom>
        </p:spPr>
      </p:pic>
      <p:pic>
        <p:nvPicPr>
          <p:cNvPr id="12" name="Picture 2">
            <a:extLst>
              <a:ext uri="{FF2B5EF4-FFF2-40B4-BE49-F238E27FC236}">
                <a16:creationId xmlns:a16="http://schemas.microsoft.com/office/drawing/2014/main" id="{71207E97-5D6E-4A96-A64A-AE88003D8E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 y="2740526"/>
            <a:ext cx="1845733" cy="1384300"/>
          </a:xfrm>
          <a:prstGeom prst="rect">
            <a:avLst/>
          </a:prstGeom>
        </p:spPr>
      </p:pic>
      <p:pic>
        <p:nvPicPr>
          <p:cNvPr id="13" name="Picture 2">
            <a:extLst>
              <a:ext uri="{FF2B5EF4-FFF2-40B4-BE49-F238E27FC236}">
                <a16:creationId xmlns:a16="http://schemas.microsoft.com/office/drawing/2014/main" id="{F6008F11-2198-4579-8F25-0F638A3E81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4188" y="2740526"/>
            <a:ext cx="1849298" cy="1386974"/>
          </a:xfrm>
          <a:prstGeom prst="rect">
            <a:avLst/>
          </a:prstGeom>
        </p:spPr>
      </p:pic>
      <p:pic>
        <p:nvPicPr>
          <p:cNvPr id="14" name="Picture 2">
            <a:extLst>
              <a:ext uri="{FF2B5EF4-FFF2-40B4-BE49-F238E27FC236}">
                <a16:creationId xmlns:a16="http://schemas.microsoft.com/office/drawing/2014/main" id="{F93FB9B4-DFC7-4CC5-A74E-8DBC08BCB0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83041" y="2740526"/>
            <a:ext cx="1816769" cy="1399674"/>
          </a:xfrm>
          <a:prstGeom prst="rect">
            <a:avLst/>
          </a:prstGeom>
        </p:spPr>
      </p:pic>
      <p:pic>
        <p:nvPicPr>
          <p:cNvPr id="15" name="Picture 2">
            <a:extLst>
              <a:ext uri="{FF2B5EF4-FFF2-40B4-BE49-F238E27FC236}">
                <a16:creationId xmlns:a16="http://schemas.microsoft.com/office/drawing/2014/main" id="{0EF38508-3E2A-4F18-AC2D-5710FFAF7B8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3099" y="2740526"/>
            <a:ext cx="1828800" cy="1386974"/>
          </a:xfrm>
          <a:prstGeom prst="rect">
            <a:avLst/>
          </a:prstGeom>
        </p:spPr>
      </p:pic>
      <p:pic>
        <p:nvPicPr>
          <p:cNvPr id="16" name="Picture 2">
            <a:extLst>
              <a:ext uri="{FF2B5EF4-FFF2-40B4-BE49-F238E27FC236}">
                <a16:creationId xmlns:a16="http://schemas.microsoft.com/office/drawing/2014/main" id="{DBC395CB-6DBC-43D6-9D7B-4F3011F0AD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15910" y="2740526"/>
            <a:ext cx="1828090" cy="1386974"/>
          </a:xfrm>
          <a:prstGeom prst="rect">
            <a:avLst/>
          </a:prstGeom>
        </p:spPr>
      </p:pic>
      <p:pic>
        <p:nvPicPr>
          <p:cNvPr id="17" name="Picture 2">
            <a:extLst>
              <a:ext uri="{FF2B5EF4-FFF2-40B4-BE49-F238E27FC236}">
                <a16:creationId xmlns:a16="http://schemas.microsoft.com/office/drawing/2014/main" id="{5F97821B-2635-48D7-9016-F21FA903703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473701"/>
            <a:ext cx="1816100" cy="1384300"/>
          </a:xfrm>
          <a:prstGeom prst="rect">
            <a:avLst/>
          </a:prstGeom>
        </p:spPr>
      </p:pic>
      <p:pic>
        <p:nvPicPr>
          <p:cNvPr id="18" name="Picture 4">
            <a:extLst>
              <a:ext uri="{FF2B5EF4-FFF2-40B4-BE49-F238E27FC236}">
                <a16:creationId xmlns:a16="http://schemas.microsoft.com/office/drawing/2014/main" id="{67E3F729-BD2C-4184-9CFB-97642F348EF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4124825"/>
            <a:ext cx="1841500" cy="1362075"/>
          </a:xfrm>
          <a:prstGeom prst="rect">
            <a:avLst/>
          </a:prstGeom>
        </p:spPr>
      </p:pic>
      <p:pic>
        <p:nvPicPr>
          <p:cNvPr id="19" name="Picture 2">
            <a:extLst>
              <a:ext uri="{FF2B5EF4-FFF2-40B4-BE49-F238E27FC236}">
                <a16:creationId xmlns:a16="http://schemas.microsoft.com/office/drawing/2014/main" id="{546A2F01-997B-4F91-AFC7-920E20915C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17437" y="4126342"/>
            <a:ext cx="1865563" cy="1360058"/>
          </a:xfrm>
          <a:prstGeom prst="rect">
            <a:avLst/>
          </a:prstGeom>
        </p:spPr>
      </p:pic>
      <p:pic>
        <p:nvPicPr>
          <p:cNvPr id="20" name="Picture 2">
            <a:extLst>
              <a:ext uri="{FF2B5EF4-FFF2-40B4-BE49-F238E27FC236}">
                <a16:creationId xmlns:a16="http://schemas.microsoft.com/office/drawing/2014/main" id="{7D010BC1-9AC8-467D-ABC5-346356C3B9C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6826"/>
          <a:stretch/>
        </p:blipFill>
        <p:spPr>
          <a:xfrm>
            <a:off x="7302500" y="4130172"/>
            <a:ext cx="1841501" cy="1368928"/>
          </a:xfrm>
          <a:prstGeom prst="rect">
            <a:avLst/>
          </a:prstGeom>
        </p:spPr>
      </p:pic>
      <p:pic>
        <p:nvPicPr>
          <p:cNvPr id="21" name="Picture 2">
            <a:extLst>
              <a:ext uri="{FF2B5EF4-FFF2-40B4-BE49-F238E27FC236}">
                <a16:creationId xmlns:a16="http://schemas.microsoft.com/office/drawing/2014/main" id="{299E607C-2C7C-4636-874E-0ADABE077CC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98268" y="5473700"/>
            <a:ext cx="1845733" cy="1384300"/>
          </a:xfrm>
          <a:prstGeom prst="rect">
            <a:avLst/>
          </a:prstGeom>
        </p:spPr>
      </p:pic>
      <p:pic>
        <p:nvPicPr>
          <p:cNvPr id="23" name="Picture 2">
            <a:extLst>
              <a:ext uri="{FF2B5EF4-FFF2-40B4-BE49-F238E27FC236}">
                <a16:creationId xmlns:a16="http://schemas.microsoft.com/office/drawing/2014/main" id="{6ADF0F77-6AD0-495F-9CEE-AD2435B18B0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16100" y="5476875"/>
            <a:ext cx="1854200" cy="1381125"/>
          </a:xfrm>
          <a:prstGeom prst="rect">
            <a:avLst/>
          </a:prstGeom>
        </p:spPr>
      </p:pic>
      <p:pic>
        <p:nvPicPr>
          <p:cNvPr id="22" name="Picture 2">
            <a:extLst>
              <a:ext uri="{FF2B5EF4-FFF2-40B4-BE49-F238E27FC236}">
                <a16:creationId xmlns:a16="http://schemas.microsoft.com/office/drawing/2014/main" id="{918BA2B1-2D00-449B-A085-3E68859D670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73641" y="4127500"/>
            <a:ext cx="3640667" cy="2730500"/>
          </a:xfrm>
          <a:prstGeom prst="rect">
            <a:avLst/>
          </a:prstGeom>
        </p:spPr>
      </p:pic>
    </p:spTree>
    <p:extLst>
      <p:ext uri="{BB962C8B-B14F-4D97-AF65-F5344CB8AC3E}">
        <p14:creationId xmlns:p14="http://schemas.microsoft.com/office/powerpoint/2010/main" val="1790160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01BB4A8-A0FB-4D47-BACE-8BD75043B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Belief in Christ frees us from the bondage of flesh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Righteousness of belief in Christ overwhelms sin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It is Christ who bears the sins of all true believers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wills for us to be alive in His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Christ’s sacrifice in blood cleanses us from sin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Christ had to sacrifice His life that we might find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now employs Christ for our remission of sins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promise is forgiveness to who act on belief</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Regret is the healing key as God forgets prior sins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came in Christ to free us from the lies of Satan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 in obedience to His baptismal call saves a soul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Without honest confession no forgiveness is given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truth in Christ has to be acknowledged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961261" y="1128069"/>
            <a:ext cx="7624272" cy="456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8000" b="1" spc="50" dirty="0">
                <a:ln w="11430"/>
                <a:solidFill>
                  <a:srgbClr val="CCECFF"/>
                </a:solidFill>
                <a:effectLst>
                  <a:glow rad="101600">
                    <a:srgbClr val="C00000"/>
                  </a:glow>
                  <a:outerShdw blurRad="76200" dist="50800" dir="5400000" algn="tl" rotWithShape="0">
                    <a:srgbClr val="000000">
                      <a:alpha val="65000"/>
                    </a:srgbClr>
                  </a:outerShdw>
                </a:effectLst>
                <a:latin typeface="Calibri" panose="020F0502020204030204" pitchFamily="34" charset="0"/>
              </a:rPr>
              <a:t>Good love is </a:t>
            </a:r>
            <a:r>
              <a:rPr lang="en-US" sz="8000" b="1" spc="50" dirty="0">
                <a:ln w="11430"/>
                <a:solidFill>
                  <a:srgbClr val="CCECFF"/>
                </a:solidFill>
                <a:effectLst>
                  <a:glow rad="88900">
                    <a:srgbClr val="C00000"/>
                  </a:glow>
                  <a:outerShdw blurRad="76200" dist="50800" dir="5400000" algn="tl" rotWithShape="0">
                    <a:srgbClr val="000000">
                      <a:alpha val="65000"/>
                    </a:srgbClr>
                  </a:outerShdw>
                </a:effectLst>
                <a:latin typeface="Calibri" panose="020F0502020204030204" pitchFamily="34" charset="0"/>
              </a:rPr>
              <a:t>defined by </a:t>
            </a:r>
            <a:r>
              <a:rPr lang="en-US" sz="8000" b="1" spc="50" dirty="0">
                <a:ln w="11430"/>
                <a:solidFill>
                  <a:srgbClr val="CCECFF"/>
                </a:solidFill>
                <a:effectLst>
                  <a:glow rad="101600">
                    <a:srgbClr val="C00000"/>
                  </a:glow>
                  <a:outerShdw blurRad="76200" dist="50800" dir="5400000" algn="tl" rotWithShape="0">
                    <a:srgbClr val="000000">
                      <a:alpha val="65000"/>
                    </a:srgbClr>
                  </a:outerShdw>
                </a:effectLst>
                <a:latin typeface="Calibri" panose="020F0502020204030204" pitchFamily="34" charset="0"/>
              </a:rPr>
              <a:t>honesty</a:t>
            </a:r>
          </a:p>
        </p:txBody>
      </p:sp>
    </p:spTree>
    <p:extLst>
      <p:ext uri="{BB962C8B-B14F-4D97-AF65-F5344CB8AC3E}">
        <p14:creationId xmlns:p14="http://schemas.microsoft.com/office/powerpoint/2010/main" val="54708332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6 3.7037E-6 L 0.23872 0.31851 " pathEditMode="relative" rAng="0" ptsTypes="AA">
                                      <p:cBhvr>
                                        <p:cTn id="189" dur="1750" fill="hold"/>
                                        <p:tgtEl>
                                          <p:spTgt spid="4">
                                            <p:txEl>
                                              <p:pRg st="0" end="0"/>
                                            </p:txEl>
                                          </p:spTgt>
                                        </p:tgtEl>
                                        <p:attrNameLst>
                                          <p:attrName>ppt_x</p:attrName>
                                          <p:attrName>ppt_y</p:attrName>
                                        </p:attrNameLst>
                                      </p:cBhvr>
                                      <p:rCtr x="11927" y="15926"/>
                                    </p:animMotion>
                                  </p:childTnLst>
                                </p:cTn>
                              </p:par>
                              <p:par>
                                <p:cTn id="190" presetID="0" presetClass="path" presetSubtype="0" accel="50000" decel="50000" fill="hold" nodeType="withEffect">
                                  <p:stCondLst>
                                    <p:cond delay="0"/>
                                  </p:stCondLst>
                                  <p:childTnLst>
                                    <p:animMotion origin="layout" path="M -4.16667E-6 -2.96296E-6 L 0.24862 0.25185 " pathEditMode="relative" rAng="0" ptsTypes="AA">
                                      <p:cBhvr>
                                        <p:cTn id="191" dur="1750" fill="hold"/>
                                        <p:tgtEl>
                                          <p:spTgt spid="4">
                                            <p:txEl>
                                              <p:pRg st="1" end="1"/>
                                            </p:txEl>
                                          </p:spTgt>
                                        </p:tgtEl>
                                        <p:attrNameLst>
                                          <p:attrName>ppt_x</p:attrName>
                                          <p:attrName>ppt_y</p:attrName>
                                        </p:attrNameLst>
                                      </p:cBhvr>
                                      <p:rCtr x="12431" y="12593"/>
                                    </p:animMotion>
                                  </p:childTnLst>
                                </p:cTn>
                              </p:par>
                              <p:par>
                                <p:cTn id="192" presetID="0" presetClass="path" presetSubtype="0" accel="50000" decel="50000" fill="hold" nodeType="withEffect">
                                  <p:stCondLst>
                                    <p:cond delay="0"/>
                                  </p:stCondLst>
                                  <p:childTnLst>
                                    <p:animMotion origin="layout" path="M 2.22222E-6 0.00023 L 0.24184 0.17778 " pathEditMode="relative" rAng="0" ptsTypes="AA">
                                      <p:cBhvr>
                                        <p:cTn id="193" dur="1750" fill="hold"/>
                                        <p:tgtEl>
                                          <p:spTgt spid="4">
                                            <p:txEl>
                                              <p:pRg st="2" end="2"/>
                                            </p:txEl>
                                          </p:spTgt>
                                        </p:tgtEl>
                                        <p:attrNameLst>
                                          <p:attrName>ppt_x</p:attrName>
                                          <p:attrName>ppt_y</p:attrName>
                                        </p:attrNameLst>
                                      </p:cBhvr>
                                      <p:rCtr x="12083" y="8866"/>
                                    </p:animMotion>
                                  </p:childTnLst>
                                </p:cTn>
                              </p:par>
                              <p:par>
                                <p:cTn id="194" presetID="0" presetClass="path" presetSubtype="0" accel="50000" decel="50000" fill="hold" nodeType="withEffect">
                                  <p:stCondLst>
                                    <p:cond delay="0"/>
                                  </p:stCondLst>
                                  <p:childTnLst>
                                    <p:animMotion origin="layout" path="M -2.77778E-7 0.00023 L 0.33524 0.10324 " pathEditMode="relative" rAng="0" ptsTypes="AA">
                                      <p:cBhvr>
                                        <p:cTn id="195" dur="1750" fill="hold"/>
                                        <p:tgtEl>
                                          <p:spTgt spid="4">
                                            <p:txEl>
                                              <p:pRg st="3" end="3"/>
                                            </p:txEl>
                                          </p:spTgt>
                                        </p:tgtEl>
                                        <p:attrNameLst>
                                          <p:attrName>ppt_x</p:attrName>
                                          <p:attrName>ppt_y</p:attrName>
                                        </p:attrNameLst>
                                      </p:cBhvr>
                                      <p:rCtr x="16753" y="5139"/>
                                    </p:animMotion>
                                  </p:childTnLst>
                                </p:cTn>
                              </p:par>
                              <p:par>
                                <p:cTn id="196" presetID="0" presetClass="path" presetSubtype="0" accel="50000" decel="50000" fill="hold" nodeType="withEffect">
                                  <p:stCondLst>
                                    <p:cond delay="0"/>
                                  </p:stCondLst>
                                  <p:childTnLst>
                                    <p:animMotion origin="layout" path="M -1.38889E-6 0.00069 L 0.27327 0.03125 " pathEditMode="relative" rAng="0" ptsTypes="AA">
                                      <p:cBhvr>
                                        <p:cTn id="197" dur="1750" fill="hold"/>
                                        <p:tgtEl>
                                          <p:spTgt spid="4">
                                            <p:txEl>
                                              <p:pRg st="4" end="4"/>
                                            </p:txEl>
                                          </p:spTgt>
                                        </p:tgtEl>
                                        <p:attrNameLst>
                                          <p:attrName>ppt_x</p:attrName>
                                          <p:attrName>ppt_y</p:attrName>
                                        </p:attrNameLst>
                                      </p:cBhvr>
                                      <p:rCtr x="13663" y="1528"/>
                                    </p:animMotion>
                                  </p:childTnLst>
                                </p:cTn>
                              </p:par>
                              <p:par>
                                <p:cTn id="198" presetID="0" presetClass="path" presetSubtype="0" accel="50000" decel="50000" fill="hold" nodeType="withEffect">
                                  <p:stCondLst>
                                    <p:cond delay="0"/>
                                  </p:stCondLst>
                                  <p:childTnLst>
                                    <p:animMotion origin="layout" path="M -2.77778E-6 0.00046 L 0.21997 -0.04144 " pathEditMode="relative" rAng="0" ptsTypes="AA">
                                      <p:cBhvr>
                                        <p:cTn id="199" dur="1750" fill="hold"/>
                                        <p:tgtEl>
                                          <p:spTgt spid="4">
                                            <p:txEl>
                                              <p:pRg st="5" end="5"/>
                                            </p:txEl>
                                          </p:spTgt>
                                        </p:tgtEl>
                                        <p:attrNameLst>
                                          <p:attrName>ppt_x</p:attrName>
                                          <p:attrName>ppt_y</p:attrName>
                                        </p:attrNameLst>
                                      </p:cBhvr>
                                      <p:rCtr x="10990" y="-2106"/>
                                    </p:animMotion>
                                  </p:childTnLst>
                                </p:cTn>
                              </p:par>
                              <p:par>
                                <p:cTn id="200" presetID="0" presetClass="path" presetSubtype="0" accel="50000" decel="50000" fill="hold" nodeType="withEffect">
                                  <p:stCondLst>
                                    <p:cond delay="0"/>
                                  </p:stCondLst>
                                  <p:childTnLst>
                                    <p:animMotion origin="layout" path="M 5E-6 0.00046 L 0.2415 -0.11482 " pathEditMode="relative" rAng="0" ptsTypes="AA">
                                      <p:cBhvr>
                                        <p:cTn id="201" dur="1750" fill="hold"/>
                                        <p:tgtEl>
                                          <p:spTgt spid="4">
                                            <p:txEl>
                                              <p:pRg st="6" end="6"/>
                                            </p:txEl>
                                          </p:spTgt>
                                        </p:tgtEl>
                                        <p:attrNameLst>
                                          <p:attrName>ppt_x</p:attrName>
                                          <p:attrName>ppt_y</p:attrName>
                                        </p:attrNameLst>
                                      </p:cBhvr>
                                      <p:rCtr x="12066" y="-5764"/>
                                    </p:animMotion>
                                  </p:childTnLst>
                                </p:cTn>
                              </p:par>
                              <p:par>
                                <p:cTn id="202" presetID="0" presetClass="path" presetSubtype="0" accel="50000" decel="50000" fill="hold" nodeType="withEffect">
                                  <p:stCondLst>
                                    <p:cond delay="0"/>
                                  </p:stCondLst>
                                  <p:childTnLst>
                                    <p:animMotion origin="layout" path="M 4.72222E-6 0.00023 L 0.24375 -0.18935 " pathEditMode="relative" rAng="0" ptsTypes="AA">
                                      <p:cBhvr>
                                        <p:cTn id="203" dur="1750" fill="hold"/>
                                        <p:tgtEl>
                                          <p:spTgt spid="4">
                                            <p:txEl>
                                              <p:pRg st="7" end="7"/>
                                            </p:txEl>
                                          </p:spTgt>
                                        </p:tgtEl>
                                        <p:attrNameLst>
                                          <p:attrName>ppt_x</p:attrName>
                                          <p:attrName>ppt_y</p:attrName>
                                        </p:attrNameLst>
                                      </p:cBhvr>
                                      <p:rCtr x="12188" y="-9491"/>
                                    </p:animMotion>
                                  </p:childTnLst>
                                </p:cTn>
                              </p:par>
                              <p:par>
                                <p:cTn id="204" presetID="0" presetClass="path" presetSubtype="0" accel="50000" decel="50000" fill="hold" nodeType="withEffect">
                                  <p:stCondLst>
                                    <p:cond delay="0"/>
                                  </p:stCondLst>
                                  <p:childTnLst>
                                    <p:animMotion origin="layout" path="M -2.22222E-6 0.00069 L 0.2415 -0.26227 " pathEditMode="relative" rAng="0" ptsTypes="AA">
                                      <p:cBhvr>
                                        <p:cTn id="205" dur="1750" fill="hold"/>
                                        <p:tgtEl>
                                          <p:spTgt spid="4">
                                            <p:txEl>
                                              <p:pRg st="8" end="8"/>
                                            </p:txEl>
                                          </p:spTgt>
                                        </p:tgtEl>
                                        <p:attrNameLst>
                                          <p:attrName>ppt_x</p:attrName>
                                          <p:attrName>ppt_y</p:attrName>
                                        </p:attrNameLst>
                                      </p:cBhvr>
                                      <p:rCtr x="12066" y="-13148"/>
                                    </p:animMotion>
                                  </p:childTnLst>
                                </p:cTn>
                              </p:par>
                              <p:par>
                                <p:cTn id="206" presetID="0" presetClass="path" presetSubtype="0" accel="50000" decel="50000" fill="hold" nodeType="withEffect">
                                  <p:stCondLst>
                                    <p:cond delay="0"/>
                                  </p:stCondLst>
                                  <p:childTnLst>
                                    <p:animMotion origin="layout" path="M 4.44444E-6 0.00023 L 0.22743 -0.33588 " pathEditMode="relative" rAng="0" ptsTypes="AA">
                                      <p:cBhvr>
                                        <p:cTn id="207" dur="1750" fill="hold"/>
                                        <p:tgtEl>
                                          <p:spTgt spid="4">
                                            <p:txEl>
                                              <p:pRg st="9" end="9"/>
                                            </p:txEl>
                                          </p:spTgt>
                                        </p:tgtEl>
                                        <p:attrNameLst>
                                          <p:attrName>ppt_x</p:attrName>
                                          <p:attrName>ppt_y</p:attrName>
                                        </p:attrNameLst>
                                      </p:cBhvr>
                                      <p:rCtr x="11372" y="-16806"/>
                                    </p:animMotion>
                                  </p:childTnLst>
                                </p:cTn>
                              </p:par>
                              <p:par>
                                <p:cTn id="208" presetID="0" presetClass="path" presetSubtype="0" accel="50000" decel="50000" fill="hold" nodeType="withEffect">
                                  <p:stCondLst>
                                    <p:cond delay="0"/>
                                  </p:stCondLst>
                                  <p:childTnLst>
                                    <p:animMotion origin="layout" path="M 2.5E-6 0.00023 L 0.22153 -0.40811 " pathEditMode="relative" rAng="0" ptsTypes="AA">
                                      <p:cBhvr>
                                        <p:cTn id="209" dur="1750" fill="hold"/>
                                        <p:tgtEl>
                                          <p:spTgt spid="4">
                                            <p:txEl>
                                              <p:pRg st="10" end="10"/>
                                            </p:txEl>
                                          </p:spTgt>
                                        </p:tgtEl>
                                        <p:attrNameLst>
                                          <p:attrName>ppt_x</p:attrName>
                                          <p:attrName>ppt_y</p:attrName>
                                        </p:attrNameLst>
                                      </p:cBhvr>
                                      <p:rCtr x="11076" y="-20417"/>
                                    </p:animMotion>
                                  </p:childTnLst>
                                </p:cTn>
                              </p:par>
                              <p:par>
                                <p:cTn id="210" presetID="0" presetClass="path" presetSubtype="0" accel="50000" decel="50000" fill="hold" nodeType="withEffect">
                                  <p:stCondLst>
                                    <p:cond delay="0"/>
                                  </p:stCondLst>
                                  <p:childTnLst>
                                    <p:animMotion origin="layout" path="M -1.94444E-6 0.00069 L 0.23386 -0.4838 " pathEditMode="relative" rAng="0" ptsTypes="AA">
                                      <p:cBhvr>
                                        <p:cTn id="211" dur="1750" fill="hold"/>
                                        <p:tgtEl>
                                          <p:spTgt spid="4">
                                            <p:txEl>
                                              <p:pRg st="11" end="11"/>
                                            </p:txEl>
                                          </p:spTgt>
                                        </p:tgtEl>
                                        <p:attrNameLst>
                                          <p:attrName>ppt_x</p:attrName>
                                          <p:attrName>ppt_y</p:attrName>
                                        </p:attrNameLst>
                                      </p:cBhvr>
                                      <p:rCtr x="11684" y="-24236"/>
                                    </p:animMotion>
                                  </p:childTnLst>
                                </p:cTn>
                              </p:par>
                              <p:par>
                                <p:cTn id="212" presetID="0" presetClass="path" presetSubtype="0" accel="50000" decel="50000" fill="hold" nodeType="withEffect">
                                  <p:stCondLst>
                                    <p:cond delay="0"/>
                                  </p:stCondLst>
                                  <p:childTnLst>
                                    <p:animMotion origin="layout" path="M 4.16667E-6 0.00046 L 0.27882 -0.55556 " pathEditMode="relative" rAng="0" ptsTypes="AA">
                                      <p:cBhvr>
                                        <p:cTn id="213" dur="1750" fill="hold"/>
                                        <p:tgtEl>
                                          <p:spTgt spid="4">
                                            <p:txEl>
                                              <p:pRg st="12" end="12"/>
                                            </p:txEl>
                                          </p:spTgt>
                                        </p:tgtEl>
                                        <p:attrNameLst>
                                          <p:attrName>ppt_x</p:attrName>
                                          <p:attrName>ppt_y</p:attrName>
                                        </p:attrNameLst>
                                      </p:cBhvr>
                                      <p:rCtr x="13941" y="-27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08989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3BCC9-C0C0-4559-83BA-596D242C7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12"/>
          <p:cNvSpPr>
            <a:spLocks noChangeArrowheads="1"/>
          </p:cNvSpPr>
          <p:nvPr/>
        </p:nvSpPr>
        <p:spPr bwMode="auto">
          <a:xfrm>
            <a:off x="790354" y="411169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561907" y="5153900"/>
            <a:ext cx="490151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April 14, 2013</a:t>
            </a:r>
          </a:p>
        </p:txBody>
      </p:sp>
      <p:sp>
        <p:nvSpPr>
          <p:cNvPr id="10" name="Rectangle 4">
            <a:extLst>
              <a:ext uri="{FF2B5EF4-FFF2-40B4-BE49-F238E27FC236}">
                <a16:creationId xmlns:a16="http://schemas.microsoft.com/office/drawing/2014/main" id="{BD5D7195-0086-41E5-821C-B7EFF40BAD8B}"/>
              </a:ext>
            </a:extLst>
          </p:cNvPr>
          <p:cNvSpPr>
            <a:spLocks noChangeArrowheads="1"/>
          </p:cNvSpPr>
          <p:nvPr/>
        </p:nvSpPr>
        <p:spPr bwMode="auto">
          <a:xfrm>
            <a:off x="5074920" y="3188969"/>
            <a:ext cx="1718842" cy="173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3</a:t>
            </a:r>
          </a:p>
        </p:txBody>
      </p:sp>
      <p:sp>
        <p:nvSpPr>
          <p:cNvPr id="4" name="Rectangle 4"/>
          <p:cNvSpPr>
            <a:spLocks noChangeArrowheads="1"/>
          </p:cNvSpPr>
          <p:nvPr/>
        </p:nvSpPr>
        <p:spPr bwMode="auto">
          <a:xfrm>
            <a:off x="563526" y="265813"/>
            <a:ext cx="7963786" cy="300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Understanding SIN</a:t>
            </a:r>
          </a:p>
        </p:txBody>
      </p:sp>
    </p:spTree>
    <p:extLst>
      <p:ext uri="{BB962C8B-B14F-4D97-AF65-F5344CB8AC3E}">
        <p14:creationId xmlns:p14="http://schemas.microsoft.com/office/powerpoint/2010/main" val="11436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stCondLst>
                                            <p:cond delay="0"/>
                                          </p:stCondLst>
                                        </p:cTn>
                                        <p:tgtEl>
                                          <p:spTgt spid="10"/>
                                        </p:tgtEl>
                                      </p:cBhvr>
                                    </p:animEffect>
                                    <p:anim to="" calcmode="lin" valueType="num">
                                      <p:cBhvr>
                                        <p:cTn id="1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39" presetClass="entr" presetSubtype="0" accel="10000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1.38889E-6 2.59259E-6 L 1.38889E-6 0.08727 " pathEditMode="relative" rAng="0" ptsTypes="AA">
                                      <p:cBhvr>
                                        <p:cTn id="36" dur="1000" fill="hold"/>
                                        <p:tgtEl>
                                          <p:spTgt spid="4"/>
                                        </p:tgtEl>
                                        <p:attrNameLst>
                                          <p:attrName>ppt_x</p:attrName>
                                          <p:attrName>ppt_y</p:attrName>
                                        </p:attrNameLst>
                                      </p:cBhvr>
                                      <p:rCtr x="0" y="4352"/>
                                    </p:animMotion>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1.66667E-6 -4.81481E-6 L 0.41007 -0.12546 " pathEditMode="relative" rAng="0" ptsTypes="AA">
                                      <p:cBhvr>
                                        <p:cTn id="41" dur="1500" fill="hold"/>
                                        <p:tgtEl>
                                          <p:spTgt spid="5"/>
                                        </p:tgtEl>
                                        <p:attrNameLst>
                                          <p:attrName>ppt_x</p:attrName>
                                          <p:attrName>ppt_y</p:attrName>
                                        </p:attrNameLst>
                                      </p:cBhvr>
                                      <p:rCtr x="20503" y="-6273"/>
                                    </p:animMotion>
                                  </p:childTnLst>
                                </p:cTn>
                              </p:par>
                              <p:par>
                                <p:cTn id="42" presetID="23" presetClass="exit" presetSubtype="32" fill="hold" grpId="1" nodeType="withEffect">
                                  <p:stCondLst>
                                    <p:cond delay="0"/>
                                  </p:stCondLst>
                                  <p:childTnLst>
                                    <p:anim calcmode="lin" valueType="num">
                                      <p:cBhvr>
                                        <p:cTn id="43" dur="2000"/>
                                        <p:tgtEl>
                                          <p:spTgt spid="7"/>
                                        </p:tgtEl>
                                        <p:attrNameLst>
                                          <p:attrName>ppt_w</p:attrName>
                                        </p:attrNameLst>
                                      </p:cBhvr>
                                      <p:tavLst>
                                        <p:tav tm="0">
                                          <p:val>
                                            <p:strVal val="ppt_w"/>
                                          </p:val>
                                        </p:tav>
                                        <p:tav tm="100000">
                                          <p:val>
                                            <p:fltVal val="0"/>
                                          </p:val>
                                        </p:tav>
                                      </p:tavLst>
                                    </p:anim>
                                    <p:anim calcmode="lin" valueType="num">
                                      <p:cBhvr>
                                        <p:cTn id="44" dur="2000"/>
                                        <p:tgtEl>
                                          <p:spTgt spid="7"/>
                                        </p:tgtEl>
                                        <p:attrNameLst>
                                          <p:attrName>ppt_h</p:attrName>
                                        </p:attrNameLst>
                                      </p:cBhvr>
                                      <p:tavLst>
                                        <p:tav tm="0">
                                          <p:val>
                                            <p:strVal val="ppt_h"/>
                                          </p:val>
                                        </p:tav>
                                        <p:tav tm="100000">
                                          <p:val>
                                            <p:fltVal val="0"/>
                                          </p:val>
                                        </p:tav>
                                      </p:tavLst>
                                    </p:anim>
                                    <p:set>
                                      <p:cBhvr>
                                        <p:cTn id="45" dur="1" fill="hold">
                                          <p:stCondLst>
                                            <p:cond delay="19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1000"/>
                                  </p:stCondLst>
                                  <p:childTnLst>
                                    <p:animEffect transition="out" filter="fade">
                                      <p:cBhvr>
                                        <p:cTn id="47" dur="1500"/>
                                        <p:tgtEl>
                                          <p:spTgt spid="7"/>
                                        </p:tgtEl>
                                      </p:cBhvr>
                                    </p:animEffect>
                                    <p:set>
                                      <p:cBhvr>
                                        <p:cTn id="48" dur="1" fill="hold">
                                          <p:stCondLst>
                                            <p:cond delay="1499"/>
                                          </p:stCondLst>
                                        </p:cTn>
                                        <p:tgtEl>
                                          <p:spTgt spid="7"/>
                                        </p:tgtEl>
                                        <p:attrNameLst>
                                          <p:attrName>style.visibility</p:attrName>
                                        </p:attrNameLst>
                                      </p:cBhvr>
                                      <p:to>
                                        <p:strVal val="hidden"/>
                                      </p:to>
                                    </p:set>
                                  </p:childTnLst>
                                </p:cTn>
                              </p:par>
                              <p:par>
                                <p:cTn id="49" presetID="0" presetClass="path" presetSubtype="0" accel="50000" decel="50000" fill="hold" grpId="3" nodeType="withEffect">
                                  <p:stCondLst>
                                    <p:cond delay="0"/>
                                  </p:stCondLst>
                                  <p:childTnLst>
                                    <p:animMotion origin="layout" path="M -0.00035 1.85185E-6 C 0.00746 -0.0257 0.03871 -0.09306 0.0467 -0.15324 C 0.05468 -0.21343 0.06024 -0.29838 0.04791 -0.36134 C 0.03559 -0.42431 0.01215 -0.49283 -0.02709 -0.53102 C -0.06632 -0.56921 -0.14584 -0.59167 -0.18785 -0.58982 C -0.22987 -0.58796 -0.26129 -0.55232 -0.27865 -0.52037 C -0.29636 -0.48843 -0.2974 -0.4419 -0.29323 -0.39815 C -0.28907 -0.35463 -0.279 -0.29537 -0.25382 -0.25834 C -0.22848 -0.2213 -0.1816 -0.18843 -0.14184 -0.17616 C -0.10157 -0.16389 -0.04375 -0.17431 -0.01355 -0.18472 C 0.01684 -0.19537 0.03593 -0.21621 0.0401 -0.23889 C 0.04704 -0.25509 0.04496 -0.2794 0.04027 -0.29329 C 0.03559 -0.30695 0.02413 -0.31783 0.0118 -0.32107 C 0.00191 -0.32037 -0.01875 -0.30695 -0.02431 -0.27269 " pathEditMode="relative" rAng="0" ptsTypes="AAAAAAAAAAAAAA">
                                      <p:cBhvr>
                                        <p:cTn id="50" dur="2000" fill="hold"/>
                                        <p:tgtEl>
                                          <p:spTgt spid="7"/>
                                        </p:tgtEl>
                                        <p:attrNameLst>
                                          <p:attrName>ppt_x</p:attrName>
                                          <p:attrName>ppt_y</p:attrName>
                                        </p:attrNameLst>
                                      </p:cBhvr>
                                      <p:rCtr x="-11962" y="-29491"/>
                                    </p:animMotion>
                                  </p:childTnLst>
                                </p:cTn>
                              </p:par>
                              <p:par>
                                <p:cTn id="51" presetID="23" presetClass="exit" presetSubtype="32" fill="hold" grpId="1" nodeType="withEffect">
                                  <p:stCondLst>
                                    <p:cond delay="500"/>
                                  </p:stCondLst>
                                  <p:childTnLst>
                                    <p:anim calcmode="lin" valueType="num">
                                      <p:cBhvr>
                                        <p:cTn id="52" dur="500"/>
                                        <p:tgtEl>
                                          <p:spTgt spid="10"/>
                                        </p:tgtEl>
                                        <p:attrNameLst>
                                          <p:attrName>ppt_w</p:attrName>
                                        </p:attrNameLst>
                                      </p:cBhvr>
                                      <p:tavLst>
                                        <p:tav tm="0">
                                          <p:val>
                                            <p:strVal val="ppt_w"/>
                                          </p:val>
                                        </p:tav>
                                        <p:tav tm="100000">
                                          <p:val>
                                            <p:fltVal val="0"/>
                                          </p:val>
                                        </p:tav>
                                      </p:tavLst>
                                    </p:anim>
                                    <p:anim calcmode="lin" valueType="num">
                                      <p:cBhvr>
                                        <p:cTn id="53" dur="500"/>
                                        <p:tgtEl>
                                          <p:spTgt spid="10"/>
                                        </p:tgtEl>
                                        <p:attrNameLst>
                                          <p:attrName>ppt_h</p:attrName>
                                        </p:attrNameLst>
                                      </p:cBhvr>
                                      <p:tavLst>
                                        <p:tav tm="0">
                                          <p:val>
                                            <p:strVal val="ppt_h"/>
                                          </p:val>
                                        </p:tav>
                                        <p:tav tm="100000">
                                          <p:val>
                                            <p:fltVal val="0"/>
                                          </p:val>
                                        </p:tav>
                                      </p:tavLst>
                                    </p:anim>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7" grpId="3"/>
      <p:bldP spid="10" grpId="0"/>
      <p:bldP spid="10" grpId="1"/>
      <p:bldP spid="4" grpId="0"/>
      <p:bldP spid="4" grpId="1"/>
      <p:bldP spid="4" grpId="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D3BEF-4128-4235-BA0E-C3A12E7CA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C5D68FB2-2026-47C4-8EF7-559361DF073F}"/>
              </a:ext>
            </a:extLst>
          </p:cNvPr>
          <p:cNvSpPr txBox="1">
            <a:spLocks/>
          </p:cNvSpPr>
          <p:nvPr/>
        </p:nvSpPr>
        <p:spPr>
          <a:xfrm>
            <a:off x="440081" y="3446087"/>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C0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not believe</a:t>
            </a:r>
          </a:p>
        </p:txBody>
      </p:sp>
      <p:sp>
        <p:nvSpPr>
          <p:cNvPr id="8" name="Title 1">
            <a:extLst>
              <a:ext uri="{FF2B5EF4-FFF2-40B4-BE49-F238E27FC236}">
                <a16:creationId xmlns:a16="http://schemas.microsoft.com/office/drawing/2014/main" id="{29729731-1EA5-43B2-A803-F9200F3DC935}"/>
              </a:ext>
            </a:extLst>
          </p:cNvPr>
          <p:cNvSpPr txBox="1">
            <a:spLocks/>
          </p:cNvSpPr>
          <p:nvPr/>
        </p:nvSpPr>
        <p:spPr>
          <a:xfrm>
            <a:off x="1072206" y="4110973"/>
            <a:ext cx="441136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C0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die in your sins</a:t>
            </a:r>
          </a:p>
        </p:txBody>
      </p:sp>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 said to you that you will die in your sins; for if you do not believe that I am He, you will die in your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8:24 </a:t>
            </a:r>
          </a:p>
        </p:txBody>
      </p:sp>
      <p:sp>
        <p:nvSpPr>
          <p:cNvPr id="4" name="Rectangle 2">
            <a:extLst>
              <a:ext uri="{FF2B5EF4-FFF2-40B4-BE49-F238E27FC236}">
                <a16:creationId xmlns:a16="http://schemas.microsoft.com/office/drawing/2014/main" id="{7C6312F5-BA12-4875-9A92-B950E86207D3}"/>
              </a:ext>
            </a:extLst>
          </p:cNvPr>
          <p:cNvSpPr txBox="1">
            <a:spLocks noChangeArrowheads="1"/>
          </p:cNvSpPr>
          <p:nvPr/>
        </p:nvSpPr>
        <p:spPr bwMode="auto">
          <a:xfrm>
            <a:off x="3907190" y="4046806"/>
            <a:ext cx="1349400" cy="78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5" name="Oval 44">
            <a:extLst>
              <a:ext uri="{FF2B5EF4-FFF2-40B4-BE49-F238E27FC236}">
                <a16:creationId xmlns:a16="http://schemas.microsoft.com/office/drawing/2014/main" id="{073B4638-F2D9-4A64-93F1-BB2716FADC99}"/>
              </a:ext>
            </a:extLst>
          </p:cNvPr>
          <p:cNvSpPr/>
          <p:nvPr/>
        </p:nvSpPr>
        <p:spPr>
          <a:xfrm>
            <a:off x="6202496" y="2795617"/>
            <a:ext cx="552287" cy="585200"/>
          </a:xfrm>
          <a:prstGeom prst="ellipse">
            <a:avLst/>
          </a:prstGeom>
          <a:noFill/>
          <a:ln w="57150" cap="flat" cmpd="sng" algn="ctr">
            <a:solidFill>
              <a:srgbClr val="66FF33"/>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7" name="Rectangle 2">
            <a:extLst>
              <a:ext uri="{FF2B5EF4-FFF2-40B4-BE49-F238E27FC236}">
                <a16:creationId xmlns:a16="http://schemas.microsoft.com/office/drawing/2014/main" id="{8B19A149-29A6-47E2-A0EE-F4DBFD092B73}"/>
              </a:ext>
            </a:extLst>
          </p:cNvPr>
          <p:cNvSpPr txBox="1">
            <a:spLocks noChangeArrowheads="1"/>
          </p:cNvSpPr>
          <p:nvPr/>
        </p:nvSpPr>
        <p:spPr bwMode="auto">
          <a:xfrm>
            <a:off x="525677" y="3382592"/>
            <a:ext cx="3015242" cy="76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believe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74399D8-6099-478A-94D5-CB9837B51FF0}"/>
              </a:ext>
            </a:extLst>
          </p:cNvPr>
          <p:cNvSpPr txBox="1">
            <a:spLocks noChangeArrowheads="1"/>
          </p:cNvSpPr>
          <p:nvPr/>
        </p:nvSpPr>
        <p:spPr bwMode="auto">
          <a:xfrm>
            <a:off x="1114937" y="4055971"/>
            <a:ext cx="4337593" cy="75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die in your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115F0118-21A0-462C-9679-8BE17693DD89}"/>
              </a:ext>
            </a:extLst>
          </p:cNvPr>
          <p:cNvSpPr>
            <a:spLocks noChangeArrowheads="1"/>
          </p:cNvSpPr>
          <p:nvPr/>
        </p:nvSpPr>
        <p:spPr bwMode="auto">
          <a:xfrm>
            <a:off x="2179685" y="4072679"/>
            <a:ext cx="854028" cy="72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2" hidden="1">
            <a:extLst>
              <a:ext uri="{FF2B5EF4-FFF2-40B4-BE49-F238E27FC236}">
                <a16:creationId xmlns:a16="http://schemas.microsoft.com/office/drawing/2014/main" id="{114C3B24-FD92-447B-A643-8E8C0E21CF76}"/>
              </a:ext>
            </a:extLst>
          </p:cNvPr>
          <p:cNvSpPr txBox="1">
            <a:spLocks noChangeArrowheads="1"/>
          </p:cNvSpPr>
          <p:nvPr/>
        </p:nvSpPr>
        <p:spPr bwMode="auto">
          <a:xfrm>
            <a:off x="3248025" y="5033131"/>
            <a:ext cx="1301701" cy="8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sins</a:t>
            </a:r>
          </a:p>
        </p:txBody>
      </p:sp>
      <p:sp>
        <p:nvSpPr>
          <p:cNvPr id="12" name="Rectangle 9">
            <a:extLst>
              <a:ext uri="{FF2B5EF4-FFF2-40B4-BE49-F238E27FC236}">
                <a16:creationId xmlns:a16="http://schemas.microsoft.com/office/drawing/2014/main" id="{058F741D-306E-4D2F-BBEF-856FFC82EA72}"/>
              </a:ext>
            </a:extLst>
          </p:cNvPr>
          <p:cNvSpPr>
            <a:spLocks noChangeArrowheads="1"/>
          </p:cNvSpPr>
          <p:nvPr/>
        </p:nvSpPr>
        <p:spPr bwMode="auto">
          <a:xfrm>
            <a:off x="4337754" y="3414713"/>
            <a:ext cx="2211636" cy="70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I am He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97190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stCondLst>
                                            <p:cond delay="0"/>
                                          </p:stCondLst>
                                        </p:cTn>
                                        <p:tgtEl>
                                          <p:spTgt spid="5"/>
                                        </p:tgtEl>
                                      </p:cBhvr>
                                    </p:animEffect>
                                    <p:anim to="" calcmode="lin" valueType="num">
                                      <p:cBhvr>
                                        <p:cTn id="1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0" presetClass="entr" presetSubtype="0" fill="hold" grpId="0" nodeType="withEffect">
                                  <p:stCondLst>
                                    <p:cond delay="400"/>
                                  </p:stCondLst>
                                  <p:iterate type="lt">
                                    <p:tmPct val="10000"/>
                                  </p:iterate>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stCondLst>
                                            <p:cond delay="0"/>
                                          </p:stCondLst>
                                        </p:cTn>
                                        <p:tgtEl>
                                          <p:spTgt spid="12"/>
                                        </p:tgtEl>
                                      </p:cBhvr>
                                    </p:animEffect>
                                    <p:anim to="" calcmode="lin" valueType="num">
                                      <p:cBhvr>
                                        <p:cTn id="2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30" fill="hold">
                            <p:stCondLst>
                              <p:cond delay="11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par>
                                <p:cTn id="34" presetID="22" presetClass="entr" presetSubtype="8" fill="hold" grpId="0" nodeType="withEffect">
                                  <p:stCondLst>
                                    <p:cond delay="4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400"/>
                                  </p:stCondLst>
                                  <p:childTnLst>
                                    <p:set>
                                      <p:cBhvr override="childStyle">
                                        <p:cTn id="38" dur="500" fill="hold"/>
                                        <p:tgtEl>
                                          <p:spTgt spid="8"/>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0" presetClass="entr" presetSubtype="0" fill="hold" grpId="0" nodeType="withEffect">
                                  <p:stCondLst>
                                    <p:cond delay="75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stCondLst>
                                            <p:cond delay="0"/>
                                          </p:stCondLst>
                                        </p:cTn>
                                        <p:tgtEl>
                                          <p:spTgt spid="10"/>
                                        </p:tgtEl>
                                      </p:cBhvr>
                                    </p:animEffect>
                                    <p:anim to="" calcmode="lin" valueType="num">
                                      <p:cBhvr>
                                        <p:cTn id="4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42" presetClass="path" presetSubtype="0" accel="50000" decel="50000" fill="hold" grpId="2" nodeType="withEffect">
                                  <p:stCondLst>
                                    <p:cond delay="0"/>
                                  </p:stCondLst>
                                  <p:childTnLst>
                                    <p:animMotion origin="layout" path="M -1.66667E-6 -7.40741E-7 L -0.07465 0.14653 " pathEditMode="relative" rAng="0" ptsTypes="AA">
                                      <p:cBhvr>
                                        <p:cTn id="53" dur="2000" fill="hold"/>
                                        <p:tgtEl>
                                          <p:spTgt spid="4"/>
                                        </p:tgtEl>
                                        <p:attrNameLst>
                                          <p:attrName>ppt_x</p:attrName>
                                          <p:attrName>ppt_y</p:attrName>
                                        </p:attrNameLst>
                                      </p:cBhvr>
                                      <p:rCtr x="-3715" y="7315"/>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750"/>
                                        <p:tgtEl>
                                          <p:spTgt spid="9"/>
                                        </p:tgtEl>
                                      </p:cBhvr>
                                    </p:animEffect>
                                    <p:set>
                                      <p:cBhvr>
                                        <p:cTn id="59" dur="1" fill="hold">
                                          <p:stCondLst>
                                            <p:cond delay="74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iterate type="lt">
                                    <p:tmPct val="0"/>
                                  </p:iterate>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2"/>
      <p:bldP spid="5" grpId="0" animBg="1"/>
      <p:bldP spid="5" grpId="1" animBg="1"/>
      <p:bldP spid="7" grpId="0"/>
      <p:bldP spid="7" grpId="1"/>
      <p:bldP spid="9" grpId="0"/>
      <p:bldP spid="9" grpId="1"/>
      <p:bldP spid="10" grpId="0"/>
      <p:bldP spid="10" grpId="1"/>
      <p:bldP spid="12" grpId="0"/>
      <p:bldP spid="12" grpId="1"/>
      <p:bldP spid="12"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F0092-A2A6-4AB8-8D60-EC15380111D7}"/>
              </a:ext>
            </a:extLst>
          </p:cNvPr>
          <p:cNvPicPr>
            <a:picLocks noChangeAspect="1"/>
          </p:cNvPicPr>
          <p:nvPr/>
        </p:nvPicPr>
        <p:blipFill rotWithShape="1">
          <a:blip r:embed="rId3">
            <a:extLst>
              <a:ext uri="{28A0092B-C50C-407E-A947-70E740481C1C}">
                <a14:useLocalDpi xmlns:a14="http://schemas.microsoft.com/office/drawing/2010/main" val="0"/>
              </a:ext>
            </a:extLst>
          </a:blip>
          <a:srcRect t="7548" b="31702"/>
          <a:stretch/>
        </p:blipFill>
        <p:spPr>
          <a:xfrm>
            <a:off x="0" y="1"/>
            <a:ext cx="9144000" cy="6858000"/>
          </a:xfrm>
          <a:prstGeom prst="rect">
            <a:avLst/>
          </a:prstGeom>
        </p:spPr>
      </p:pic>
      <p:sp>
        <p:nvSpPr>
          <p:cNvPr id="7" name="Title 1">
            <a:extLst>
              <a:ext uri="{FF2B5EF4-FFF2-40B4-BE49-F238E27FC236}">
                <a16:creationId xmlns:a16="http://schemas.microsoft.com/office/drawing/2014/main" id="{2D855165-06F0-48B9-B616-E552DC2C32CB}"/>
              </a:ext>
            </a:extLst>
          </p:cNvPr>
          <p:cNvSpPr txBox="1">
            <a:spLocks/>
          </p:cNvSpPr>
          <p:nvPr/>
        </p:nvSpPr>
        <p:spPr>
          <a:xfrm>
            <a:off x="4164228" y="3086262"/>
            <a:ext cx="2150076" cy="7356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a:t>
            </a:r>
          </a:p>
        </p:txBody>
      </p:sp>
      <p:sp>
        <p:nvSpPr>
          <p:cNvPr id="12" name="Title 1">
            <a:extLst>
              <a:ext uri="{FF2B5EF4-FFF2-40B4-BE49-F238E27FC236}">
                <a16:creationId xmlns:a16="http://schemas.microsoft.com/office/drawing/2014/main" id="{9E57410F-1E43-4AA9-9BF0-7FB75FD2AA3D}"/>
              </a:ext>
            </a:extLst>
          </p:cNvPr>
          <p:cNvSpPr txBox="1">
            <a:spLocks/>
          </p:cNvSpPr>
          <p:nvPr/>
        </p:nvSpPr>
        <p:spPr>
          <a:xfrm>
            <a:off x="889688" y="5100414"/>
            <a:ext cx="1705232" cy="7241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retain</a:t>
            </a:r>
          </a:p>
        </p:txBody>
      </p:sp>
      <p:sp>
        <p:nvSpPr>
          <p:cNvPr id="3074" name="Rectangle 2"/>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Jesus said to them again, "Peace to you! As the Father has sent Me,  I also send you. And when He had said this, He breathed on them, and said to them, "Receive the Holy Spirit. If you forgive the sins of any, they are forgiven them; if you retain the sins of any, they are retained."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20:21-23 </a:t>
            </a:r>
          </a:p>
        </p:txBody>
      </p:sp>
      <p:sp>
        <p:nvSpPr>
          <p:cNvPr id="4" name="Rectangle 2">
            <a:extLst>
              <a:ext uri="{FF2B5EF4-FFF2-40B4-BE49-F238E27FC236}">
                <a16:creationId xmlns:a16="http://schemas.microsoft.com/office/drawing/2014/main" id="{2F2C92BF-68A0-4C26-BC7F-B77A6ED39E77}"/>
              </a:ext>
            </a:extLst>
          </p:cNvPr>
          <p:cNvSpPr txBox="1">
            <a:spLocks noChangeArrowheads="1"/>
          </p:cNvSpPr>
          <p:nvPr/>
        </p:nvSpPr>
        <p:spPr bwMode="auto">
          <a:xfrm>
            <a:off x="3248025" y="5033131"/>
            <a:ext cx="1301701" cy="8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sins</a:t>
            </a:r>
          </a:p>
        </p:txBody>
      </p:sp>
      <p:sp>
        <p:nvSpPr>
          <p:cNvPr id="5" name="Rectangle 2">
            <a:extLst>
              <a:ext uri="{FF2B5EF4-FFF2-40B4-BE49-F238E27FC236}">
                <a16:creationId xmlns:a16="http://schemas.microsoft.com/office/drawing/2014/main" id="{065B4FD7-F6B5-4DE2-BCAF-09CCC9E43FEE}"/>
              </a:ext>
            </a:extLst>
          </p:cNvPr>
          <p:cNvSpPr txBox="1">
            <a:spLocks noChangeArrowheads="1"/>
          </p:cNvSpPr>
          <p:nvPr/>
        </p:nvSpPr>
        <p:spPr bwMode="auto">
          <a:xfrm>
            <a:off x="5724542" y="3723249"/>
            <a:ext cx="1362297" cy="75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8" name="Rectangle 2">
            <a:extLst>
              <a:ext uri="{FF2B5EF4-FFF2-40B4-BE49-F238E27FC236}">
                <a16:creationId xmlns:a16="http://schemas.microsoft.com/office/drawing/2014/main" id="{4CA0C50B-6324-4E35-B089-EB6BDDF096C9}"/>
              </a:ext>
            </a:extLst>
          </p:cNvPr>
          <p:cNvSpPr txBox="1">
            <a:spLocks noChangeArrowheads="1"/>
          </p:cNvSpPr>
          <p:nvPr/>
        </p:nvSpPr>
        <p:spPr bwMode="auto">
          <a:xfrm>
            <a:off x="4127157" y="3045620"/>
            <a:ext cx="2235543" cy="76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12">
            <a:extLst>
              <a:ext uri="{FF2B5EF4-FFF2-40B4-BE49-F238E27FC236}">
                <a16:creationId xmlns:a16="http://schemas.microsoft.com/office/drawing/2014/main" id="{9EC0F636-F038-4F0B-96BC-7697E5D4F0D2}"/>
              </a:ext>
            </a:extLst>
          </p:cNvPr>
          <p:cNvSpPr>
            <a:spLocks noChangeArrowheads="1"/>
          </p:cNvSpPr>
          <p:nvPr/>
        </p:nvSpPr>
        <p:spPr bwMode="auto">
          <a:xfrm>
            <a:off x="1733266" y="3995025"/>
            <a:ext cx="697400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Forgive them they know not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8" name="Rectangle 12">
            <a:extLst>
              <a:ext uri="{FF2B5EF4-FFF2-40B4-BE49-F238E27FC236}">
                <a16:creationId xmlns:a16="http://schemas.microsoft.com/office/drawing/2014/main" id="{1C388F2D-9897-4DDA-BA43-6FF0BA0F3443}"/>
              </a:ext>
            </a:extLst>
          </p:cNvPr>
          <p:cNvSpPr>
            <a:spLocks noChangeArrowheads="1"/>
          </p:cNvSpPr>
          <p:nvPr/>
        </p:nvSpPr>
        <p:spPr bwMode="auto">
          <a:xfrm>
            <a:off x="2743795" y="3992680"/>
            <a:ext cx="317870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Forgiveness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3">
            <a:extLst>
              <a:ext uri="{FF2B5EF4-FFF2-40B4-BE49-F238E27FC236}">
                <a16:creationId xmlns:a16="http://schemas.microsoft.com/office/drawing/2014/main" id="{147B501F-3A99-4517-9A5F-DAD7A2407D38}"/>
              </a:ext>
            </a:extLst>
          </p:cNvPr>
          <p:cNvSpPr>
            <a:spLocks noChangeArrowheads="1"/>
          </p:cNvSpPr>
          <p:nvPr/>
        </p:nvSpPr>
        <p:spPr bwMode="auto">
          <a:xfrm>
            <a:off x="2544177" y="3959802"/>
            <a:ext cx="3453552" cy="101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800" b="1" spc="50" dirty="0">
                <a:ln w="3175">
                  <a:solidFill>
                    <a:srgbClr val="FF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chemeClr val="bg1"/>
                  </a:glow>
                  <a:outerShdw blurRad="76200" dist="50800" dir="5400000" algn="tl" rotWithShape="0">
                    <a:srgbClr val="000000">
                      <a:alpha val="65000"/>
                    </a:srgbClr>
                  </a:outerShdw>
                </a:effectLst>
                <a:latin typeface="+mj-lt"/>
              </a:rPr>
              <a:t>Baptism</a:t>
            </a:r>
            <a:endParaRPr lang="en-US" sz="4800" b="1" i="1" spc="50" dirty="0">
              <a:ln w="3175">
                <a:solidFill>
                  <a:srgbClr val="FF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chemeClr val="bg1"/>
                </a:glow>
                <a:outerShdw blurRad="76200" dist="50800" dir="5400000" algn="tl" rotWithShape="0">
                  <a:srgbClr val="000000">
                    <a:alpha val="65000"/>
                  </a:srgbClr>
                </a:outerShdw>
              </a:effectLst>
              <a:latin typeface="+mj-lt"/>
            </a:endParaRPr>
          </a:p>
        </p:txBody>
      </p:sp>
      <p:sp>
        <p:nvSpPr>
          <p:cNvPr id="11" name="Rectangle 2">
            <a:extLst>
              <a:ext uri="{FF2B5EF4-FFF2-40B4-BE49-F238E27FC236}">
                <a16:creationId xmlns:a16="http://schemas.microsoft.com/office/drawing/2014/main" id="{234F5B5A-05CC-4FD0-9086-9A14B6D8180A}"/>
              </a:ext>
            </a:extLst>
          </p:cNvPr>
          <p:cNvSpPr txBox="1">
            <a:spLocks noChangeArrowheads="1"/>
          </p:cNvSpPr>
          <p:nvPr/>
        </p:nvSpPr>
        <p:spPr bwMode="auto">
          <a:xfrm>
            <a:off x="805783" y="5077064"/>
            <a:ext cx="1853835" cy="73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retain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7010460-9E69-4246-935D-061B392E3970}"/>
              </a:ext>
            </a:extLst>
          </p:cNvPr>
          <p:cNvSpPr txBox="1">
            <a:spLocks noChangeArrowheads="1"/>
          </p:cNvSpPr>
          <p:nvPr/>
        </p:nvSpPr>
        <p:spPr bwMode="auto">
          <a:xfrm>
            <a:off x="-213789" y="5063891"/>
            <a:ext cx="3896102" cy="76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6CD18908-86DA-4D81-BD4F-8C798FE8900C}"/>
              </a:ext>
            </a:extLst>
          </p:cNvPr>
          <p:cNvSpPr txBox="1">
            <a:spLocks noChangeArrowheads="1"/>
          </p:cNvSpPr>
          <p:nvPr/>
        </p:nvSpPr>
        <p:spPr bwMode="auto">
          <a:xfrm>
            <a:off x="-213789" y="5063891"/>
            <a:ext cx="3896102" cy="76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recall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E6D8B849-21EE-487E-BB70-41A00FBD1144}"/>
              </a:ext>
            </a:extLst>
          </p:cNvPr>
          <p:cNvSpPr txBox="1">
            <a:spLocks noChangeArrowheads="1"/>
          </p:cNvSpPr>
          <p:nvPr/>
        </p:nvSpPr>
        <p:spPr bwMode="auto">
          <a:xfrm>
            <a:off x="-213789" y="5063891"/>
            <a:ext cx="3896102" cy="76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recollect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4AC1DAA6-749A-4E6A-9DDA-D1B818F23580}"/>
              </a:ext>
            </a:extLst>
          </p:cNvPr>
          <p:cNvSpPr txBox="1">
            <a:spLocks noChangeArrowheads="1"/>
          </p:cNvSpPr>
          <p:nvPr/>
        </p:nvSpPr>
        <p:spPr bwMode="auto">
          <a:xfrm>
            <a:off x="-213789" y="5063891"/>
            <a:ext cx="3896102" cy="76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remember</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1AA7D376-D46A-458D-AC89-26F531B6671F}"/>
              </a:ext>
            </a:extLst>
          </p:cNvPr>
          <p:cNvSpPr txBox="1">
            <a:spLocks noChangeArrowheads="1"/>
          </p:cNvSpPr>
          <p:nvPr/>
        </p:nvSpPr>
        <p:spPr bwMode="auto">
          <a:xfrm>
            <a:off x="6441755" y="2088356"/>
            <a:ext cx="1397320" cy="72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395208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500"/>
                                        <p:tgtEl>
                                          <p:spTgt spid="3074"/>
                                        </p:tgtEl>
                                      </p:cBhvr>
                                    </p:animEffect>
                                  </p:childTnLst>
                                </p:cTn>
                              </p:par>
                            </p:childTnLst>
                          </p:cTn>
                        </p:par>
                        <p:par>
                          <p:cTn id="8" fill="hold">
                            <p:stCondLst>
                              <p:cond delay="1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strVal val="#ppt_w*0.70"/>
                                          </p:val>
                                        </p:tav>
                                        <p:tav tm="100000">
                                          <p:val>
                                            <p:strVal val="#ppt_w"/>
                                          </p:val>
                                        </p:tav>
                                      </p:tavLst>
                                    </p:anim>
                                    <p:anim calcmode="lin" valueType="num">
                                      <p:cBhvr>
                                        <p:cTn id="35" dur="1000" fill="hold"/>
                                        <p:tgtEl>
                                          <p:spTgt spid="18"/>
                                        </p:tgtEl>
                                        <p:attrNameLst>
                                          <p:attrName>ppt_h</p:attrName>
                                        </p:attrNameLst>
                                      </p:cBhvr>
                                      <p:tavLst>
                                        <p:tav tm="0">
                                          <p:val>
                                            <p:strVal val="#ppt_h"/>
                                          </p:val>
                                        </p:tav>
                                        <p:tav tm="100000">
                                          <p:val>
                                            <p:strVal val="#ppt_h"/>
                                          </p:val>
                                        </p:tav>
                                      </p:tavLst>
                                    </p:anim>
                                    <p:animEffect transition="in" filter="fade">
                                      <p:cBhvr>
                                        <p:cTn id="36" dur="1000"/>
                                        <p:tgtEl>
                                          <p:spTgt spid="18"/>
                                        </p:tgtEl>
                                      </p:cBhvr>
                                    </p:animEffect>
                                  </p:childTnLst>
                                </p:cTn>
                              </p:par>
                              <p:par>
                                <p:cTn id="37" presetID="55" presetClass="exit" presetSubtype="0" fill="hold" grpId="1" nodeType="withEffect">
                                  <p:stCondLst>
                                    <p:cond delay="0"/>
                                  </p:stCondLst>
                                  <p:childTnLst>
                                    <p:anim calcmode="lin" valueType="num">
                                      <p:cBhvr>
                                        <p:cTn id="38" dur="1000"/>
                                        <p:tgtEl>
                                          <p:spTgt spid="17"/>
                                        </p:tgtEl>
                                        <p:attrNameLst>
                                          <p:attrName>ppt_w</p:attrName>
                                        </p:attrNameLst>
                                      </p:cBhvr>
                                      <p:tavLst>
                                        <p:tav tm="0">
                                          <p:val>
                                            <p:strVal val="ppt_w"/>
                                          </p:val>
                                        </p:tav>
                                        <p:tav tm="100000">
                                          <p:val>
                                            <p:strVal val="ppt_w*0.70"/>
                                          </p:val>
                                        </p:tav>
                                      </p:tavLst>
                                    </p:anim>
                                    <p:anim calcmode="lin" valueType="num">
                                      <p:cBhvr>
                                        <p:cTn id="39" dur="1000"/>
                                        <p:tgtEl>
                                          <p:spTgt spid="17"/>
                                        </p:tgtEl>
                                        <p:attrNameLst>
                                          <p:attrName>ppt_h</p:attrName>
                                        </p:attrNameLst>
                                      </p:cBhvr>
                                      <p:tavLst>
                                        <p:tav tm="0">
                                          <p:val>
                                            <p:strVal val="ppt_h"/>
                                          </p:val>
                                        </p:tav>
                                        <p:tav tm="100000">
                                          <p:val>
                                            <p:strVal val="ppt_h"/>
                                          </p:val>
                                        </p:tav>
                                      </p:tavLst>
                                    </p:anim>
                                    <p:animEffect transition="out" filter="fade">
                                      <p:cBhvr>
                                        <p:cTn id="40" dur="1000"/>
                                        <p:tgtEl>
                                          <p:spTgt spid="17"/>
                                        </p:tgtEl>
                                      </p:cBhvr>
                                    </p:animEffect>
                                    <p:set>
                                      <p:cBhvr>
                                        <p:cTn id="41" dur="1" fill="hold">
                                          <p:stCondLst>
                                            <p:cond delay="999"/>
                                          </p:stCondLst>
                                        </p:cTn>
                                        <p:tgtEl>
                                          <p:spTgt spid="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50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600">
                                          <p:stCondLst>
                                            <p:cond delay="0"/>
                                          </p:stCondLst>
                                        </p:cTn>
                                        <p:tgtEl>
                                          <p:spTgt spid="10"/>
                                        </p:tgtEl>
                                      </p:cBhvr>
                                    </p:animEffect>
                                    <p:anim to="" calcmode="lin" valueType="num">
                                      <p:cBhvr>
                                        <p:cTn id="47" dur="6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8" dur="6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9" presetID="55" presetClass="exit" presetSubtype="0" fill="hold" grpId="1" nodeType="withEffect">
                                  <p:stCondLst>
                                    <p:cond delay="0"/>
                                  </p:stCondLst>
                                  <p:childTnLst>
                                    <p:anim calcmode="lin" valueType="num">
                                      <p:cBhvr>
                                        <p:cTn id="50" dur="1000"/>
                                        <p:tgtEl>
                                          <p:spTgt spid="18"/>
                                        </p:tgtEl>
                                        <p:attrNameLst>
                                          <p:attrName>ppt_w</p:attrName>
                                        </p:attrNameLst>
                                      </p:cBhvr>
                                      <p:tavLst>
                                        <p:tav tm="0">
                                          <p:val>
                                            <p:strVal val="ppt_w"/>
                                          </p:val>
                                        </p:tav>
                                        <p:tav tm="100000">
                                          <p:val>
                                            <p:strVal val="ppt_w*0.70"/>
                                          </p:val>
                                        </p:tav>
                                      </p:tavLst>
                                    </p:anim>
                                    <p:anim calcmode="lin" valueType="num">
                                      <p:cBhvr>
                                        <p:cTn id="51" dur="1000"/>
                                        <p:tgtEl>
                                          <p:spTgt spid="18"/>
                                        </p:tgtEl>
                                        <p:attrNameLst>
                                          <p:attrName>ppt_h</p:attrName>
                                        </p:attrNameLst>
                                      </p:cBhvr>
                                      <p:tavLst>
                                        <p:tav tm="0">
                                          <p:val>
                                            <p:strVal val="ppt_h"/>
                                          </p:val>
                                        </p:tav>
                                        <p:tav tm="100000">
                                          <p:val>
                                            <p:strVal val="ppt_h"/>
                                          </p:val>
                                        </p:tav>
                                      </p:tavLst>
                                    </p:anim>
                                    <p:animEffect transition="out" filter="fade">
                                      <p:cBhvr>
                                        <p:cTn id="52" dur="1000"/>
                                        <p:tgtEl>
                                          <p:spTgt spid="18"/>
                                        </p:tgtEl>
                                      </p:cBhvr>
                                    </p:animEffect>
                                    <p:set>
                                      <p:cBhvr>
                                        <p:cTn id="53" dur="1" fill="hold">
                                          <p:stCondLst>
                                            <p:cond delay="9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par>
                                <p:cTn id="59" presetID="18" presetClass="emph" presetSubtype="0" fill="hold" grpId="1" nodeType="withEffect">
                                  <p:stCondLst>
                                    <p:cond delay="0"/>
                                  </p:stCondLst>
                                  <p:childTnLst>
                                    <p:set>
                                      <p:cBhvr override="childStyle">
                                        <p:cTn id="60" dur="500" fill="hold"/>
                                        <p:tgtEl>
                                          <p:spTgt spid="12"/>
                                        </p:tgtEl>
                                        <p:attrNameLst>
                                          <p:attrName>style.textDecorationUnderline</p:attrName>
                                        </p:attrNameLst>
                                      </p:cBhvr>
                                      <p:to>
                                        <p:strVal val="true"/>
                                      </p:to>
                                    </p:set>
                                  </p:childTnLst>
                                </p:cTn>
                              </p:par>
                              <p:par>
                                <p:cTn id="61" presetID="22" presetClass="entr" presetSubtype="8"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0" nodeType="clickEffect">
                                  <p:stCondLst>
                                    <p:cond delay="25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25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childTnLst>
                                </p:cTn>
                              </p:par>
                              <p:par>
                                <p:cTn id="76" presetID="23" presetClass="exit" presetSubtype="32" fill="hold" grpId="1" nodeType="withEffect">
                                  <p:stCondLst>
                                    <p:cond delay="0"/>
                                  </p:stCondLst>
                                  <p:childTnLst>
                                    <p:anim calcmode="lin" valueType="num">
                                      <p:cBhvr>
                                        <p:cTn id="77" dur="500"/>
                                        <p:tgtEl>
                                          <p:spTgt spid="9"/>
                                        </p:tgtEl>
                                        <p:attrNameLst>
                                          <p:attrName>ppt_w</p:attrName>
                                        </p:attrNameLst>
                                      </p:cBhvr>
                                      <p:tavLst>
                                        <p:tav tm="0">
                                          <p:val>
                                            <p:strVal val="ppt_w"/>
                                          </p:val>
                                        </p:tav>
                                        <p:tav tm="100000">
                                          <p:val>
                                            <p:fltVal val="0"/>
                                          </p:val>
                                        </p:tav>
                                      </p:tavLst>
                                    </p:anim>
                                    <p:anim calcmode="lin" valueType="num">
                                      <p:cBhvr>
                                        <p:cTn id="78" dur="500"/>
                                        <p:tgtEl>
                                          <p:spTgt spid="9"/>
                                        </p:tgtEl>
                                        <p:attrNameLst>
                                          <p:attrName>ppt_h</p:attrName>
                                        </p:attrNameLst>
                                      </p:cBhvr>
                                      <p:tavLst>
                                        <p:tav tm="0">
                                          <p:val>
                                            <p:strVal val="ppt_h"/>
                                          </p:val>
                                        </p:tav>
                                        <p:tav tm="100000">
                                          <p:val>
                                            <p:fltVal val="0"/>
                                          </p:val>
                                        </p:tav>
                                      </p:tavLst>
                                    </p:anim>
                                    <p:set>
                                      <p:cBhvr>
                                        <p:cTn id="79" dur="1" fill="hold">
                                          <p:stCondLst>
                                            <p:cond delay="499"/>
                                          </p:stCondLst>
                                        </p:cTn>
                                        <p:tgtEl>
                                          <p:spTgt spid="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grpId="0" nodeType="clickEffect">
                                  <p:stCondLst>
                                    <p:cond delay="25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childTnLst>
                                </p:cTn>
                              </p:par>
                              <p:par>
                                <p:cTn id="86" presetID="23" presetClass="exit" presetSubtype="32" fill="hold" grpId="1" nodeType="withEffect">
                                  <p:stCondLst>
                                    <p:cond delay="0"/>
                                  </p:stCondLst>
                                  <p:childTnLst>
                                    <p:anim calcmode="lin" valueType="num">
                                      <p:cBhvr>
                                        <p:cTn id="87" dur="500"/>
                                        <p:tgtEl>
                                          <p:spTgt spid="13"/>
                                        </p:tgtEl>
                                        <p:attrNameLst>
                                          <p:attrName>ppt_w</p:attrName>
                                        </p:attrNameLst>
                                      </p:cBhvr>
                                      <p:tavLst>
                                        <p:tav tm="0">
                                          <p:val>
                                            <p:strVal val="ppt_w"/>
                                          </p:val>
                                        </p:tav>
                                        <p:tav tm="100000">
                                          <p:val>
                                            <p:fltVal val="0"/>
                                          </p:val>
                                        </p:tav>
                                      </p:tavLst>
                                    </p:anim>
                                    <p:anim calcmode="lin" valueType="num">
                                      <p:cBhvr>
                                        <p:cTn id="88" dur="500"/>
                                        <p:tgtEl>
                                          <p:spTgt spid="13"/>
                                        </p:tgtEl>
                                        <p:attrNameLst>
                                          <p:attrName>ppt_h</p:attrName>
                                        </p:attrNameLst>
                                      </p:cBhvr>
                                      <p:tavLst>
                                        <p:tav tm="0">
                                          <p:val>
                                            <p:strVal val="ppt_h"/>
                                          </p:val>
                                        </p:tav>
                                        <p:tav tm="100000">
                                          <p:val>
                                            <p:fltVal val="0"/>
                                          </p:val>
                                        </p:tav>
                                      </p:tavLst>
                                    </p:anim>
                                    <p:set>
                                      <p:cBhvr>
                                        <p:cTn id="89" dur="1" fill="hold">
                                          <p:stCondLst>
                                            <p:cond delay="499"/>
                                          </p:stCondLst>
                                        </p:cTn>
                                        <p:tgtEl>
                                          <p:spTgt spid="1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3" presetClass="entr" presetSubtype="16" fill="hold" grpId="0" nodeType="clickEffect">
                                  <p:stCondLst>
                                    <p:cond delay="25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childTnLst>
                                </p:cTn>
                              </p:par>
                              <p:par>
                                <p:cTn id="96" presetID="23" presetClass="exit" presetSubtype="32" fill="hold" grpId="1" nodeType="withEffect">
                                  <p:stCondLst>
                                    <p:cond delay="0"/>
                                  </p:stCondLst>
                                  <p:childTnLst>
                                    <p:anim calcmode="lin" valueType="num">
                                      <p:cBhvr>
                                        <p:cTn id="97" dur="500"/>
                                        <p:tgtEl>
                                          <p:spTgt spid="14"/>
                                        </p:tgtEl>
                                        <p:attrNameLst>
                                          <p:attrName>ppt_w</p:attrName>
                                        </p:attrNameLst>
                                      </p:cBhvr>
                                      <p:tavLst>
                                        <p:tav tm="0">
                                          <p:val>
                                            <p:strVal val="ppt_w"/>
                                          </p:val>
                                        </p:tav>
                                        <p:tav tm="100000">
                                          <p:val>
                                            <p:fltVal val="0"/>
                                          </p:val>
                                        </p:tav>
                                      </p:tavLst>
                                    </p:anim>
                                    <p:anim calcmode="lin" valueType="num">
                                      <p:cBhvr>
                                        <p:cTn id="98" dur="500"/>
                                        <p:tgtEl>
                                          <p:spTgt spid="14"/>
                                        </p:tgtEl>
                                        <p:attrNameLst>
                                          <p:attrName>ppt_h</p:attrName>
                                        </p:attrNameLst>
                                      </p:cBhvr>
                                      <p:tavLst>
                                        <p:tav tm="0">
                                          <p:val>
                                            <p:strVal val="ppt_h"/>
                                          </p:val>
                                        </p:tav>
                                        <p:tav tm="100000">
                                          <p:val>
                                            <p:fltVal val="0"/>
                                          </p:val>
                                        </p:tav>
                                      </p:tavLst>
                                    </p:anim>
                                    <p:set>
                                      <p:cBhvr>
                                        <p:cTn id="99" dur="1" fill="hold">
                                          <p:stCondLst>
                                            <p:cond delay="499"/>
                                          </p:stCondLst>
                                        </p:cTn>
                                        <p:tgtEl>
                                          <p:spTgt spid="1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250"/>
                                        <p:tgtEl>
                                          <p:spTgt spid="5"/>
                                        </p:tgtEl>
                                      </p:cBhvr>
                                    </p:animEffect>
                                  </p:childTnLst>
                                </p:cTn>
                              </p:par>
                              <p:par>
                                <p:cTn id="105" presetID="42" presetClass="path" presetSubtype="0" accel="50000" decel="50000" fill="hold" grpId="2" nodeType="withEffect">
                                  <p:stCondLst>
                                    <p:cond delay="0"/>
                                  </p:stCondLst>
                                  <p:childTnLst>
                                    <p:animMotion origin="layout" path="M -8.33333E-7 4.81481E-6 L 0.08038 -0.24028 " pathEditMode="relative" rAng="0" ptsTypes="AA">
                                      <p:cBhvr>
                                        <p:cTn id="106" dur="2000" fill="hold"/>
                                        <p:tgtEl>
                                          <p:spTgt spid="5"/>
                                        </p:tgtEl>
                                        <p:attrNameLst>
                                          <p:attrName>ppt_x</p:attrName>
                                          <p:attrName>ppt_y</p:attrName>
                                        </p:attrNameLst>
                                      </p:cBhvr>
                                      <p:rCtr x="4010" y="-12014"/>
                                    </p:animMotion>
                                  </p:childTnLst>
                                </p:cTn>
                              </p:par>
                              <p:par>
                                <p:cTn id="107" presetID="0" presetClass="exit" presetSubtype="0" fill="hold" grpId="1" nodeType="withEffect">
                                  <p:stCondLst>
                                    <p:cond delay="0"/>
                                  </p:stCondLst>
                                  <p:childTnLst>
                                    <p:set>
                                      <p:cBhvr>
                                        <p:cTn id="108" dur="1" fill="hold">
                                          <p:stCondLst>
                                            <p:cond delay="1499"/>
                                          </p:stCondLst>
                                        </p:cTn>
                                        <p:tgtEl>
                                          <p:spTgt spid="10"/>
                                        </p:tgtEl>
                                        <p:attrNameLst>
                                          <p:attrName>style.visibility</p:attrName>
                                        </p:attrNameLst>
                                      </p:cBhvr>
                                      <p:to>
                                        <p:strVal val="hidden"/>
                                      </p:to>
                                    </p:set>
                                    <p:animEffect transition="out" filter="dissolve">
                                      <p:cBhvr>
                                        <p:cTn id="109" dur="1500">
                                          <p:stCondLst>
                                            <p:cond delay="0"/>
                                          </p:stCondLst>
                                        </p:cTn>
                                        <p:tgtEl>
                                          <p:spTgt spid="10"/>
                                        </p:tgtEl>
                                      </p:cBhvr>
                                    </p:animEffect>
                                    <p:anim to="" calcmode="lin" valueType="num">
                                      <p:cBhvr>
                                        <p:cTn id="110" dur="15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11" dur="15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12" presetID="10" presetClass="exit" presetSubtype="0" fill="hold" grpId="1" nodeType="withEffect">
                                  <p:stCondLst>
                                    <p:cond delay="0"/>
                                  </p:stCondLst>
                                  <p:childTnLst>
                                    <p:animEffect transition="out" filter="fade">
                                      <p:cBhvr>
                                        <p:cTn id="113" dur="1250"/>
                                        <p:tgtEl>
                                          <p:spTgt spid="3074"/>
                                        </p:tgtEl>
                                      </p:cBhvr>
                                    </p:animEffect>
                                    <p:set>
                                      <p:cBhvr>
                                        <p:cTn id="114" dur="1" fill="hold">
                                          <p:stCondLst>
                                            <p:cond delay="1249"/>
                                          </p:stCondLst>
                                        </p:cTn>
                                        <p:tgtEl>
                                          <p:spTgt spid="307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7"/>
                                        </p:tgtEl>
                                      </p:cBhvr>
                                    </p:animEffect>
                                    <p:set>
                                      <p:cBhvr>
                                        <p:cTn id="120" dur="1" fill="hold">
                                          <p:stCondLst>
                                            <p:cond delay="499"/>
                                          </p:stCondLst>
                                        </p:cTn>
                                        <p:tgtEl>
                                          <p:spTgt spid="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1"/>
                                        </p:tgtEl>
                                      </p:cBhvr>
                                    </p:animEffect>
                                    <p:set>
                                      <p:cBhvr>
                                        <p:cTn id="123" dur="1" fill="hold">
                                          <p:stCondLst>
                                            <p:cond delay="499"/>
                                          </p:stCondLst>
                                        </p:cTn>
                                        <p:tgtEl>
                                          <p:spTgt spid="11"/>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2"/>
                                        </p:tgtEl>
                                      </p:cBhvr>
                                    </p:animEffect>
                                    <p:set>
                                      <p:cBhvr>
                                        <p:cTn id="126" dur="1" fill="hold">
                                          <p:stCondLst>
                                            <p:cond delay="499"/>
                                          </p:stCondLst>
                                        </p:cTn>
                                        <p:tgtEl>
                                          <p:spTgt spid="12"/>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2" grpId="0"/>
      <p:bldP spid="12" grpId="1"/>
      <p:bldP spid="12" grpId="2"/>
      <p:bldP spid="3074" grpId="0"/>
      <p:bldP spid="3074" grpId="1"/>
      <p:bldP spid="4" grpId="1"/>
      <p:bldP spid="5" grpId="0"/>
      <p:bldP spid="5" grpId="2"/>
      <p:bldP spid="8" grpId="0"/>
      <p:bldP spid="8" grpId="1"/>
      <p:bldP spid="17" grpId="0"/>
      <p:bldP spid="17" grpId="1"/>
      <p:bldP spid="18" grpId="0"/>
      <p:bldP spid="18" grpId="1"/>
      <p:bldP spid="10" grpId="0"/>
      <p:bldP spid="10" grpId="1"/>
      <p:bldP spid="11" grpId="0"/>
      <p:bldP spid="11" grpId="1"/>
      <p:bldP spid="9" grpId="0"/>
      <p:bldP spid="9" grpId="1"/>
      <p:bldP spid="13" grpId="0"/>
      <p:bldP spid="13" grpId="1"/>
      <p:bldP spid="14" grpId="0"/>
      <p:bldP spid="14"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F0F5A2-18D9-4D08-9876-24101BBF4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8DEE1750-95D8-4197-A7BE-1E7DA745735E}"/>
              </a:ext>
            </a:extLst>
          </p:cNvPr>
          <p:cNvSpPr txBox="1">
            <a:spLocks noChangeArrowheads="1"/>
          </p:cNvSpPr>
          <p:nvPr/>
        </p:nvSpPr>
        <p:spPr bwMode="auto">
          <a:xfrm>
            <a:off x="810126" y="1792706"/>
            <a:ext cx="4002505" cy="237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haughty look</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proud heart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plowing wicked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609600" y="2519915"/>
            <a:ext cx="7924800" cy="225766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haughty look, a proud heart, And the plowing of the wicked are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21:4 </a:t>
            </a:r>
          </a:p>
        </p:txBody>
      </p:sp>
      <p:sp>
        <p:nvSpPr>
          <p:cNvPr id="7" name="Rectangle 2">
            <a:extLst>
              <a:ext uri="{FF2B5EF4-FFF2-40B4-BE49-F238E27FC236}">
                <a16:creationId xmlns:a16="http://schemas.microsoft.com/office/drawing/2014/main" id="{E13C6E36-3266-4CA2-8750-FD84ADC02707}"/>
              </a:ext>
            </a:extLst>
          </p:cNvPr>
          <p:cNvSpPr txBox="1">
            <a:spLocks noChangeArrowheads="1"/>
          </p:cNvSpPr>
          <p:nvPr/>
        </p:nvSpPr>
        <p:spPr bwMode="auto">
          <a:xfrm>
            <a:off x="5133473" y="2398295"/>
            <a:ext cx="1022684" cy="100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1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sz="8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71F1624-7640-40B9-93DF-1898A4A0996C}"/>
              </a:ext>
            </a:extLst>
          </p:cNvPr>
          <p:cNvSpPr txBox="1">
            <a:spLocks noChangeArrowheads="1"/>
          </p:cNvSpPr>
          <p:nvPr/>
        </p:nvSpPr>
        <p:spPr bwMode="auto">
          <a:xfrm>
            <a:off x="743264" y="2593678"/>
            <a:ext cx="4064480" cy="76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haughty look</a:t>
            </a:r>
          </a:p>
        </p:txBody>
      </p:sp>
      <p:sp>
        <p:nvSpPr>
          <p:cNvPr id="10" name="Rectangle 2">
            <a:extLst>
              <a:ext uri="{FF2B5EF4-FFF2-40B4-BE49-F238E27FC236}">
                <a16:creationId xmlns:a16="http://schemas.microsoft.com/office/drawing/2014/main" id="{03AE3EA3-5E0C-4750-BDB5-136209E6F3E4}"/>
              </a:ext>
            </a:extLst>
          </p:cNvPr>
          <p:cNvSpPr txBox="1">
            <a:spLocks noChangeArrowheads="1"/>
          </p:cNvSpPr>
          <p:nvPr/>
        </p:nvSpPr>
        <p:spPr bwMode="auto">
          <a:xfrm>
            <a:off x="4569617" y="2593182"/>
            <a:ext cx="36420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proud heart</a:t>
            </a:r>
          </a:p>
        </p:txBody>
      </p:sp>
      <p:sp>
        <p:nvSpPr>
          <p:cNvPr id="11" name="Rectangle 2">
            <a:extLst>
              <a:ext uri="{FF2B5EF4-FFF2-40B4-BE49-F238E27FC236}">
                <a16:creationId xmlns:a16="http://schemas.microsoft.com/office/drawing/2014/main" id="{AE6BDC78-9D90-41A6-B6FF-50C752DCDDB4}"/>
              </a:ext>
            </a:extLst>
          </p:cNvPr>
          <p:cNvSpPr txBox="1">
            <a:spLocks noChangeArrowheads="1"/>
          </p:cNvSpPr>
          <p:nvPr/>
        </p:nvSpPr>
        <p:spPr bwMode="auto">
          <a:xfrm>
            <a:off x="2797531" y="3259937"/>
            <a:ext cx="2250719" cy="77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plowing</a:t>
            </a:r>
          </a:p>
        </p:txBody>
      </p:sp>
      <p:sp>
        <p:nvSpPr>
          <p:cNvPr id="12" name="Rectangle 2">
            <a:extLst>
              <a:ext uri="{FF2B5EF4-FFF2-40B4-BE49-F238E27FC236}">
                <a16:creationId xmlns:a16="http://schemas.microsoft.com/office/drawing/2014/main" id="{391A14B8-597E-492D-8CD5-819692F2CAE2}"/>
              </a:ext>
            </a:extLst>
          </p:cNvPr>
          <p:cNvSpPr txBox="1">
            <a:spLocks noChangeArrowheads="1"/>
          </p:cNvSpPr>
          <p:nvPr/>
        </p:nvSpPr>
        <p:spPr bwMode="auto">
          <a:xfrm>
            <a:off x="6150769" y="3259937"/>
            <a:ext cx="2304299" cy="77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wicked</a:t>
            </a:r>
          </a:p>
        </p:txBody>
      </p:sp>
      <p:sp>
        <p:nvSpPr>
          <p:cNvPr id="4" name="Rectangle 2">
            <a:extLst>
              <a:ext uri="{FF2B5EF4-FFF2-40B4-BE49-F238E27FC236}">
                <a16:creationId xmlns:a16="http://schemas.microsoft.com/office/drawing/2014/main" id="{895C3C89-BE92-4F99-9264-299AE6815EAD}"/>
              </a:ext>
            </a:extLst>
          </p:cNvPr>
          <p:cNvSpPr txBox="1">
            <a:spLocks noChangeArrowheads="1"/>
          </p:cNvSpPr>
          <p:nvPr/>
        </p:nvSpPr>
        <p:spPr bwMode="auto">
          <a:xfrm>
            <a:off x="2995861" y="3946782"/>
            <a:ext cx="995114" cy="7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hidden="1">
            <a:extLst>
              <a:ext uri="{FF2B5EF4-FFF2-40B4-BE49-F238E27FC236}">
                <a16:creationId xmlns:a16="http://schemas.microsoft.com/office/drawing/2014/main" id="{FBCEC783-41B8-4E03-9403-6681955F72C0}"/>
              </a:ext>
            </a:extLst>
          </p:cNvPr>
          <p:cNvSpPr txBox="1">
            <a:spLocks noChangeArrowheads="1"/>
          </p:cNvSpPr>
          <p:nvPr/>
        </p:nvSpPr>
        <p:spPr bwMode="auto">
          <a:xfrm>
            <a:off x="6412830" y="2165685"/>
            <a:ext cx="1552075" cy="141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sin</a:t>
            </a:r>
            <a:endParaRPr lang="en-US" altLang="en-US" sz="54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A578E31D-456E-4356-8A1D-07EA8AC14BB8}"/>
              </a:ext>
            </a:extLst>
          </p:cNvPr>
          <p:cNvSpPr txBox="1">
            <a:spLocks noChangeArrowheads="1"/>
          </p:cNvSpPr>
          <p:nvPr/>
        </p:nvSpPr>
        <p:spPr bwMode="auto">
          <a:xfrm>
            <a:off x="7134724" y="3054064"/>
            <a:ext cx="992482" cy="7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14" name="TextBox 1">
            <a:extLst>
              <a:ext uri="{FF2B5EF4-FFF2-40B4-BE49-F238E27FC236}">
                <a16:creationId xmlns:a16="http://schemas.microsoft.com/office/drawing/2014/main" id="{24DC585D-C430-4324-ADDA-EAD80400480E}"/>
              </a:ext>
            </a:extLst>
          </p:cNvPr>
          <p:cNvSpPr txBox="1"/>
          <p:nvPr/>
        </p:nvSpPr>
        <p:spPr>
          <a:xfrm>
            <a:off x="2345337" y="3874603"/>
            <a:ext cx="617837" cy="923330"/>
          </a:xfrm>
          <a:prstGeom prst="rect">
            <a:avLst/>
          </a:prstGeom>
          <a:noFill/>
        </p:spPr>
        <p:txBody>
          <a:bodyPr wrap="square" rtlCol="0">
            <a:spAutoFit/>
          </a:bodyPr>
          <a:lstStyle/>
          <a:p>
            <a:pPr algn="ctr"/>
            <a:r>
              <a:rPr lang="en-US" sz="5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5" name="Oval 44">
            <a:extLst>
              <a:ext uri="{FF2B5EF4-FFF2-40B4-BE49-F238E27FC236}">
                <a16:creationId xmlns:a16="http://schemas.microsoft.com/office/drawing/2014/main" id="{13EBB40A-4B90-4C62-989E-8FC837EFC7EF}"/>
              </a:ext>
            </a:extLst>
          </p:cNvPr>
          <p:cNvSpPr/>
          <p:nvPr/>
        </p:nvSpPr>
        <p:spPr>
          <a:xfrm>
            <a:off x="2188370" y="4075541"/>
            <a:ext cx="929524" cy="59309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035021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stCondLst>
                                            <p:cond delay="0"/>
                                          </p:stCondLst>
                                        </p:cTn>
                                        <p:tgtEl>
                                          <p:spTgt spid="15"/>
                                        </p:tgtEl>
                                      </p:cBhvr>
                                    </p:animEffect>
                                    <p:anim to="" calcmode="lin" valueType="num">
                                      <p:cBhvr>
                                        <p:cTn id="20"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6" presetClass="emph" presetSubtype="0" fill="hold" grpId="3" nodeType="withEffect">
                                  <p:stCondLst>
                                    <p:cond delay="0"/>
                                  </p:stCondLst>
                                  <p:childTnLst>
                                    <p:animScale>
                                      <p:cBhvr>
                                        <p:cTn id="46" dur="2000" fill="hold"/>
                                        <p:tgtEl>
                                          <p:spTgt spid="4"/>
                                        </p:tgtEl>
                                      </p:cBhvr>
                                      <p:by x="160000" y="160000"/>
                                    </p:animScale>
                                  </p:childTnLst>
                                </p:cTn>
                              </p:par>
                              <p:par>
                                <p:cTn id="47" presetID="42" presetClass="path" presetSubtype="0" accel="50000" decel="50000" fill="hold" grpId="2" nodeType="withEffect">
                                  <p:stCondLst>
                                    <p:cond delay="0"/>
                                  </p:stCondLst>
                                  <p:childTnLst>
                                    <p:animMotion origin="layout" path="M -2.22222E-6 3.7037E-6 L -0.01371 -0.09699 " pathEditMode="relative" rAng="0" ptsTypes="AA">
                                      <p:cBhvr>
                                        <p:cTn id="48" dur="2000" fill="hold"/>
                                        <p:tgtEl>
                                          <p:spTgt spid="9"/>
                                        </p:tgtEl>
                                        <p:attrNameLst>
                                          <p:attrName>ppt_x</p:attrName>
                                          <p:attrName>ppt_y</p:attrName>
                                        </p:attrNameLst>
                                      </p:cBhvr>
                                      <p:rCtr x="-694" y="-4861"/>
                                    </p:animMotion>
                                  </p:childTnLst>
                                </p:cTn>
                              </p:par>
                              <p:par>
                                <p:cTn id="49" presetID="42" presetClass="path" presetSubtype="0" accel="50000" decel="50000" fill="hold" grpId="2" nodeType="withEffect">
                                  <p:stCondLst>
                                    <p:cond delay="0"/>
                                  </p:stCondLst>
                                  <p:childTnLst>
                                    <p:animMotion origin="layout" path="M -4.44444E-6 -1.11111E-6 L 0.40035 -0.20463 " pathEditMode="relative" rAng="0" ptsTypes="AA">
                                      <p:cBhvr>
                                        <p:cTn id="50" dur="2000" fill="hold"/>
                                        <p:tgtEl>
                                          <p:spTgt spid="4"/>
                                        </p:tgtEl>
                                        <p:attrNameLst>
                                          <p:attrName>ppt_x</p:attrName>
                                          <p:attrName>ppt_y</p:attrName>
                                        </p:attrNameLst>
                                      </p:cBhvr>
                                      <p:rCtr x="20017" y="-10231"/>
                                    </p:animMotion>
                                  </p:childTnLst>
                                </p:cTn>
                              </p:par>
                              <p:par>
                                <p:cTn id="51" presetID="42" presetClass="path" presetSubtype="0" accel="50000" decel="50000" fill="hold" grpId="2" nodeType="withEffect">
                                  <p:stCondLst>
                                    <p:cond delay="0"/>
                                  </p:stCondLst>
                                  <p:childTnLst>
                                    <p:animMotion origin="layout" path="M -4.72222E-6 3.7037E-6 L -0.42621 -0.00024 " pathEditMode="relative" rAng="0" ptsTypes="AA">
                                      <p:cBhvr>
                                        <p:cTn id="52" dur="2000" fill="hold"/>
                                        <p:tgtEl>
                                          <p:spTgt spid="10"/>
                                        </p:tgtEl>
                                        <p:attrNameLst>
                                          <p:attrName>ppt_x</p:attrName>
                                          <p:attrName>ppt_y</p:attrName>
                                        </p:attrNameLst>
                                      </p:cBhvr>
                                      <p:rCtr x="-21319" y="-23"/>
                                    </p:animMotion>
                                  </p:childTnLst>
                                </p:cTn>
                              </p:par>
                              <p:par>
                                <p:cTn id="53" presetID="42" presetClass="path" presetSubtype="0" accel="50000" decel="50000" fill="hold" grpId="2" nodeType="withEffect">
                                  <p:stCondLst>
                                    <p:cond delay="0"/>
                                  </p:stCondLst>
                                  <p:childTnLst>
                                    <p:animMotion origin="layout" path="M -3.05556E-6 -4.44444E-6 L -0.22916 -0.00023 " pathEditMode="relative" rAng="0" ptsTypes="AA">
                                      <p:cBhvr>
                                        <p:cTn id="54" dur="2000" fill="hold"/>
                                        <p:tgtEl>
                                          <p:spTgt spid="11"/>
                                        </p:tgtEl>
                                        <p:attrNameLst>
                                          <p:attrName>ppt_x</p:attrName>
                                          <p:attrName>ppt_y</p:attrName>
                                        </p:attrNameLst>
                                      </p:cBhvr>
                                      <p:rCtr x="-11458" y="-23"/>
                                    </p:animMotion>
                                  </p:childTnLst>
                                </p:cTn>
                              </p:par>
                              <p:par>
                                <p:cTn id="55" presetID="42" presetClass="path" presetSubtype="0" accel="50000" decel="50000" fill="hold" grpId="2" nodeType="withEffect">
                                  <p:stCondLst>
                                    <p:cond delay="0"/>
                                  </p:stCondLst>
                                  <p:childTnLst>
                                    <p:animMotion origin="layout" path="M -1.11111E-6 -4.44444E-6 L -0.39392 -0.00023 " pathEditMode="relative" rAng="0" ptsTypes="AA">
                                      <p:cBhvr>
                                        <p:cTn id="56" dur="2000" fill="hold"/>
                                        <p:tgtEl>
                                          <p:spTgt spid="12"/>
                                        </p:tgtEl>
                                        <p:attrNameLst>
                                          <p:attrName>ppt_x</p:attrName>
                                          <p:attrName>ppt_y</p:attrName>
                                        </p:attrNameLst>
                                      </p:cBhvr>
                                      <p:rCtr x="-19705" y="-23"/>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
                                        <p:tgtEl>
                                          <p:spTgt spid="5"/>
                                        </p:tgtEl>
                                      </p:cBhvr>
                                    </p:animEffect>
                                  </p:childTnLst>
                                </p:cTn>
                              </p:par>
                              <p:par>
                                <p:cTn id="70" presetID="23" presetClass="entr" presetSubtype="16"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childTnLst>
                                </p:cTn>
                              </p:par>
                              <p:par>
                                <p:cTn id="74" presetID="42" presetClass="path" presetSubtype="0" accel="50000" decel="50000" fill="hold" grpId="2" nodeType="withEffect">
                                  <p:stCondLst>
                                    <p:cond delay="0"/>
                                  </p:stCondLst>
                                  <p:childTnLst>
                                    <p:animMotion origin="layout" path="M -1.11111E-6 4.81481E-6 L -0.07812 0.00069 " pathEditMode="relative" rAng="0" ptsTypes="AA">
                                      <p:cBhvr>
                                        <p:cTn id="75" dur="500" spd="-100000" fill="hold"/>
                                        <p:tgtEl>
                                          <p:spTgt spid="7"/>
                                        </p:tgtEl>
                                        <p:attrNameLst>
                                          <p:attrName>ppt_x</p:attrName>
                                          <p:attrName>ppt_y</p:attrName>
                                        </p:attrNameLst>
                                      </p:cBhvr>
                                      <p:rCtr x="-3906" y="23"/>
                                    </p:animMotion>
                                  </p:childTnLst>
                                </p:cTn>
                              </p:par>
                              <p:par>
                                <p:cTn id="76" presetID="10" presetClass="exit" presetSubtype="0" fill="hold" grpId="1"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4" nodeType="clickEffect">
                                  <p:stCondLst>
                                    <p:cond delay="0"/>
                                  </p:stCondLst>
                                  <p:childTnLst>
                                    <p:animMotion origin="layout" path="M 0.40035 -0.20463 L 0.45278 -0.12986 " pathEditMode="relative" rAng="0" ptsTypes="AA">
                                      <p:cBhvr>
                                        <p:cTn id="91" dur="2000" fill="hold"/>
                                        <p:tgtEl>
                                          <p:spTgt spid="4"/>
                                        </p:tgtEl>
                                        <p:attrNameLst>
                                          <p:attrName>ppt_x</p:attrName>
                                          <p:attrName>ppt_y</p:attrName>
                                        </p:attrNameLst>
                                      </p:cBhvr>
                                      <p:rCtr x="2622" y="3727"/>
                                    </p:animMotion>
                                  </p:childTnLst>
                                </p:cTn>
                              </p:par>
                              <p:par>
                                <p:cTn id="92" presetID="6" presetClass="emph" presetSubtype="0" fill="hold" grpId="5" nodeType="withEffect">
                                  <p:stCondLst>
                                    <p:cond delay="0"/>
                                  </p:stCondLst>
                                  <p:childTnLst>
                                    <p:animScale>
                                      <p:cBhvr>
                                        <p:cTn id="93" dur="2000" fill="hold"/>
                                        <p:tgtEl>
                                          <p:spTgt spid="4"/>
                                        </p:tgtEl>
                                      </p:cBhvr>
                                      <p:by x="60000" y="60000"/>
                                    </p:animScale>
                                  </p:childTnLst>
                                </p:cTn>
                              </p:par>
                              <p:par>
                                <p:cTn id="94" presetID="10" presetClass="exit" presetSubtype="0" fill="hold" grpId="1" nodeType="withEffect">
                                  <p:stCondLst>
                                    <p:cond delay="0"/>
                                  </p:stCondLst>
                                  <p:childTnLst>
                                    <p:animEffect transition="out" filter="fade">
                                      <p:cBhvr>
                                        <p:cTn id="95" dur="1250"/>
                                        <p:tgtEl>
                                          <p:spTgt spid="5"/>
                                        </p:tgtEl>
                                      </p:cBhvr>
                                    </p:animEffect>
                                    <p:set>
                                      <p:cBhvr>
                                        <p:cTn id="96" dur="1" fill="hold">
                                          <p:stCondLst>
                                            <p:cond delay="1249"/>
                                          </p:stCondLst>
                                        </p:cTn>
                                        <p:tgtEl>
                                          <p:spTgt spid="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7" grpId="0"/>
      <p:bldP spid="7" grpId="1"/>
      <p:bldP spid="7" grpId="2"/>
      <p:bldP spid="9" grpId="0"/>
      <p:bldP spid="9" grpId="1"/>
      <p:bldP spid="9" grpId="2"/>
      <p:bldP spid="10" grpId="0"/>
      <p:bldP spid="10" grpId="1"/>
      <p:bldP spid="10" grpId="2"/>
      <p:bldP spid="11" grpId="0"/>
      <p:bldP spid="11" grpId="1"/>
      <p:bldP spid="11" grpId="2"/>
      <p:bldP spid="12" grpId="0"/>
      <p:bldP spid="12" grpId="1"/>
      <p:bldP spid="12" grpId="2"/>
      <p:bldP spid="4" grpId="0"/>
      <p:bldP spid="4" grpId="1"/>
      <p:bldP spid="4" grpId="2"/>
      <p:bldP spid="4" grpId="3"/>
      <p:bldP spid="4" grpId="4"/>
      <p:bldP spid="4" grpId="5"/>
      <p:bldP spid="14" grpId="0"/>
      <p:bldP spid="14" grpId="1"/>
      <p:bldP spid="15" grpId="0" animBg="1"/>
      <p:bldP spid="15"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B3D26-CA7C-401C-B8A4-2FDF80FFA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1D7332D0-3B7B-4BD5-8CE1-3F51EBF8575F}"/>
              </a:ext>
            </a:extLst>
          </p:cNvPr>
          <p:cNvSpPr txBox="1">
            <a:spLocks/>
          </p:cNvSpPr>
          <p:nvPr/>
        </p:nvSpPr>
        <p:spPr>
          <a:xfrm>
            <a:off x="5132237" y="131646"/>
            <a:ext cx="284550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seek to be</a:t>
            </a:r>
          </a:p>
        </p:txBody>
      </p:sp>
      <p:sp>
        <p:nvSpPr>
          <p:cNvPr id="7" name="Title 1">
            <a:extLst>
              <a:ext uri="{FF2B5EF4-FFF2-40B4-BE49-F238E27FC236}">
                <a16:creationId xmlns:a16="http://schemas.microsoft.com/office/drawing/2014/main" id="{DA1AC019-2CB5-47EF-85BD-BFA3BCAD4989}"/>
              </a:ext>
            </a:extLst>
          </p:cNvPr>
          <p:cNvSpPr txBox="1">
            <a:spLocks/>
          </p:cNvSpPr>
          <p:nvPr/>
        </p:nvSpPr>
        <p:spPr>
          <a:xfrm>
            <a:off x="568862" y="794599"/>
            <a:ext cx="468321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justified by Christ</a:t>
            </a:r>
          </a:p>
        </p:txBody>
      </p:sp>
      <p:sp>
        <p:nvSpPr>
          <p:cNvPr id="9" name="Title 1">
            <a:extLst>
              <a:ext uri="{FF2B5EF4-FFF2-40B4-BE49-F238E27FC236}">
                <a16:creationId xmlns:a16="http://schemas.microsoft.com/office/drawing/2014/main" id="{EBDBB2E9-B094-4732-A565-4DB533984DA4}"/>
              </a:ext>
            </a:extLst>
          </p:cNvPr>
          <p:cNvSpPr txBox="1">
            <a:spLocks/>
          </p:cNvSpPr>
          <p:nvPr/>
        </p:nvSpPr>
        <p:spPr>
          <a:xfrm>
            <a:off x="4211272" y="5487334"/>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live to God</a:t>
            </a:r>
          </a:p>
        </p:txBody>
      </p:sp>
      <p:sp>
        <p:nvSpPr>
          <p:cNvPr id="3074" name="Rectangle 2"/>
          <p:cNvSpPr>
            <a:spLocks noGrp="1" noChangeArrowheads="1"/>
          </p:cNvSpPr>
          <p:nvPr>
            <p:ph type="title"/>
          </p:nvPr>
        </p:nvSpPr>
        <p:spPr>
          <a:xfrm>
            <a:off x="457200" y="61119"/>
            <a:ext cx="8229600" cy="673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if, while we seek to be justified by Christ, we ourselves also are found sinners, is Christ therefore a minister of sin? Certainly not! For if I build again those things which I destroyed,          I make myself a transgressor. For   I through the law died to the law that I might live to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2:17-19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537714D-0418-458D-8949-2E592F2658F6}"/>
              </a:ext>
            </a:extLst>
          </p:cNvPr>
          <p:cNvSpPr txBox="1">
            <a:spLocks noChangeArrowheads="1"/>
          </p:cNvSpPr>
          <p:nvPr/>
        </p:nvSpPr>
        <p:spPr bwMode="auto">
          <a:xfrm>
            <a:off x="6441755" y="2088356"/>
            <a:ext cx="1397320" cy="72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6271488B-31D8-466F-8AD8-50831D129090}"/>
              </a:ext>
            </a:extLst>
          </p:cNvPr>
          <p:cNvSpPr txBox="1">
            <a:spLocks noChangeArrowheads="1"/>
          </p:cNvSpPr>
          <p:nvPr/>
        </p:nvSpPr>
        <p:spPr bwMode="auto">
          <a:xfrm>
            <a:off x="5165125" y="91711"/>
            <a:ext cx="2797775" cy="70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 to be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4D9FB3B-ED1F-4507-AC1C-BCAD28FAD4EB}"/>
              </a:ext>
            </a:extLst>
          </p:cNvPr>
          <p:cNvSpPr txBox="1">
            <a:spLocks noChangeArrowheads="1"/>
          </p:cNvSpPr>
          <p:nvPr/>
        </p:nvSpPr>
        <p:spPr bwMode="auto">
          <a:xfrm>
            <a:off x="648794" y="729770"/>
            <a:ext cx="4547286" cy="76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justified by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8F593A2-9CEC-4154-87FA-0A0B4198EB8D}"/>
              </a:ext>
            </a:extLst>
          </p:cNvPr>
          <p:cNvSpPr txBox="1">
            <a:spLocks noChangeArrowheads="1"/>
          </p:cNvSpPr>
          <p:nvPr/>
        </p:nvSpPr>
        <p:spPr bwMode="auto">
          <a:xfrm>
            <a:off x="4292686" y="5425897"/>
            <a:ext cx="3008227" cy="75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live to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893EEB2C-0FDB-4E65-8D5D-339698ECD2C2}"/>
              </a:ext>
            </a:extLst>
          </p:cNvPr>
          <p:cNvSpPr>
            <a:spLocks noChangeArrowheads="1"/>
          </p:cNvSpPr>
          <p:nvPr/>
        </p:nvSpPr>
        <p:spPr bwMode="auto">
          <a:xfrm>
            <a:off x="3401163" y="755094"/>
            <a:ext cx="175900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2" name="Rectangle 9">
            <a:extLst>
              <a:ext uri="{FF2B5EF4-FFF2-40B4-BE49-F238E27FC236}">
                <a16:creationId xmlns:a16="http://schemas.microsoft.com/office/drawing/2014/main" id="{19CBD013-60D7-4CE7-B6CA-3E428CDCA5A5}"/>
              </a:ext>
            </a:extLst>
          </p:cNvPr>
          <p:cNvSpPr>
            <a:spLocks noChangeArrowheads="1"/>
          </p:cNvSpPr>
          <p:nvPr/>
        </p:nvSpPr>
        <p:spPr bwMode="auto">
          <a:xfrm>
            <a:off x="5862497" y="5446157"/>
            <a:ext cx="143603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Oval 44">
            <a:extLst>
              <a:ext uri="{FF2B5EF4-FFF2-40B4-BE49-F238E27FC236}">
                <a16:creationId xmlns:a16="http://schemas.microsoft.com/office/drawing/2014/main" id="{DD1ED02F-0CFC-4CED-9637-919553902B63}"/>
              </a:ext>
            </a:extLst>
          </p:cNvPr>
          <p:cNvSpPr/>
          <p:nvPr/>
        </p:nvSpPr>
        <p:spPr>
          <a:xfrm>
            <a:off x="2439289" y="150947"/>
            <a:ext cx="588117" cy="568381"/>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264E04A3-3A50-4FD3-A57B-4166D692A336}"/>
              </a:ext>
            </a:extLst>
          </p:cNvPr>
          <p:cNvCxnSpPr/>
          <p:nvPr/>
        </p:nvCxnSpPr>
        <p:spPr>
          <a:xfrm>
            <a:off x="4453812" y="0"/>
            <a:ext cx="74645" cy="19843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405976-D100-48EA-8943-825E5B7D0DA5}"/>
              </a:ext>
            </a:extLst>
          </p:cNvPr>
          <p:cNvCxnSpPr>
            <a:cxnSpLocks/>
          </p:cNvCxnSpPr>
          <p:nvPr/>
        </p:nvCxnSpPr>
        <p:spPr>
          <a:xfrm flipH="1" flipV="1">
            <a:off x="3426619" y="1907381"/>
            <a:ext cx="1104903" cy="785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0620D6-E3FC-4BA6-8EC7-2CA53E98743D}"/>
              </a:ext>
            </a:extLst>
          </p:cNvPr>
          <p:cNvCxnSpPr>
            <a:cxnSpLocks/>
          </p:cNvCxnSpPr>
          <p:nvPr/>
        </p:nvCxnSpPr>
        <p:spPr>
          <a:xfrm flipV="1">
            <a:off x="3426619" y="1"/>
            <a:ext cx="50589" cy="19073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2" hidden="1">
            <a:extLst>
              <a:ext uri="{FF2B5EF4-FFF2-40B4-BE49-F238E27FC236}">
                <a16:creationId xmlns:a16="http://schemas.microsoft.com/office/drawing/2014/main" id="{C6E3B78D-F59C-4645-9013-F9EE6ED2411A}"/>
              </a:ext>
            </a:extLst>
          </p:cNvPr>
          <p:cNvSpPr txBox="1">
            <a:spLocks noChangeArrowheads="1"/>
          </p:cNvSpPr>
          <p:nvPr/>
        </p:nvSpPr>
        <p:spPr bwMode="auto">
          <a:xfrm>
            <a:off x="3340209" y="1149243"/>
            <a:ext cx="1397320" cy="72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383173071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stCondLst>
                                            <p:cond delay="0"/>
                                          </p:stCondLst>
                                        </p:cTn>
                                        <p:tgtEl>
                                          <p:spTgt spid="14"/>
                                        </p:tgtEl>
                                      </p:cBhvr>
                                    </p:animEffect>
                                    <p:anim to="" calcmode="lin" valueType="num">
                                      <p:cBhvr>
                                        <p:cTn id="2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25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25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65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8" presetClass="emph" presetSubtype="0" fill="hold" grpId="1" nodeType="withEffect">
                                  <p:stCondLst>
                                    <p:cond delay="650"/>
                                  </p:stCondLst>
                                  <p:childTnLst>
                                    <p:set>
                                      <p:cBhvr override="childStyle">
                                        <p:cTn id="34" dur="500" fill="hold"/>
                                        <p:tgtEl>
                                          <p:spTgt spid="7"/>
                                        </p:tgtEl>
                                        <p:attrNameLst>
                                          <p:attrName>style.textDecorationUnderline</p:attrName>
                                        </p:attrNameLst>
                                      </p:cBhvr>
                                      <p:to>
                                        <p:strVal val="true"/>
                                      </p:to>
                                    </p:set>
                                  </p:childTnLst>
                                </p:cTn>
                              </p:par>
                              <p:par>
                                <p:cTn id="35" presetID="22" presetClass="entr" presetSubtype="8" fill="hold" grpId="0" nodeType="withEffect">
                                  <p:stCondLst>
                                    <p:cond delay="65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0" presetClass="entr" presetSubtype="0" fill="hold" grpId="0" nodeType="withEffect">
                                  <p:stCondLst>
                                    <p:cond delay="1000"/>
                                  </p:stCondLst>
                                  <p:iterate type="lt">
                                    <p:tmPct val="10000"/>
                                  </p:iterate>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stCondLst>
                                            <p:cond delay="0"/>
                                          </p:stCondLst>
                                        </p:cTn>
                                        <p:tgtEl>
                                          <p:spTgt spid="11"/>
                                        </p:tgtEl>
                                      </p:cBhvr>
                                    </p:animEffect>
                                    <p:anim to="" calcmode="lin" valueType="num">
                                      <p:cBhvr>
                                        <p:cTn id="4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3" presetID="26" presetClass="emph" presetSubtype="0" fill="hold" grpId="1" nodeType="withEffect">
                                  <p:stCondLst>
                                    <p:cond delay="1750"/>
                                  </p:stCondLst>
                                  <p:iterate type="lt">
                                    <p:tmPct val="0"/>
                                  </p:iterate>
                                  <p:childTnLst>
                                    <p:animEffect transition="out" filter="fade">
                                      <p:cBhvr>
                                        <p:cTn id="44" dur="500" tmFilter="0, 0; .2, .5; .8, .5; 1, 0"/>
                                        <p:tgtEl>
                                          <p:spTgt spid="11"/>
                                        </p:tgtEl>
                                      </p:cBhvr>
                                    </p:animEffect>
                                    <p:animScale>
                                      <p:cBhvr>
                                        <p:cTn id="45" dur="250" autoRev="1" fill="hold"/>
                                        <p:tgtEl>
                                          <p:spTgt spid="11"/>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18" presetClass="emph" presetSubtype="0" fill="hold" grpId="1" nodeType="withEffect">
                                  <p:stCondLst>
                                    <p:cond delay="0"/>
                                  </p:stCondLst>
                                  <p:childTnLst>
                                    <p:set>
                                      <p:cBhvr override="childStyle">
                                        <p:cTn id="52" dur="500" fill="hold"/>
                                        <p:tgtEl>
                                          <p:spTgt spid="9"/>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par>
                                <p:cTn id="56" presetID="0" presetClass="entr" presetSubtype="0" fill="hold" grpId="0" nodeType="withEffect">
                                  <p:stCondLst>
                                    <p:cond delay="250"/>
                                  </p:stCondLst>
                                  <p:iterate type="lt">
                                    <p:tmPct val="10000"/>
                                  </p:iterate>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stCondLst>
                                            <p:cond delay="0"/>
                                          </p:stCondLst>
                                        </p:cTn>
                                        <p:tgtEl>
                                          <p:spTgt spid="12"/>
                                        </p:tgtEl>
                                      </p:cBhvr>
                                    </p:animEffect>
                                    <p:anim to="" calcmode="lin" valueType="num">
                                      <p:cBhvr>
                                        <p:cTn id="5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61" presetID="26" presetClass="emph" presetSubtype="0" fill="hold" grpId="1" nodeType="withEffect">
                                  <p:stCondLst>
                                    <p:cond delay="850"/>
                                  </p:stCondLst>
                                  <p:iterate type="lt">
                                    <p:tmPct val="0"/>
                                  </p:iterate>
                                  <p:childTnLst>
                                    <p:animEffect transition="out" filter="fade">
                                      <p:cBhvr>
                                        <p:cTn id="62" dur="500" tmFilter="0, 0; .2, .5; .8, .5; 1, 0"/>
                                        <p:tgtEl>
                                          <p:spTgt spid="12"/>
                                        </p:tgtEl>
                                      </p:cBhvr>
                                    </p:animEffect>
                                    <p:animScale>
                                      <p:cBhvr>
                                        <p:cTn id="63" dur="250" autoRev="1" fill="hold"/>
                                        <p:tgtEl>
                                          <p:spTgt spid="1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250"/>
                                        <p:tgtEl>
                                          <p:spTgt spid="4"/>
                                        </p:tgtEl>
                                      </p:cBhvr>
                                    </p:animEffect>
                                  </p:childTnLst>
                                </p:cTn>
                              </p:par>
                              <p:par>
                                <p:cTn id="69" presetID="42" presetClass="path" presetSubtype="0" accel="50000" decel="50000" fill="hold" grpId="2" nodeType="withEffect">
                                  <p:stCondLst>
                                    <p:cond delay="0"/>
                                  </p:stCondLst>
                                  <p:childTnLst>
                                    <p:animMotion origin="layout" path="M -2.77778E-6 2.59259E-6 L -0.33906 -0.1375 " pathEditMode="relative" rAng="0" ptsTypes="AA">
                                      <p:cBhvr>
                                        <p:cTn id="70" dur="2000" fill="hold"/>
                                        <p:tgtEl>
                                          <p:spTgt spid="4"/>
                                        </p:tgtEl>
                                        <p:attrNameLst>
                                          <p:attrName>ppt_x</p:attrName>
                                          <p:attrName>ppt_y</p:attrName>
                                        </p:attrNameLst>
                                      </p:cBhvr>
                                      <p:rCtr x="-16962" y="-6875"/>
                                    </p:animMotion>
                                  </p:childTnLst>
                                </p:cTn>
                              </p:par>
                              <p:par>
                                <p:cTn id="71" presetID="10" presetClass="exit" presetSubtype="0" fill="hold" grpId="1"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2" nodeType="withEffect">
                                  <p:stCondLst>
                                    <p:cond delay="0"/>
                                  </p:stCondLst>
                                  <p:iterate type="lt">
                                    <p:tmPct val="0"/>
                                  </p:iterate>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2" nodeType="withEffect">
                                  <p:stCondLst>
                                    <p:cond delay="0"/>
                                  </p:stCondLst>
                                  <p:iterate type="lt">
                                    <p:tmPct val="0"/>
                                  </p:iterate>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wipe(up)">
                                      <p:cBhvr>
                                        <p:cTn id="108" dur="500"/>
                                        <p:tgtEl>
                                          <p:spTgt spid="15"/>
                                        </p:tgtEl>
                                      </p:cBhvr>
                                    </p:animEffect>
                                  </p:childTnLst>
                                </p:cTn>
                              </p:par>
                              <p:par>
                                <p:cTn id="109" presetID="22" presetClass="entr" presetSubtype="2" fill="hold" nodeType="withEffect">
                                  <p:stCondLst>
                                    <p:cond delay="450"/>
                                  </p:stCondLst>
                                  <p:childTnLst>
                                    <p:set>
                                      <p:cBhvr>
                                        <p:cTn id="110" dur="1" fill="hold">
                                          <p:stCondLst>
                                            <p:cond delay="0"/>
                                          </p:stCondLst>
                                        </p:cTn>
                                        <p:tgtEl>
                                          <p:spTgt spid="17"/>
                                        </p:tgtEl>
                                        <p:attrNameLst>
                                          <p:attrName>style.visibility</p:attrName>
                                        </p:attrNameLst>
                                      </p:cBhvr>
                                      <p:to>
                                        <p:strVal val="visible"/>
                                      </p:to>
                                    </p:set>
                                    <p:animEffect transition="in" filter="wipe(right)">
                                      <p:cBhvr>
                                        <p:cTn id="111" dur="500"/>
                                        <p:tgtEl>
                                          <p:spTgt spid="17"/>
                                        </p:tgtEl>
                                      </p:cBhvr>
                                    </p:animEffect>
                                  </p:childTnLst>
                                </p:cTn>
                              </p:par>
                              <p:par>
                                <p:cTn id="112" presetID="22" presetClass="entr" presetSubtype="4" fill="hold" nodeType="withEffect">
                                  <p:stCondLst>
                                    <p:cond delay="90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9" grpId="0"/>
      <p:bldP spid="9" grpId="1"/>
      <p:bldP spid="9" grpId="2"/>
      <p:bldP spid="3074" grpId="0"/>
      <p:bldP spid="3074" grpId="1"/>
      <p:bldP spid="4" grpId="0"/>
      <p:bldP spid="4" grpId="2"/>
      <p:bldP spid="4" grpId="3"/>
      <p:bldP spid="6" grpId="0"/>
      <p:bldP spid="6" grpId="1"/>
      <p:bldP spid="8" grpId="0"/>
      <p:bldP spid="8" grpId="1"/>
      <p:bldP spid="10" grpId="0"/>
      <p:bldP spid="10" grpId="1"/>
      <p:bldP spid="11" grpId="0"/>
      <p:bldP spid="11" grpId="1"/>
      <p:bldP spid="11" grpId="2"/>
      <p:bldP spid="12" grpId="0"/>
      <p:bldP spid="12" grpId="1"/>
      <p:bldP spid="12" grpId="2"/>
      <p:bldP spid="14" grpId="0" animBg="1"/>
      <p:bldP spid="14" grpId="1" animBg="1"/>
      <p:bldP spid="13"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8D6EA2-D85C-43A6-A57F-A61972770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8782"/>
          </a:xfrm>
          <a:prstGeom prst="rect">
            <a:avLst/>
          </a:prstGeom>
        </p:spPr>
      </p:pic>
      <p:sp>
        <p:nvSpPr>
          <p:cNvPr id="22" name="Title 1">
            <a:extLst>
              <a:ext uri="{FF2B5EF4-FFF2-40B4-BE49-F238E27FC236}">
                <a16:creationId xmlns:a16="http://schemas.microsoft.com/office/drawing/2014/main" id="{71D3D1CE-DDB6-4B54-8093-9B2E319FE05E}"/>
              </a:ext>
            </a:extLst>
          </p:cNvPr>
          <p:cNvSpPr txBox="1">
            <a:spLocks/>
          </p:cNvSpPr>
          <p:nvPr/>
        </p:nvSpPr>
        <p:spPr>
          <a:xfrm>
            <a:off x="4685305" y="4375271"/>
            <a:ext cx="4039737" cy="7063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a:t>
            </a:r>
          </a:p>
        </p:txBody>
      </p:sp>
      <p:sp>
        <p:nvSpPr>
          <p:cNvPr id="5" name="Title 1">
            <a:extLst>
              <a:ext uri="{FF2B5EF4-FFF2-40B4-BE49-F238E27FC236}">
                <a16:creationId xmlns:a16="http://schemas.microsoft.com/office/drawing/2014/main" id="{F9BE30D5-2564-4C9D-B3E1-2ADAB3A49727}"/>
              </a:ext>
            </a:extLst>
          </p:cNvPr>
          <p:cNvSpPr txBox="1">
            <a:spLocks/>
          </p:cNvSpPr>
          <p:nvPr/>
        </p:nvSpPr>
        <p:spPr>
          <a:xfrm>
            <a:off x="898487" y="549546"/>
            <a:ext cx="165038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have</a:t>
            </a:r>
          </a:p>
        </p:txBody>
      </p:sp>
      <p:sp>
        <p:nvSpPr>
          <p:cNvPr id="7" name="Title 1">
            <a:extLst>
              <a:ext uri="{FF2B5EF4-FFF2-40B4-BE49-F238E27FC236}">
                <a16:creationId xmlns:a16="http://schemas.microsoft.com/office/drawing/2014/main" id="{2FDBDD2A-7CD0-4532-AF40-E0B80A7768C4}"/>
              </a:ext>
            </a:extLst>
          </p:cNvPr>
          <p:cNvSpPr txBox="1">
            <a:spLocks/>
          </p:cNvSpPr>
          <p:nvPr/>
        </p:nvSpPr>
        <p:spPr>
          <a:xfrm>
            <a:off x="3646449" y="1192309"/>
            <a:ext cx="255362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who live</a:t>
            </a:r>
          </a:p>
        </p:txBody>
      </p:sp>
      <p:sp>
        <p:nvSpPr>
          <p:cNvPr id="10" name="Title 1">
            <a:extLst>
              <a:ext uri="{FF2B5EF4-FFF2-40B4-BE49-F238E27FC236}">
                <a16:creationId xmlns:a16="http://schemas.microsoft.com/office/drawing/2014/main" id="{596E4D25-EA44-4A43-87E5-976287A16355}"/>
              </a:ext>
            </a:extLst>
          </p:cNvPr>
          <p:cNvSpPr txBox="1">
            <a:spLocks/>
          </p:cNvSpPr>
          <p:nvPr/>
        </p:nvSpPr>
        <p:spPr>
          <a:xfrm>
            <a:off x="6958362" y="1830311"/>
            <a:ext cx="19365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now</a:t>
            </a:r>
          </a:p>
        </p:txBody>
      </p:sp>
      <p:sp>
        <p:nvSpPr>
          <p:cNvPr id="12" name="Title 1">
            <a:extLst>
              <a:ext uri="{FF2B5EF4-FFF2-40B4-BE49-F238E27FC236}">
                <a16:creationId xmlns:a16="http://schemas.microsoft.com/office/drawing/2014/main" id="{2229BFBF-FB8F-465A-9E40-F2E6508E6535}"/>
              </a:ext>
            </a:extLst>
          </p:cNvPr>
          <p:cNvSpPr txBox="1">
            <a:spLocks/>
          </p:cNvSpPr>
          <p:nvPr/>
        </p:nvSpPr>
        <p:spPr>
          <a:xfrm>
            <a:off x="4039413" y="2467555"/>
            <a:ext cx="314836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live by faith</a:t>
            </a:r>
          </a:p>
        </p:txBody>
      </p:sp>
      <p:sp>
        <p:nvSpPr>
          <p:cNvPr id="14" name="Title 1">
            <a:extLst>
              <a:ext uri="{FF2B5EF4-FFF2-40B4-BE49-F238E27FC236}">
                <a16:creationId xmlns:a16="http://schemas.microsoft.com/office/drawing/2014/main" id="{EDCD9F09-01B7-4AC5-8C01-CAF81F82C9E2}"/>
              </a:ext>
            </a:extLst>
          </p:cNvPr>
          <p:cNvSpPr txBox="1">
            <a:spLocks/>
          </p:cNvSpPr>
          <p:nvPr/>
        </p:nvSpPr>
        <p:spPr>
          <a:xfrm>
            <a:off x="3852979" y="3749190"/>
            <a:ext cx="116344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do</a:t>
            </a:r>
          </a:p>
        </p:txBody>
      </p:sp>
      <p:sp>
        <p:nvSpPr>
          <p:cNvPr id="16" name="Title 1">
            <a:extLst>
              <a:ext uri="{FF2B5EF4-FFF2-40B4-BE49-F238E27FC236}">
                <a16:creationId xmlns:a16="http://schemas.microsoft.com/office/drawing/2014/main" id="{CD153096-5D19-4A7C-ADD3-47A5080EC9B7}"/>
              </a:ext>
            </a:extLst>
          </p:cNvPr>
          <p:cNvSpPr txBox="1">
            <a:spLocks/>
          </p:cNvSpPr>
          <p:nvPr/>
        </p:nvSpPr>
        <p:spPr>
          <a:xfrm>
            <a:off x="638292" y="4390328"/>
            <a:ext cx="333793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grace of God</a:t>
            </a:r>
          </a:p>
        </p:txBody>
      </p:sp>
      <p:sp>
        <p:nvSpPr>
          <p:cNvPr id="3074" name="Rectangle 2"/>
          <p:cNvSpPr>
            <a:spLocks noGrp="1" noChangeArrowheads="1"/>
          </p:cNvSpPr>
          <p:nvPr>
            <p:ph type="title"/>
          </p:nvPr>
        </p:nvSpPr>
        <p:spPr>
          <a:xfrm>
            <a:off x="342900" y="442119"/>
            <a:ext cx="8458200" cy="59737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been crucified with Christ;    it is no longer I who live, but Christ lives in me; and the life which I now live in the flesh I live by faith in the Son of God, who loved me and gave Himself for me. I do not set aside the grace of God; for if righteousness comes through the law, then Christ died in vain."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Galatians 2:20-21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6591CEF-C3D5-44F6-BA89-24FA05A6E3FF}"/>
              </a:ext>
            </a:extLst>
          </p:cNvPr>
          <p:cNvSpPr txBox="1">
            <a:spLocks noChangeArrowheads="1"/>
          </p:cNvSpPr>
          <p:nvPr/>
        </p:nvSpPr>
        <p:spPr bwMode="auto">
          <a:xfrm>
            <a:off x="3340209" y="1149243"/>
            <a:ext cx="1397320" cy="72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C1B2B507-447C-4E0C-85C5-B516A3C32EC0}"/>
              </a:ext>
            </a:extLst>
          </p:cNvPr>
          <p:cNvSpPr txBox="1">
            <a:spLocks noChangeArrowheads="1"/>
          </p:cNvSpPr>
          <p:nvPr/>
        </p:nvSpPr>
        <p:spPr bwMode="auto">
          <a:xfrm>
            <a:off x="903806" y="500063"/>
            <a:ext cx="1636988" cy="73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have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24D5EB1A-F1B6-47FE-AE8B-C178323379FA}"/>
              </a:ext>
            </a:extLst>
          </p:cNvPr>
          <p:cNvSpPr txBox="1">
            <a:spLocks noChangeArrowheads="1"/>
          </p:cNvSpPr>
          <p:nvPr/>
        </p:nvSpPr>
        <p:spPr bwMode="auto">
          <a:xfrm>
            <a:off x="3652640" y="1119187"/>
            <a:ext cx="2552897" cy="77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who live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6507D79-D43A-4929-90CB-9E56123D397F}"/>
              </a:ext>
            </a:extLst>
          </p:cNvPr>
          <p:cNvSpPr txBox="1">
            <a:spLocks noChangeArrowheads="1"/>
          </p:cNvSpPr>
          <p:nvPr/>
        </p:nvSpPr>
        <p:spPr bwMode="auto">
          <a:xfrm>
            <a:off x="7111041" y="1773323"/>
            <a:ext cx="16540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now</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B0E30690-0035-4CE5-947E-20BBAB7C0326}"/>
              </a:ext>
            </a:extLst>
          </p:cNvPr>
          <p:cNvSpPr txBox="1">
            <a:spLocks noChangeArrowheads="1"/>
          </p:cNvSpPr>
          <p:nvPr/>
        </p:nvSpPr>
        <p:spPr bwMode="auto">
          <a:xfrm>
            <a:off x="4004880" y="2409454"/>
            <a:ext cx="3226420" cy="75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live by faith</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E7414B4-95BA-4E17-B0AE-BC32DFD288C9}"/>
              </a:ext>
            </a:extLst>
          </p:cNvPr>
          <p:cNvSpPr txBox="1">
            <a:spLocks noChangeArrowheads="1"/>
          </p:cNvSpPr>
          <p:nvPr/>
        </p:nvSpPr>
        <p:spPr bwMode="auto">
          <a:xfrm>
            <a:off x="3910362" y="3669506"/>
            <a:ext cx="1052164" cy="80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do</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6852CB07-C285-46DF-B475-2C94C325F6A5}"/>
              </a:ext>
            </a:extLst>
          </p:cNvPr>
          <p:cNvSpPr txBox="1">
            <a:spLocks noChangeArrowheads="1"/>
          </p:cNvSpPr>
          <p:nvPr/>
        </p:nvSpPr>
        <p:spPr bwMode="auto">
          <a:xfrm>
            <a:off x="588169" y="4321970"/>
            <a:ext cx="3439243" cy="77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 of God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9">
            <a:extLst>
              <a:ext uri="{FF2B5EF4-FFF2-40B4-BE49-F238E27FC236}">
                <a16:creationId xmlns:a16="http://schemas.microsoft.com/office/drawing/2014/main" id="{684EC64D-88ED-48E2-ABBB-81BF5B5632FE}"/>
              </a:ext>
            </a:extLst>
          </p:cNvPr>
          <p:cNvSpPr>
            <a:spLocks noChangeArrowheads="1"/>
          </p:cNvSpPr>
          <p:nvPr/>
        </p:nvSpPr>
        <p:spPr bwMode="auto">
          <a:xfrm>
            <a:off x="2640547" y="4351499"/>
            <a:ext cx="122898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9" name="Rectangle 2">
            <a:extLst>
              <a:ext uri="{FF2B5EF4-FFF2-40B4-BE49-F238E27FC236}">
                <a16:creationId xmlns:a16="http://schemas.microsoft.com/office/drawing/2014/main" id="{96442646-7B20-4938-81C3-8475408B35AA}"/>
              </a:ext>
            </a:extLst>
          </p:cNvPr>
          <p:cNvSpPr txBox="1">
            <a:spLocks noChangeArrowheads="1"/>
          </p:cNvSpPr>
          <p:nvPr/>
        </p:nvSpPr>
        <p:spPr bwMode="auto">
          <a:xfrm>
            <a:off x="680584" y="4306648"/>
            <a:ext cx="1643975" cy="80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a:t>
            </a:r>
            <a:endParaRPr kumimoji="0" lang="en-US" altLang="en-US" sz="42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BAA857AC-2FF6-48C5-9D1F-DD3BDB09DF6A}"/>
              </a:ext>
            </a:extLst>
          </p:cNvPr>
          <p:cNvSpPr txBox="1">
            <a:spLocks noChangeArrowheads="1"/>
          </p:cNvSpPr>
          <p:nvPr/>
        </p:nvSpPr>
        <p:spPr bwMode="auto">
          <a:xfrm>
            <a:off x="4829566" y="4324147"/>
            <a:ext cx="3753135" cy="76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00CC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200" b="1" i="1" u="none" strike="noStrike" kern="0" cap="none" spc="0" normalizeH="0" baseline="0" noProof="0" dirty="0">
              <a:ln w="3175" cmpd="sng">
                <a:solidFill>
                  <a:srgbClr val="FFFFFF"/>
                </a:solidFill>
                <a:prstDash val="solid"/>
                <a:miter lim="800000"/>
              </a:ln>
              <a:solidFill>
                <a:srgbClr val="00CC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12">
            <a:extLst>
              <a:ext uri="{FF2B5EF4-FFF2-40B4-BE49-F238E27FC236}">
                <a16:creationId xmlns:a16="http://schemas.microsoft.com/office/drawing/2014/main" id="{F042455B-50F8-436C-AC59-8A50B1ACE63F}"/>
              </a:ext>
            </a:extLst>
          </p:cNvPr>
          <p:cNvSpPr>
            <a:spLocks noChangeArrowheads="1"/>
          </p:cNvSpPr>
          <p:nvPr/>
        </p:nvSpPr>
        <p:spPr bwMode="auto">
          <a:xfrm>
            <a:off x="5207055" y="4264198"/>
            <a:ext cx="293441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Wide Latin" panose="020A0A07050505020404" pitchFamily="18" charset="0"/>
              </a:rPr>
              <a:t>Faith</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Wide Latin" panose="020A0A07050505020404" pitchFamily="18" charset="0"/>
            </a:endParaRPr>
          </a:p>
        </p:txBody>
      </p:sp>
      <p:sp>
        <p:nvSpPr>
          <p:cNvPr id="20" name="Rectangle 2" hidden="1">
            <a:extLst>
              <a:ext uri="{FF2B5EF4-FFF2-40B4-BE49-F238E27FC236}">
                <a16:creationId xmlns:a16="http://schemas.microsoft.com/office/drawing/2014/main" id="{0F2F8C3D-0D72-4786-89E8-DE86C600EA31}"/>
              </a:ext>
            </a:extLst>
          </p:cNvPr>
          <p:cNvSpPr txBox="1">
            <a:spLocks noChangeArrowheads="1"/>
          </p:cNvSpPr>
          <p:nvPr/>
        </p:nvSpPr>
        <p:spPr bwMode="auto">
          <a:xfrm>
            <a:off x="4102894" y="1813611"/>
            <a:ext cx="1073944" cy="7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do</a:t>
            </a:r>
          </a:p>
        </p:txBody>
      </p:sp>
    </p:spTree>
    <p:extLst>
      <p:ext uri="{BB962C8B-B14F-4D97-AF65-F5344CB8AC3E}">
        <p14:creationId xmlns:p14="http://schemas.microsoft.com/office/powerpoint/2010/main" val="390398428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16" fill="hold" grpId="1" nodeType="afterEffect">
                                  <p:stCondLst>
                                    <p:cond delay="0"/>
                                  </p:stCondLst>
                                  <p:childTnLst>
                                    <p:anim calcmode="lin" valueType="num">
                                      <p:cBhvr>
                                        <p:cTn id="6" dur="1500"/>
                                        <p:tgtEl>
                                          <p:spTgt spid="4"/>
                                        </p:tgtEl>
                                        <p:attrNameLst>
                                          <p:attrName>ppt_w</p:attrName>
                                        </p:attrNameLst>
                                      </p:cBhvr>
                                      <p:tavLst>
                                        <p:tav tm="0">
                                          <p:val>
                                            <p:strVal val="ppt_w"/>
                                          </p:val>
                                        </p:tav>
                                        <p:tav tm="100000">
                                          <p:val>
                                            <p:strVal val="4*ppt_w"/>
                                          </p:val>
                                        </p:tav>
                                      </p:tavLst>
                                    </p:anim>
                                    <p:anim calcmode="lin" valueType="num">
                                      <p:cBhvr>
                                        <p:cTn id="7" dur="1500"/>
                                        <p:tgtEl>
                                          <p:spTgt spid="4"/>
                                        </p:tgtEl>
                                        <p:attrNameLst>
                                          <p:attrName>ppt_h</p:attrName>
                                        </p:attrNameLst>
                                      </p:cBhvr>
                                      <p:tavLst>
                                        <p:tav tm="0">
                                          <p:val>
                                            <p:strVal val="ppt_h"/>
                                          </p:val>
                                        </p:tav>
                                        <p:tav tm="100000">
                                          <p:val>
                                            <p:strVal val="4*ppt_h"/>
                                          </p:val>
                                        </p:tav>
                                      </p:tavLst>
                                    </p:anim>
                                    <p:set>
                                      <p:cBhvr>
                                        <p:cTn id="8" dur="1" fill="hold">
                                          <p:stCondLst>
                                            <p:cond delay="1499"/>
                                          </p:stCondLst>
                                        </p:cTn>
                                        <p:tgtEl>
                                          <p:spTgt spid="4"/>
                                        </p:tgtEl>
                                        <p:attrNameLst>
                                          <p:attrName>style.visibility</p:attrName>
                                        </p:attrNameLst>
                                      </p:cBhvr>
                                      <p:to>
                                        <p:strVal val="hidden"/>
                                      </p:to>
                                    </p:set>
                                  </p:childTnLst>
                                </p:cTn>
                              </p:par>
                              <p:par>
                                <p:cTn id="9" presetID="9" presetClass="exit" presetSubtype="0" fill="hold" grpId="3" nodeType="withEffect">
                                  <p:stCondLst>
                                    <p:cond delay="0"/>
                                  </p:stCondLst>
                                  <p:childTnLst>
                                    <p:animEffect transition="out" filter="dissolve">
                                      <p:cBhvr>
                                        <p:cTn id="10" dur="1500"/>
                                        <p:tgtEl>
                                          <p:spTgt spid="4"/>
                                        </p:tgtEl>
                                      </p:cBhvr>
                                    </p:animEffect>
                                    <p:set>
                                      <p:cBhvr>
                                        <p:cTn id="11" dur="1" fill="hold">
                                          <p:stCondLst>
                                            <p:cond delay="1499"/>
                                          </p:stCondLst>
                                        </p:cTn>
                                        <p:tgtEl>
                                          <p:spTgt spid="4"/>
                                        </p:tgtEl>
                                        <p:attrNameLst>
                                          <p:attrName>style.visibility</p:attrName>
                                        </p:attrNameLst>
                                      </p:cBhvr>
                                      <p:to>
                                        <p:strVal val="hidden"/>
                                      </p:to>
                                    </p:set>
                                  </p:childTnLst>
                                </p:cTn>
                              </p:par>
                              <p:par>
                                <p:cTn id="12" presetID="42" presetClass="path" presetSubtype="0" accel="50000" decel="50000" fill="hold" grpId="2" nodeType="withEffect">
                                  <p:stCondLst>
                                    <p:cond delay="0"/>
                                  </p:stCondLst>
                                  <p:childTnLst>
                                    <p:animMotion origin="layout" path="M 3.33333E-6 -1.85185E-6 L 0.09253 0.3875 " pathEditMode="relative" rAng="0" ptsTypes="AA">
                                      <p:cBhvr>
                                        <p:cTn id="13" dur="1500" fill="hold"/>
                                        <p:tgtEl>
                                          <p:spTgt spid="4"/>
                                        </p:tgtEl>
                                        <p:attrNameLst>
                                          <p:attrName>ppt_x</p:attrName>
                                          <p:attrName>ppt_y</p:attrName>
                                        </p:attrNameLst>
                                      </p:cBhvr>
                                      <p:rCtr x="4618" y="19375"/>
                                    </p:animMotion>
                                  </p:childTnLst>
                                </p:cTn>
                              </p:par>
                              <p:par>
                                <p:cTn id="14" presetID="13" presetClass="entr" presetSubtype="32" fill="hold" grpId="0" nodeType="withEffect">
                                  <p:stCondLst>
                                    <p:cond delay="1000"/>
                                  </p:stCondLst>
                                  <p:childTnLst>
                                    <p:set>
                                      <p:cBhvr>
                                        <p:cTn id="15" dur="1" fill="hold">
                                          <p:stCondLst>
                                            <p:cond delay="0"/>
                                          </p:stCondLst>
                                        </p:cTn>
                                        <p:tgtEl>
                                          <p:spTgt spid="3074"/>
                                        </p:tgtEl>
                                        <p:attrNameLst>
                                          <p:attrName>style.visibility</p:attrName>
                                        </p:attrNameLst>
                                      </p:cBhvr>
                                      <p:to>
                                        <p:strVal val="visible"/>
                                      </p:to>
                                    </p:set>
                                    <p:animEffect transition="in" filter="plus(out)">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18" presetClass="emph" presetSubtype="0" fill="hold" grpId="1" nodeType="withEffect">
                                  <p:stCondLst>
                                    <p:cond delay="500"/>
                                  </p:stCondLst>
                                  <p:childTnLst>
                                    <p:set>
                                      <p:cBhvr override="childStyle">
                                        <p:cTn id="41" dur="500" fill="hold"/>
                                        <p:tgtEl>
                                          <p:spTgt spid="10"/>
                                        </p:tgtEl>
                                        <p:attrNameLst>
                                          <p:attrName>style.textDecorationUnderline</p:attrName>
                                        </p:attrNameLst>
                                      </p:cBhvr>
                                      <p:to>
                                        <p:strVal val="true"/>
                                      </p:to>
                                    </p:set>
                                  </p:childTnLst>
                                </p:cTn>
                              </p:par>
                              <p:par>
                                <p:cTn id="42" presetID="22" presetClass="entr" presetSubtype="8" fill="hold" grpId="0" nodeType="withEffect">
                                  <p:stCondLst>
                                    <p:cond delay="50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22" presetClass="entr" presetSubtype="8" fill="hold" grpId="0" nodeType="withEffect">
                                  <p:stCondLst>
                                    <p:cond delay="100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18" presetClass="emph" presetSubtype="0" fill="hold" grpId="1" nodeType="withEffect">
                                  <p:stCondLst>
                                    <p:cond delay="1000"/>
                                  </p:stCondLst>
                                  <p:childTnLst>
                                    <p:set>
                                      <p:cBhvr override="childStyle">
                                        <p:cTn id="49" dur="500" fill="hold"/>
                                        <p:tgtEl>
                                          <p:spTgt spid="12"/>
                                        </p:tgtEl>
                                        <p:attrNameLst>
                                          <p:attrName>style.textDecorationUnderline</p:attrName>
                                        </p:attrNameLst>
                                      </p:cBhvr>
                                      <p:to>
                                        <p:strVal val="true"/>
                                      </p:to>
                                    </p:set>
                                  </p:childTnLst>
                                </p:cTn>
                              </p:par>
                              <p:par>
                                <p:cTn id="50" presetID="22" presetClass="entr" presetSubtype="8" fill="hold" grpId="0" nodeType="withEffect">
                                  <p:stCondLst>
                                    <p:cond delay="100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18" presetClass="emph" presetSubtype="0" fill="hold" grpId="1" nodeType="withEffect">
                                  <p:stCondLst>
                                    <p:cond delay="0"/>
                                  </p:stCondLst>
                                  <p:childTnLst>
                                    <p:set>
                                      <p:cBhvr override="childStyle">
                                        <p:cTn id="59" dur="500" fill="hold"/>
                                        <p:tgtEl>
                                          <p:spTgt spid="14"/>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par>
                                <p:cTn id="63" presetID="22" presetClass="entr" presetSubtype="8" fill="hold" grpId="0" nodeType="withEffect">
                                  <p:stCondLst>
                                    <p:cond delay="50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par>
                                <p:cTn id="66" presetID="18" presetClass="emph" presetSubtype="0" fill="hold" grpId="1" nodeType="withEffect">
                                  <p:stCondLst>
                                    <p:cond delay="500"/>
                                  </p:stCondLst>
                                  <p:childTnLst>
                                    <p:set>
                                      <p:cBhvr override="childStyle">
                                        <p:cTn id="67" dur="500" fill="hold"/>
                                        <p:tgtEl>
                                          <p:spTgt spid="16"/>
                                        </p:tgtEl>
                                        <p:attrNameLst>
                                          <p:attrName>style.textDecorationUnderline</p:attrName>
                                        </p:attrNameLst>
                                      </p:cBhvr>
                                      <p:to>
                                        <p:strVal val="true"/>
                                      </p:to>
                                    </p:set>
                                  </p:childTnLst>
                                </p:cTn>
                              </p:par>
                              <p:par>
                                <p:cTn id="68" presetID="22" presetClass="entr" presetSubtype="8" fill="hold" grpId="0" nodeType="withEffect">
                                  <p:stCondLst>
                                    <p:cond delay="50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par>
                                <p:cTn id="71" presetID="21" presetClass="entr" presetSubtype="8" fill="hold" nodeType="withEffect">
                                  <p:stCondLst>
                                    <p:cond delay="500"/>
                                  </p:stCondLst>
                                  <p:childTnLst>
                                    <p:set>
                                      <p:cBhvr>
                                        <p:cTn id="72" dur="1" fill="hold">
                                          <p:stCondLst>
                                            <p:cond delay="0"/>
                                          </p:stCondLst>
                                        </p:cTn>
                                        <p:tgtEl>
                                          <p:spTgt spid="19">
                                            <p:txEl>
                                              <p:pRg st="0" end="0"/>
                                            </p:txEl>
                                          </p:spTgt>
                                        </p:tgtEl>
                                        <p:attrNameLst>
                                          <p:attrName>style.visibility</p:attrName>
                                        </p:attrNameLst>
                                      </p:cBhvr>
                                      <p:to>
                                        <p:strVal val="visible"/>
                                      </p:to>
                                    </p:set>
                                    <p:animEffect transition="in" filter="wheel(8)">
                                      <p:cBhvr>
                                        <p:cTn id="73" dur="1500"/>
                                        <p:tgtEl>
                                          <p:spTgt spid="19">
                                            <p:txEl>
                                              <p:pRg st="0" end="0"/>
                                            </p:txEl>
                                          </p:spTgt>
                                        </p:tgtEl>
                                      </p:cBhvr>
                                    </p:animEffect>
                                  </p:childTnLst>
                                </p:cTn>
                              </p:par>
                              <p:par>
                                <p:cTn id="74" presetID="0" presetClass="entr" presetSubtype="0" fill="hold" grpId="0" nodeType="withEffect">
                                  <p:stCondLst>
                                    <p:cond delay="750"/>
                                  </p:stCondLst>
                                  <p:iterate type="lt">
                                    <p:tmPct val="10000"/>
                                  </p:iterate>
                                  <p:childTnLst>
                                    <p:set>
                                      <p:cBhvr>
                                        <p:cTn id="75" dur="1" fill="hold">
                                          <p:stCondLst>
                                            <p:cond delay="0"/>
                                          </p:stCondLst>
                                        </p:cTn>
                                        <p:tgtEl>
                                          <p:spTgt spid="18"/>
                                        </p:tgtEl>
                                        <p:attrNameLst>
                                          <p:attrName>style.visibility</p:attrName>
                                        </p:attrNameLst>
                                      </p:cBhvr>
                                      <p:to>
                                        <p:strVal val="visible"/>
                                      </p:to>
                                    </p:set>
                                    <p:animEffect transition="in" filter="dissolve">
                                      <p:cBhvr>
                                        <p:cTn id="76" dur="500">
                                          <p:stCondLst>
                                            <p:cond delay="0"/>
                                          </p:stCondLst>
                                        </p:cTn>
                                        <p:tgtEl>
                                          <p:spTgt spid="18"/>
                                        </p:tgtEl>
                                      </p:cBhvr>
                                    </p:animEffect>
                                    <p:anim to="" calcmode="lin" valueType="num">
                                      <p:cBhvr>
                                        <p:cTn id="77"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79" presetID="26" presetClass="emph" presetSubtype="0" fill="hold" grpId="1" nodeType="withEffect">
                                  <p:stCondLst>
                                    <p:cond delay="1350"/>
                                  </p:stCondLst>
                                  <p:iterate type="lt">
                                    <p:tmPct val="0"/>
                                  </p:iterate>
                                  <p:childTnLst>
                                    <p:animEffect transition="out" filter="fade">
                                      <p:cBhvr>
                                        <p:cTn id="80" dur="500" tmFilter="0, 0; .2, .5; .8, .5; 1, 0"/>
                                        <p:tgtEl>
                                          <p:spTgt spid="18"/>
                                        </p:tgtEl>
                                      </p:cBhvr>
                                    </p:animEffect>
                                    <p:animScale>
                                      <p:cBhvr>
                                        <p:cTn id="81" dur="250" autoRev="1" fill="hold"/>
                                        <p:tgtEl>
                                          <p:spTgt spid="18"/>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39" presetClass="entr" presetSubtype="0" accel="100000" fill="hold" grpId="0" nodeType="clickEffect">
                                  <p:stCondLst>
                                    <p:cond delay="500"/>
                                  </p:stCondLst>
                                  <p:childTnLst>
                                    <p:set>
                                      <p:cBhvr>
                                        <p:cTn id="85" dur="1" fill="hold">
                                          <p:stCondLst>
                                            <p:cond delay="0"/>
                                          </p:stCondLst>
                                        </p:cTn>
                                        <p:tgtEl>
                                          <p:spTgt spid="21"/>
                                        </p:tgtEl>
                                        <p:attrNameLst>
                                          <p:attrName>style.visibility</p:attrName>
                                        </p:attrNameLst>
                                      </p:cBhvr>
                                      <p:to>
                                        <p:strVal val="visible"/>
                                      </p:to>
                                    </p:set>
                                    <p:anim calcmode="lin" valueType="num">
                                      <p:cBhvr>
                                        <p:cTn id="86" dur="10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87" dur="10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88" dur="10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
                                          </p:val>
                                        </p:tav>
                                        <p:tav tm="100000">
                                          <p:val>
                                            <p:strVal val="#ppt_y"/>
                                          </p:val>
                                        </p:tav>
                                      </p:tavLst>
                                    </p:anim>
                                  </p:childTnLst>
                                </p:cTn>
                              </p:par>
                              <p:par>
                                <p:cTn id="90" presetID="22" presetClass="entr" presetSubtype="8"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600"/>
                                        <p:tgtEl>
                                          <p:spTgt spid="22"/>
                                        </p:tgtEl>
                                      </p:cBhvr>
                                    </p:animEffect>
                                  </p:childTnLst>
                                </p:cTn>
                              </p:par>
                              <p:par>
                                <p:cTn id="93" presetID="18" presetClass="emph" presetSubtype="0" fill="hold" grpId="1" nodeType="withEffect">
                                  <p:stCondLst>
                                    <p:cond delay="0"/>
                                  </p:stCondLst>
                                  <p:childTnLst>
                                    <p:set>
                                      <p:cBhvr override="childStyle">
                                        <p:cTn id="94" dur="600" fill="hold"/>
                                        <p:tgtEl>
                                          <p:spTgt spid="22"/>
                                        </p:tgtEl>
                                        <p:attrNameLst>
                                          <p:attrName>style.textDecorationUnderline</p:attrName>
                                        </p:attrNameLst>
                                      </p:cBhvr>
                                      <p:to>
                                        <p:strVal val="true"/>
                                      </p:to>
                                    </p:set>
                                  </p:childTnLst>
                                </p:cTn>
                              </p:par>
                              <p:par>
                                <p:cTn id="95" presetID="22" presetClass="entr" presetSubtype="8"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left)">
                                      <p:cBhvr>
                                        <p:cTn id="97" dur="600"/>
                                        <p:tgtEl>
                                          <p:spTgt spid="23"/>
                                        </p:tgtEl>
                                      </p:cBhvr>
                                    </p:animEffect>
                                  </p:childTnLst>
                                </p:cTn>
                              </p:par>
                              <p:par>
                                <p:cTn id="98" presetID="10" presetClass="exit" presetSubtype="0" fill="hold" grpId="1" nodeType="withEffect">
                                  <p:stCondLst>
                                    <p:cond delay="1250"/>
                                  </p:stCondLst>
                                  <p:childTnLst>
                                    <p:animEffect transition="out" filter="fade">
                                      <p:cBhvr>
                                        <p:cTn id="99" dur="500"/>
                                        <p:tgtEl>
                                          <p:spTgt spid="23"/>
                                        </p:tgtEl>
                                      </p:cBhvr>
                                    </p:animEffect>
                                    <p:set>
                                      <p:cBhvr>
                                        <p:cTn id="100" dur="1" fill="hold">
                                          <p:stCondLst>
                                            <p:cond delay="499"/>
                                          </p:stCondLst>
                                        </p:cTn>
                                        <p:tgtEl>
                                          <p:spTgt spid="23"/>
                                        </p:tgtEl>
                                        <p:attrNameLst>
                                          <p:attrName>style.visibility</p:attrName>
                                        </p:attrNameLst>
                                      </p:cBhvr>
                                      <p:to>
                                        <p:strVal val="hidden"/>
                                      </p:to>
                                    </p:set>
                                  </p:childTnLst>
                                </p:cTn>
                              </p:par>
                              <p:par>
                                <p:cTn id="101" presetID="16" presetClass="exit" presetSubtype="21" fill="hold" grpId="2" nodeType="withEffect">
                                  <p:stCondLst>
                                    <p:cond delay="1250"/>
                                  </p:stCondLst>
                                  <p:childTnLst>
                                    <p:animEffect transition="out" filter="barn(inVertical)">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2" presetClass="path" presetSubtype="0" accel="50000" decel="50000" fill="hold" grpId="1" nodeType="clickEffect">
                                  <p:stCondLst>
                                    <p:cond delay="0"/>
                                  </p:stCondLst>
                                  <p:childTnLst>
                                    <p:animMotion origin="layout" path="M 5.55556E-7 2.96296E-6 L 0.02101 -0.27084 " pathEditMode="relative" rAng="0" ptsTypes="AA">
                                      <p:cBhvr>
                                        <p:cTn id="107" dur="2000" fill="hold"/>
                                        <p:tgtEl>
                                          <p:spTgt spid="15"/>
                                        </p:tgtEl>
                                        <p:attrNameLst>
                                          <p:attrName>ppt_x</p:attrName>
                                          <p:attrName>ppt_y</p:attrName>
                                        </p:attrNameLst>
                                      </p:cBhvr>
                                      <p:rCtr x="1042" y="-13542"/>
                                    </p:animMotion>
                                  </p:childTnLst>
                                </p:cTn>
                              </p:par>
                              <p:par>
                                <p:cTn id="108" presetID="6" presetClass="emph" presetSubtype="0" fill="hold" grpId="2" nodeType="withEffect">
                                  <p:stCondLst>
                                    <p:cond delay="0"/>
                                  </p:stCondLst>
                                  <p:childTnLst>
                                    <p:animScale>
                                      <p:cBhvr>
                                        <p:cTn id="109" dur="2000" fill="hold"/>
                                        <p:tgtEl>
                                          <p:spTgt spid="15"/>
                                        </p:tgtEl>
                                      </p:cBhvr>
                                      <p:by x="94000" y="94000"/>
                                    </p:animScale>
                                  </p:childTnLst>
                                </p:cTn>
                              </p:par>
                              <p:par>
                                <p:cTn id="110" presetID="10" presetClass="exit" presetSubtype="0" fill="hold" grpId="0" nodeType="withEffect">
                                  <p:stCondLst>
                                    <p:cond delay="1000"/>
                                  </p:stCondLst>
                                  <p:childTnLst>
                                    <p:animEffect transition="out" filter="fade">
                                      <p:cBhvr>
                                        <p:cTn id="111" dur="500"/>
                                        <p:tgtEl>
                                          <p:spTgt spid="19">
                                            <p:txEl>
                                              <p:pRg st="0" end="0"/>
                                            </p:txEl>
                                          </p:spTgt>
                                        </p:tgtEl>
                                      </p:cBhvr>
                                    </p:animEffect>
                                    <p:set>
                                      <p:cBhvr>
                                        <p:cTn id="112" dur="1" fill="hold">
                                          <p:stCondLst>
                                            <p:cond delay="499"/>
                                          </p:stCondLst>
                                        </p:cTn>
                                        <p:tgtEl>
                                          <p:spTgt spid="19">
                                            <p:txEl>
                                              <p:pRg st="0" end="0"/>
                                            </p:txEl>
                                          </p:spTgt>
                                        </p:tgtEl>
                                        <p:attrNameLst>
                                          <p:attrName>style.visibility</p:attrName>
                                        </p:attrNameLst>
                                      </p:cBhvr>
                                      <p:to>
                                        <p:strVal val="hidden"/>
                                      </p:to>
                                    </p:set>
                                  </p:childTnLst>
                                </p:cTn>
                              </p:par>
                              <p:par>
                                <p:cTn id="113" presetID="47" presetClass="exit" presetSubtype="0" fill="hold" grpId="1" nodeType="withEffect">
                                  <p:stCondLst>
                                    <p:cond delay="1250"/>
                                  </p:stCondLst>
                                  <p:childTnLst>
                                    <p:animEffect transition="out" filter="fade">
                                      <p:cBhvr>
                                        <p:cTn id="114" dur="1000"/>
                                        <p:tgtEl>
                                          <p:spTgt spid="21"/>
                                        </p:tgtEl>
                                      </p:cBhvr>
                                    </p:animEffect>
                                    <p:anim calcmode="lin" valueType="num">
                                      <p:cBhvr>
                                        <p:cTn id="115" dur="1000"/>
                                        <p:tgtEl>
                                          <p:spTgt spid="21"/>
                                        </p:tgtEl>
                                        <p:attrNameLst>
                                          <p:attrName>ppt_x</p:attrName>
                                        </p:attrNameLst>
                                      </p:cBhvr>
                                      <p:tavLst>
                                        <p:tav tm="0">
                                          <p:val>
                                            <p:strVal val="ppt_x"/>
                                          </p:val>
                                        </p:tav>
                                        <p:tav tm="100000">
                                          <p:val>
                                            <p:strVal val="ppt_x"/>
                                          </p:val>
                                        </p:tav>
                                      </p:tavLst>
                                    </p:anim>
                                    <p:anim calcmode="lin" valueType="num">
                                      <p:cBhvr>
                                        <p:cTn id="116" dur="1000"/>
                                        <p:tgtEl>
                                          <p:spTgt spid="21"/>
                                        </p:tgtEl>
                                        <p:attrNameLst>
                                          <p:attrName>ppt_y</p:attrName>
                                        </p:attrNameLst>
                                      </p:cBhvr>
                                      <p:tavLst>
                                        <p:tav tm="0">
                                          <p:val>
                                            <p:strVal val="ppt_y"/>
                                          </p:val>
                                        </p:tav>
                                        <p:tav tm="100000">
                                          <p:val>
                                            <p:strVal val="ppt_y-.1"/>
                                          </p:val>
                                        </p:tav>
                                      </p:tavLst>
                                    </p:anim>
                                    <p:set>
                                      <p:cBhvr>
                                        <p:cTn id="117" dur="1" fill="hold">
                                          <p:stCondLst>
                                            <p:cond delay="999"/>
                                          </p:stCondLst>
                                        </p:cTn>
                                        <p:tgtEl>
                                          <p:spTgt spid="2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250"/>
                                        <p:tgtEl>
                                          <p:spTgt spid="3074"/>
                                        </p:tgtEl>
                                      </p:cBhvr>
                                    </p:animEffect>
                                    <p:set>
                                      <p:cBhvr>
                                        <p:cTn id="120" dur="1" fill="hold">
                                          <p:stCondLst>
                                            <p:cond delay="1249"/>
                                          </p:stCondLst>
                                        </p:cTn>
                                        <p:tgtEl>
                                          <p:spTgt spid="307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6"/>
                                        </p:tgtEl>
                                      </p:cBhvr>
                                    </p:animEffect>
                                    <p:set>
                                      <p:cBhvr>
                                        <p:cTn id="123" dur="1" fill="hold">
                                          <p:stCondLst>
                                            <p:cond delay="499"/>
                                          </p:stCondLst>
                                        </p:cTn>
                                        <p:tgtEl>
                                          <p:spTgt spid="6"/>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5"/>
                                        </p:tgtEl>
                                      </p:cBhvr>
                                    </p:animEffect>
                                    <p:set>
                                      <p:cBhvr>
                                        <p:cTn id="126" dur="1" fill="hold">
                                          <p:stCondLst>
                                            <p:cond delay="499"/>
                                          </p:stCondLst>
                                        </p:cTn>
                                        <p:tgtEl>
                                          <p:spTgt spid="5"/>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7"/>
                                        </p:tgtEl>
                                      </p:cBhvr>
                                    </p:animEffect>
                                    <p:set>
                                      <p:cBhvr>
                                        <p:cTn id="129" dur="1" fill="hold">
                                          <p:stCondLst>
                                            <p:cond delay="499"/>
                                          </p:stCondLst>
                                        </p:cTn>
                                        <p:tgtEl>
                                          <p:spTgt spid="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8"/>
                                        </p:tgtEl>
                                      </p:cBhvr>
                                    </p:animEffect>
                                    <p:set>
                                      <p:cBhvr>
                                        <p:cTn id="132" dur="1" fill="hold">
                                          <p:stCondLst>
                                            <p:cond delay="499"/>
                                          </p:stCondLst>
                                        </p:cTn>
                                        <p:tgtEl>
                                          <p:spTgt spid="8"/>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0"/>
                                        </p:tgtEl>
                                      </p:cBhvr>
                                    </p:animEffect>
                                    <p:set>
                                      <p:cBhvr>
                                        <p:cTn id="135" dur="1" fill="hold">
                                          <p:stCondLst>
                                            <p:cond delay="499"/>
                                          </p:stCondLst>
                                        </p:cTn>
                                        <p:tgtEl>
                                          <p:spTgt spid="10"/>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1"/>
                                        </p:tgtEl>
                                      </p:cBhvr>
                                    </p:animEffect>
                                    <p:set>
                                      <p:cBhvr>
                                        <p:cTn id="138" dur="1" fill="hold">
                                          <p:stCondLst>
                                            <p:cond delay="499"/>
                                          </p:stCondLst>
                                        </p:cTn>
                                        <p:tgtEl>
                                          <p:spTgt spid="1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2"/>
                                        </p:tgtEl>
                                      </p:cBhvr>
                                    </p:animEffect>
                                    <p:set>
                                      <p:cBhvr>
                                        <p:cTn id="144" dur="1" fill="hold">
                                          <p:stCondLst>
                                            <p:cond delay="499"/>
                                          </p:stCondLst>
                                        </p:cTn>
                                        <p:tgtEl>
                                          <p:spTgt spid="12"/>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4"/>
                                        </p:tgtEl>
                                      </p:cBhvr>
                                    </p:animEffect>
                                    <p:set>
                                      <p:cBhvr>
                                        <p:cTn id="147" dur="1" fill="hold">
                                          <p:stCondLst>
                                            <p:cond delay="499"/>
                                          </p:stCondLst>
                                        </p:cTn>
                                        <p:tgtEl>
                                          <p:spTgt spid="14"/>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6"/>
                                        </p:tgtEl>
                                      </p:cBhvr>
                                    </p:animEffect>
                                    <p:set>
                                      <p:cBhvr>
                                        <p:cTn id="150" dur="1" fill="hold">
                                          <p:stCondLst>
                                            <p:cond delay="499"/>
                                          </p:stCondLst>
                                        </p:cTn>
                                        <p:tgtEl>
                                          <p:spTgt spid="16"/>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17"/>
                                        </p:tgtEl>
                                      </p:cBhvr>
                                    </p:animEffect>
                                    <p:set>
                                      <p:cBhvr>
                                        <p:cTn id="153" dur="1" fill="hold">
                                          <p:stCondLst>
                                            <p:cond delay="499"/>
                                          </p:stCondLst>
                                        </p:cTn>
                                        <p:tgtEl>
                                          <p:spTgt spid="17"/>
                                        </p:tgtEl>
                                        <p:attrNameLst>
                                          <p:attrName>style.visibility</p:attrName>
                                        </p:attrNameLst>
                                      </p:cBhvr>
                                      <p:to>
                                        <p:strVal val="hidden"/>
                                      </p:to>
                                    </p:set>
                                  </p:childTnLst>
                                </p:cTn>
                              </p:par>
                              <p:par>
                                <p:cTn id="154" presetID="10" presetClass="exit" presetSubtype="0" fill="hold" grpId="2" nodeType="withEffect">
                                  <p:stCondLst>
                                    <p:cond delay="0"/>
                                  </p:stCondLst>
                                  <p:iterate type="lt">
                                    <p:tmPct val="0"/>
                                  </p:iterate>
                                  <p:childTnLst>
                                    <p:animEffect transition="out" filter="fade">
                                      <p:cBhvr>
                                        <p:cTn id="155" dur="500"/>
                                        <p:tgtEl>
                                          <p:spTgt spid="18"/>
                                        </p:tgtEl>
                                      </p:cBhvr>
                                    </p:animEffect>
                                    <p:set>
                                      <p:cBhvr>
                                        <p:cTn id="15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5" grpId="0"/>
      <p:bldP spid="5" grpId="1"/>
      <p:bldP spid="5" grpId="2"/>
      <p:bldP spid="7" grpId="0"/>
      <p:bldP spid="7" grpId="1"/>
      <p:bldP spid="7" grpId="2"/>
      <p:bldP spid="10" grpId="0"/>
      <p:bldP spid="10" grpId="1"/>
      <p:bldP spid="10" grpId="2"/>
      <p:bldP spid="12" grpId="0"/>
      <p:bldP spid="12" grpId="1"/>
      <p:bldP spid="12" grpId="2"/>
      <p:bldP spid="14" grpId="0"/>
      <p:bldP spid="14" grpId="1"/>
      <p:bldP spid="14" grpId="2"/>
      <p:bldP spid="16" grpId="0"/>
      <p:bldP spid="16" grpId="1"/>
      <p:bldP spid="16" grpId="2"/>
      <p:bldP spid="3074" grpId="0"/>
      <p:bldP spid="3074" grpId="1"/>
      <p:bldP spid="4" grpId="1"/>
      <p:bldP spid="4" grpId="2"/>
      <p:bldP spid="4" grpId="3"/>
      <p:bldP spid="6" grpId="0"/>
      <p:bldP spid="6" grpId="1"/>
      <p:bldP spid="8" grpId="0"/>
      <p:bldP spid="8" grpId="1"/>
      <p:bldP spid="11" grpId="0"/>
      <p:bldP spid="11" grpId="1"/>
      <p:bldP spid="13" grpId="0"/>
      <p:bldP spid="13" grpId="1"/>
      <p:bldP spid="15" grpId="0"/>
      <p:bldP spid="15" grpId="1"/>
      <p:bldP spid="15" grpId="2"/>
      <p:bldP spid="17" grpId="0"/>
      <p:bldP spid="17" grpId="1"/>
      <p:bldP spid="18" grpId="0"/>
      <p:bldP spid="18" grpId="1"/>
      <p:bldP spid="18" grpId="2"/>
      <p:bldP spid="19" grpId="0" build="allAtOnce"/>
      <p:bldP spid="23" grpId="0"/>
      <p:bldP spid="23" grpId="1"/>
      <p:bldP spid="21" grpId="0"/>
      <p:bldP spid="21"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DD8AD1-503C-4681-B7B8-F654FCCCD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id="{4B86CB83-4DB8-43D1-BB44-50F7A99B0988}"/>
              </a:ext>
            </a:extLst>
          </p:cNvPr>
          <p:cNvSpPr txBox="1">
            <a:spLocks/>
          </p:cNvSpPr>
          <p:nvPr/>
        </p:nvSpPr>
        <p:spPr>
          <a:xfrm>
            <a:off x="1613523" y="1283656"/>
            <a:ext cx="260727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am carnal</a:t>
            </a:r>
          </a:p>
        </p:txBody>
      </p:sp>
      <p:sp>
        <p:nvSpPr>
          <p:cNvPr id="15" name="Title 1">
            <a:extLst>
              <a:ext uri="{FF2B5EF4-FFF2-40B4-BE49-F238E27FC236}">
                <a16:creationId xmlns:a16="http://schemas.microsoft.com/office/drawing/2014/main" id="{902DFE7F-F4B1-4793-917A-DE8B9F9FBB95}"/>
              </a:ext>
            </a:extLst>
          </p:cNvPr>
          <p:cNvSpPr txBox="1">
            <a:spLocks/>
          </p:cNvSpPr>
          <p:nvPr/>
        </p:nvSpPr>
        <p:spPr>
          <a:xfrm>
            <a:off x="3962207" y="2504594"/>
            <a:ext cx="146154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do</a:t>
            </a:r>
          </a:p>
        </p:txBody>
      </p:sp>
      <p:sp>
        <p:nvSpPr>
          <p:cNvPr id="17" name="Title 1">
            <a:extLst>
              <a:ext uri="{FF2B5EF4-FFF2-40B4-BE49-F238E27FC236}">
                <a16:creationId xmlns:a16="http://schemas.microsoft.com/office/drawing/2014/main" id="{2C36A3BA-A4C0-4DDD-9C16-77DF2F65EEC4}"/>
              </a:ext>
            </a:extLst>
          </p:cNvPr>
          <p:cNvSpPr txBox="1">
            <a:spLocks/>
          </p:cNvSpPr>
          <p:nvPr/>
        </p:nvSpPr>
        <p:spPr>
          <a:xfrm>
            <a:off x="3544007" y="3110525"/>
            <a:ext cx="265670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I hate</a:t>
            </a:r>
          </a:p>
        </p:txBody>
      </p:sp>
      <p:sp>
        <p:nvSpPr>
          <p:cNvPr id="19" name="Title 1">
            <a:extLst>
              <a:ext uri="{FF2B5EF4-FFF2-40B4-BE49-F238E27FC236}">
                <a16:creationId xmlns:a16="http://schemas.microsoft.com/office/drawing/2014/main" id="{46F5CA28-76B0-4B00-8ED8-CBE7CFA6E238}"/>
              </a:ext>
            </a:extLst>
          </p:cNvPr>
          <p:cNvSpPr txBox="1">
            <a:spLocks/>
          </p:cNvSpPr>
          <p:nvPr/>
        </p:nvSpPr>
        <p:spPr>
          <a:xfrm>
            <a:off x="281823" y="5559093"/>
            <a:ext cx="504155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 that dwells in me</a:t>
            </a:r>
          </a:p>
        </p:txBody>
      </p:sp>
      <p:sp>
        <p:nvSpPr>
          <p:cNvPr id="3074" name="Rectangle 2"/>
          <p:cNvSpPr>
            <a:spLocks noGrp="1" noChangeArrowheads="1"/>
          </p:cNvSpPr>
          <p:nvPr>
            <p:ph type="title"/>
          </p:nvPr>
        </p:nvSpPr>
        <p:spPr>
          <a:xfrm>
            <a:off x="266700" y="594519"/>
            <a:ext cx="8610600" cy="56689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know that the law is spiritual, but I am carnal, sold under sin. For what I am doing, I do not understand. For what I will to do, that I do not practice; but what I hate, that I do.      If, then, I do what I will not to do,            I agree with the law that it is good.    But now, it is no longer I who do it, but sin that dwells in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7:14-17 </a:t>
            </a:r>
          </a:p>
        </p:txBody>
      </p:sp>
      <p:sp>
        <p:nvSpPr>
          <p:cNvPr id="4" name="Rectangle 2">
            <a:extLst>
              <a:ext uri="{FF2B5EF4-FFF2-40B4-BE49-F238E27FC236}">
                <a16:creationId xmlns:a16="http://schemas.microsoft.com/office/drawing/2014/main" id="{F1899D87-0E19-45AE-A1FB-C220A9F5997A}"/>
              </a:ext>
            </a:extLst>
          </p:cNvPr>
          <p:cNvSpPr txBox="1">
            <a:spLocks noChangeArrowheads="1"/>
          </p:cNvSpPr>
          <p:nvPr/>
        </p:nvSpPr>
        <p:spPr bwMode="auto">
          <a:xfrm>
            <a:off x="6515100" y="1231429"/>
            <a:ext cx="940594" cy="72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729A63B3-026B-4BF6-BC4E-1FF7F65B71B6}"/>
              </a:ext>
            </a:extLst>
          </p:cNvPr>
          <p:cNvSpPr txBox="1">
            <a:spLocks noChangeArrowheads="1"/>
          </p:cNvSpPr>
          <p:nvPr/>
        </p:nvSpPr>
        <p:spPr bwMode="auto">
          <a:xfrm>
            <a:off x="362231" y="5511178"/>
            <a:ext cx="1108223" cy="72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5B483DA3-C111-4BCD-919B-9D1B67FA95F3}"/>
              </a:ext>
            </a:extLst>
          </p:cNvPr>
          <p:cNvSpPr txBox="1">
            <a:spLocks noChangeArrowheads="1"/>
          </p:cNvSpPr>
          <p:nvPr/>
        </p:nvSpPr>
        <p:spPr bwMode="auto">
          <a:xfrm>
            <a:off x="4102894" y="1813611"/>
            <a:ext cx="1073944" cy="7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do</a:t>
            </a:r>
          </a:p>
        </p:txBody>
      </p:sp>
      <p:sp>
        <p:nvSpPr>
          <p:cNvPr id="9" name="Rectangle 2">
            <a:extLst>
              <a:ext uri="{FF2B5EF4-FFF2-40B4-BE49-F238E27FC236}">
                <a16:creationId xmlns:a16="http://schemas.microsoft.com/office/drawing/2014/main" id="{0CA2C5A4-551E-4AFC-80B3-0C16AB891A0F}"/>
              </a:ext>
            </a:extLst>
          </p:cNvPr>
          <p:cNvSpPr txBox="1">
            <a:spLocks noChangeArrowheads="1"/>
          </p:cNvSpPr>
          <p:nvPr/>
        </p:nvSpPr>
        <p:spPr bwMode="auto">
          <a:xfrm>
            <a:off x="4102894" y="1813611"/>
            <a:ext cx="1073944" cy="7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do</a:t>
            </a:r>
          </a:p>
        </p:txBody>
      </p:sp>
      <p:sp>
        <p:nvSpPr>
          <p:cNvPr id="10" name="Rectangle 2">
            <a:extLst>
              <a:ext uri="{FF2B5EF4-FFF2-40B4-BE49-F238E27FC236}">
                <a16:creationId xmlns:a16="http://schemas.microsoft.com/office/drawing/2014/main" id="{D9039CE6-08DB-4DB6-8113-2DA43E2B99F7}"/>
              </a:ext>
            </a:extLst>
          </p:cNvPr>
          <p:cNvSpPr txBox="1">
            <a:spLocks noChangeArrowheads="1"/>
          </p:cNvSpPr>
          <p:nvPr/>
        </p:nvSpPr>
        <p:spPr bwMode="auto">
          <a:xfrm>
            <a:off x="4102894" y="1813611"/>
            <a:ext cx="1073944" cy="7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do</a:t>
            </a:r>
          </a:p>
        </p:txBody>
      </p:sp>
      <p:sp>
        <p:nvSpPr>
          <p:cNvPr id="12" name="Rectangle 2">
            <a:extLst>
              <a:ext uri="{FF2B5EF4-FFF2-40B4-BE49-F238E27FC236}">
                <a16:creationId xmlns:a16="http://schemas.microsoft.com/office/drawing/2014/main" id="{F7612382-1797-4AA3-80D6-91E85485C7FD}"/>
              </a:ext>
            </a:extLst>
          </p:cNvPr>
          <p:cNvSpPr txBox="1">
            <a:spLocks noChangeArrowheads="1"/>
          </p:cNvSpPr>
          <p:nvPr/>
        </p:nvSpPr>
        <p:spPr bwMode="auto">
          <a:xfrm>
            <a:off x="4102894" y="1813611"/>
            <a:ext cx="1073944" cy="7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do</a:t>
            </a:r>
          </a:p>
        </p:txBody>
      </p:sp>
      <p:sp>
        <p:nvSpPr>
          <p:cNvPr id="14" name="Rectangle 2">
            <a:extLst>
              <a:ext uri="{FF2B5EF4-FFF2-40B4-BE49-F238E27FC236}">
                <a16:creationId xmlns:a16="http://schemas.microsoft.com/office/drawing/2014/main" id="{CC2390A1-D4FA-4932-B57E-375B0F44ECEB}"/>
              </a:ext>
            </a:extLst>
          </p:cNvPr>
          <p:cNvSpPr txBox="1">
            <a:spLocks noChangeArrowheads="1"/>
          </p:cNvSpPr>
          <p:nvPr/>
        </p:nvSpPr>
        <p:spPr bwMode="auto">
          <a:xfrm>
            <a:off x="1499629" y="1233488"/>
            <a:ext cx="2841389" cy="73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996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carnal</a:t>
            </a:r>
            <a:endParaRPr kumimoji="0" lang="en-US" altLang="en-US" sz="4000" b="1" i="1" u="none" strike="noStrike" kern="0" cap="none" spc="0" normalizeH="0" baseline="0" noProof="0" dirty="0">
              <a:ln w="3175" cmpd="sng">
                <a:solidFill>
                  <a:srgbClr val="FFFFFF"/>
                </a:solidFill>
                <a:prstDash val="solid"/>
                <a:miter lim="800000"/>
              </a:ln>
              <a:solidFill>
                <a:srgbClr val="FF9966"/>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9BDE4CA6-E721-4444-B66D-07D70F4024E2}"/>
              </a:ext>
            </a:extLst>
          </p:cNvPr>
          <p:cNvSpPr txBox="1">
            <a:spLocks noChangeArrowheads="1"/>
          </p:cNvSpPr>
          <p:nvPr/>
        </p:nvSpPr>
        <p:spPr bwMode="auto">
          <a:xfrm>
            <a:off x="3817144" y="2446639"/>
            <a:ext cx="1754778" cy="74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do</a:t>
            </a:r>
            <a:endParaRPr kumimoji="0" lang="en-US" altLang="en-US" sz="40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83871D64-C444-4EF1-A2DF-345977C43AD8}"/>
              </a:ext>
            </a:extLst>
          </p:cNvPr>
          <p:cNvSpPr txBox="1">
            <a:spLocks noChangeArrowheads="1"/>
          </p:cNvSpPr>
          <p:nvPr/>
        </p:nvSpPr>
        <p:spPr bwMode="auto">
          <a:xfrm>
            <a:off x="3333749" y="3052805"/>
            <a:ext cx="30911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I hate</a:t>
            </a:r>
            <a:endParaRPr kumimoji="0" lang="en-US" altLang="en-US" sz="40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F54B3620-D897-4CA9-A33E-4AB6D9F5DD85}"/>
              </a:ext>
            </a:extLst>
          </p:cNvPr>
          <p:cNvSpPr txBox="1">
            <a:spLocks noChangeArrowheads="1"/>
          </p:cNvSpPr>
          <p:nvPr/>
        </p:nvSpPr>
        <p:spPr bwMode="auto">
          <a:xfrm>
            <a:off x="283175" y="5488782"/>
            <a:ext cx="5036538" cy="76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that dwells in me</a:t>
            </a:r>
            <a:endParaRPr kumimoji="0" lang="en-US" altLang="en-US" sz="40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0">
            <a:extLst>
              <a:ext uri="{FF2B5EF4-FFF2-40B4-BE49-F238E27FC236}">
                <a16:creationId xmlns:a16="http://schemas.microsoft.com/office/drawing/2014/main" id="{B8BA1979-0BE1-43A3-B3A3-8548DDDA87A9}"/>
              </a:ext>
            </a:extLst>
          </p:cNvPr>
          <p:cNvSpPr>
            <a:spLocks noChangeArrowheads="1"/>
          </p:cNvSpPr>
          <p:nvPr/>
        </p:nvSpPr>
        <p:spPr bwMode="auto">
          <a:xfrm>
            <a:off x="3602643" y="5514975"/>
            <a:ext cx="807431" cy="70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2" hidden="1">
            <a:extLst>
              <a:ext uri="{FF2B5EF4-FFF2-40B4-BE49-F238E27FC236}">
                <a16:creationId xmlns:a16="http://schemas.microsoft.com/office/drawing/2014/main" id="{243FD4AA-0D92-4251-B63B-61F47815CAF0}"/>
              </a:ext>
            </a:extLst>
          </p:cNvPr>
          <p:cNvSpPr txBox="1">
            <a:spLocks noChangeArrowheads="1"/>
          </p:cNvSpPr>
          <p:nvPr/>
        </p:nvSpPr>
        <p:spPr bwMode="auto">
          <a:xfrm>
            <a:off x="3728692" y="4214149"/>
            <a:ext cx="1148108" cy="68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9199045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4.72222E-6 7.40741E-7 L 0.33576 0.17824 " pathEditMode="relative" rAng="0" ptsTypes="AA">
                                      <p:cBhvr>
                                        <p:cTn id="6" dur="1750" fill="hold"/>
                                        <p:tgtEl>
                                          <p:spTgt spid="7"/>
                                        </p:tgtEl>
                                        <p:attrNameLst>
                                          <p:attrName>ppt_x</p:attrName>
                                          <p:attrName>ppt_y</p:attrName>
                                        </p:attrNameLst>
                                      </p:cBhvr>
                                      <p:rCtr x="16788" y="8912"/>
                                    </p:animMotion>
                                  </p:childTnLst>
                                </p:cTn>
                              </p:par>
                              <p:par>
                                <p:cTn id="7" presetID="42" presetClass="path" presetSubtype="0" accel="50000" decel="50000" fill="hold" grpId="1" nodeType="withEffect">
                                  <p:stCondLst>
                                    <p:cond delay="0"/>
                                  </p:stCondLst>
                                  <p:childTnLst>
                                    <p:animMotion origin="layout" path="M 4.72222E-6 7.40741E-7 L 0.24513 0.08958 " pathEditMode="relative" rAng="0" ptsTypes="AA">
                                      <p:cBhvr>
                                        <p:cTn id="8" dur="1750" fill="hold"/>
                                        <p:tgtEl>
                                          <p:spTgt spid="9"/>
                                        </p:tgtEl>
                                        <p:attrNameLst>
                                          <p:attrName>ppt_x</p:attrName>
                                          <p:attrName>ppt_y</p:attrName>
                                        </p:attrNameLst>
                                      </p:cBhvr>
                                      <p:rCtr x="12257" y="4468"/>
                                    </p:animMotion>
                                  </p:childTnLst>
                                </p:cTn>
                              </p:par>
                              <p:par>
                                <p:cTn id="9" presetID="42" presetClass="path" presetSubtype="0" accel="50000" decel="50000" fill="hold" grpId="1" nodeType="withEffect">
                                  <p:stCondLst>
                                    <p:cond delay="0"/>
                                  </p:stCondLst>
                                  <p:childTnLst>
                                    <p:animMotion origin="layout" path="M 4.72222E-6 7.40741E-7 L -0.15747 0.2669 " pathEditMode="relative" rAng="0" ptsTypes="AA">
                                      <p:cBhvr>
                                        <p:cTn id="10" dur="1750" fill="hold"/>
                                        <p:tgtEl>
                                          <p:spTgt spid="10"/>
                                        </p:tgtEl>
                                        <p:attrNameLst>
                                          <p:attrName>ppt_x</p:attrName>
                                          <p:attrName>ppt_y</p:attrName>
                                        </p:attrNameLst>
                                      </p:cBhvr>
                                      <p:rCtr x="-7882" y="13333"/>
                                    </p:animMotion>
                                  </p:childTnLst>
                                </p:cTn>
                              </p:par>
                              <p:par>
                                <p:cTn id="11" presetID="18" presetClass="entr" presetSubtype="3" fill="hold" grpId="0" nodeType="withEffect">
                                  <p:stCondLst>
                                    <p:cond delay="1500"/>
                                  </p:stCondLst>
                                  <p:childTnLst>
                                    <p:set>
                                      <p:cBhvr>
                                        <p:cTn id="12" dur="1" fill="hold">
                                          <p:stCondLst>
                                            <p:cond delay="0"/>
                                          </p:stCondLst>
                                        </p:cTn>
                                        <p:tgtEl>
                                          <p:spTgt spid="3074"/>
                                        </p:tgtEl>
                                        <p:attrNameLst>
                                          <p:attrName>style.visibility</p:attrName>
                                        </p:attrNameLst>
                                      </p:cBhvr>
                                      <p:to>
                                        <p:strVal val="visible"/>
                                      </p:to>
                                    </p:set>
                                    <p:animEffect transition="in" filter="strips(upRight)">
                                      <p:cBhvr>
                                        <p:cTn id="13" dur="500"/>
                                        <p:tgtEl>
                                          <p:spTgt spid="3074"/>
                                        </p:tgtEl>
                                      </p:cBhvr>
                                    </p:animEffect>
                                  </p:childTnLst>
                                </p:cTn>
                              </p:par>
                            </p:childTnLst>
                          </p:cTn>
                        </p:par>
                        <p:par>
                          <p:cTn id="14" fill="hold">
                            <p:stCondLst>
                              <p:cond delay="2000"/>
                            </p:stCondLst>
                            <p:childTnLst>
                              <p:par>
                                <p:cTn id="15" presetID="10" presetClass="exit" presetSubtype="0" fill="hold" grpId="2" nodeType="afterEffect">
                                  <p:stCondLst>
                                    <p:cond delay="0"/>
                                  </p:stCondLst>
                                  <p:childTnLst>
                                    <p:animEffect transition="out" filter="fade">
                                      <p:cBhvr>
                                        <p:cTn id="16" dur="250"/>
                                        <p:tgtEl>
                                          <p:spTgt spid="7"/>
                                        </p:tgtEl>
                                      </p:cBhvr>
                                    </p:animEffect>
                                    <p:set>
                                      <p:cBhvr>
                                        <p:cTn id="17" dur="1" fill="hold">
                                          <p:stCondLst>
                                            <p:cond delay="249"/>
                                          </p:stCondLst>
                                        </p:cTn>
                                        <p:tgtEl>
                                          <p:spTgt spid="7"/>
                                        </p:tgtEl>
                                        <p:attrNameLst>
                                          <p:attrName>style.visibility</p:attrName>
                                        </p:attrNameLst>
                                      </p:cBhvr>
                                      <p:to>
                                        <p:strVal val="hidden"/>
                                      </p:to>
                                    </p:set>
                                  </p:childTnLst>
                                </p:cTn>
                              </p:par>
                              <p:par>
                                <p:cTn id="18" presetID="10" presetClass="exit" presetSubtype="0" fill="hold" grpId="2" nodeType="withEffect">
                                  <p:stCondLst>
                                    <p:cond delay="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xit" presetSubtype="0" fill="hold" grpId="2" nodeType="withEffect">
                                  <p:stCondLst>
                                    <p:cond delay="0"/>
                                  </p:stCondLst>
                                  <p:childTnLst>
                                    <p:animEffect transition="out" filter="fade">
                                      <p:cBhvr>
                                        <p:cTn id="22" dur="250"/>
                                        <p:tgtEl>
                                          <p:spTgt spid="10"/>
                                        </p:tgtEl>
                                      </p:cBhvr>
                                    </p:animEffect>
                                    <p:set>
                                      <p:cBhvr>
                                        <p:cTn id="23" dur="1" fill="hold">
                                          <p:stCondLst>
                                            <p:cond delay="249"/>
                                          </p:stCondLst>
                                        </p:cTn>
                                        <p:tgtEl>
                                          <p:spTgt spid="10"/>
                                        </p:tgtEl>
                                        <p:attrNameLst>
                                          <p:attrName>style.visibility</p:attrName>
                                        </p:attrNameLst>
                                      </p:cBhvr>
                                      <p:to>
                                        <p:strVal val="hidden"/>
                                      </p:to>
                                    </p:set>
                                  </p:childTnLst>
                                </p:cTn>
                              </p:par>
                              <p:par>
                                <p:cTn id="24" presetID="10" presetClass="exit" presetSubtype="0" fill="hold" grpId="2" nodeType="withEffect">
                                  <p:stCondLst>
                                    <p:cond delay="0"/>
                                  </p:stCondLst>
                                  <p:childTnLst>
                                    <p:animEffect transition="out" filter="fade">
                                      <p:cBhvr>
                                        <p:cTn id="25" dur="250"/>
                                        <p:tgtEl>
                                          <p:spTgt spid="12"/>
                                        </p:tgtEl>
                                      </p:cBhvr>
                                    </p:animEffect>
                                    <p:set>
                                      <p:cBhvr>
                                        <p:cTn id="26" dur="1" fill="hold">
                                          <p:stCondLst>
                                            <p:cond delay="24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18" presetClass="emph" presetSubtype="0" fill="hold" grpId="1" nodeType="withEffect">
                                  <p:stCondLst>
                                    <p:cond delay="0"/>
                                  </p:stCondLst>
                                  <p:childTnLst>
                                    <p:set>
                                      <p:cBhvr override="childStyle">
                                        <p:cTn id="33" dur="500" fill="hold"/>
                                        <p:tgtEl>
                                          <p:spTgt spid="13"/>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8" presetClass="emph" presetSubtype="0" fill="hold" grpId="1" nodeType="withEffect">
                                  <p:stCondLst>
                                    <p:cond delay="0"/>
                                  </p:stCondLst>
                                  <p:childTnLst>
                                    <p:set>
                                      <p:cBhvr override="childStyle">
                                        <p:cTn id="43" dur="500" fill="hold"/>
                                        <p:tgtEl>
                                          <p:spTgt spid="15"/>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40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18" presetClass="emph" presetSubtype="0" fill="hold" grpId="1" nodeType="withEffect">
                                  <p:stCondLst>
                                    <p:cond delay="400"/>
                                  </p:stCondLst>
                                  <p:childTnLst>
                                    <p:set>
                                      <p:cBhvr override="childStyle">
                                        <p:cTn id="51" dur="500" fill="hold"/>
                                        <p:tgtEl>
                                          <p:spTgt spid="17"/>
                                        </p:tgtEl>
                                        <p:attrNameLst>
                                          <p:attrName>style.textDecorationUnderline</p:attrName>
                                        </p:attrNameLst>
                                      </p:cBhvr>
                                      <p:to>
                                        <p:strVal val="true"/>
                                      </p:to>
                                    </p:set>
                                  </p:childTnLst>
                                </p:cTn>
                              </p:par>
                              <p:par>
                                <p:cTn id="52" presetID="22" presetClass="entr" presetSubtype="8" fill="hold" grpId="0" nodeType="withEffect">
                                  <p:stCondLst>
                                    <p:cond delay="40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par>
                                <p:cTn id="60" presetID="18" presetClass="emph" presetSubtype="0" fill="hold" grpId="1" nodeType="withEffect">
                                  <p:stCondLst>
                                    <p:cond delay="0"/>
                                  </p:stCondLst>
                                  <p:childTnLst>
                                    <p:set>
                                      <p:cBhvr override="childStyle">
                                        <p:cTn id="61" dur="500" fill="hold"/>
                                        <p:tgtEl>
                                          <p:spTgt spid="19"/>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par>
                                <p:cTn id="65" presetID="0" presetClass="entr" presetSubtype="0" fill="hold" grpId="0" nodeType="withEffect">
                                  <p:stCondLst>
                                    <p:cond delay="400"/>
                                  </p:stCondLst>
                                  <p:childTnLst>
                                    <p:set>
                                      <p:cBhvr>
                                        <p:cTn id="66" dur="1" fill="hold">
                                          <p:stCondLst>
                                            <p:cond delay="0"/>
                                          </p:stCondLst>
                                        </p:cTn>
                                        <p:tgtEl>
                                          <p:spTgt spid="21"/>
                                        </p:tgtEl>
                                        <p:attrNameLst>
                                          <p:attrName>style.visibility</p:attrName>
                                        </p:attrNameLst>
                                      </p:cBhvr>
                                      <p:to>
                                        <p:strVal val="visible"/>
                                      </p:to>
                                    </p:set>
                                    <p:animEffect transition="in" filter="dissolve">
                                      <p:cBhvr>
                                        <p:cTn id="67" dur="500">
                                          <p:stCondLst>
                                            <p:cond delay="0"/>
                                          </p:stCondLst>
                                        </p:cTn>
                                        <p:tgtEl>
                                          <p:spTgt spid="21"/>
                                        </p:tgtEl>
                                      </p:cBhvr>
                                    </p:animEffect>
                                    <p:anim to="" calcmode="lin" valueType="num">
                                      <p:cBhvr>
                                        <p:cTn id="68"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250"/>
                                        <p:tgtEl>
                                          <p:spTgt spid="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250"/>
                                        <p:tgtEl>
                                          <p:spTgt spid="6"/>
                                        </p:tgtEl>
                                      </p:cBhvr>
                                    </p:animEffect>
                                  </p:childTnLst>
                                </p:cTn>
                              </p:par>
                              <p:par>
                                <p:cTn id="78" presetID="6" presetClass="emph" presetSubtype="0" fill="hold" grpId="3" nodeType="withEffect">
                                  <p:stCondLst>
                                    <p:cond delay="0"/>
                                  </p:stCondLst>
                                  <p:childTnLst>
                                    <p:animScale>
                                      <p:cBhvr>
                                        <p:cTn id="79" dur="2000" fill="hold"/>
                                        <p:tgtEl>
                                          <p:spTgt spid="4"/>
                                        </p:tgtEl>
                                      </p:cBhvr>
                                      <p:by x="94000" y="94000"/>
                                    </p:animScale>
                                  </p:childTnLst>
                                </p:cTn>
                              </p:par>
                              <p:par>
                                <p:cTn id="80" presetID="6" presetClass="emph" presetSubtype="0" fill="hold" grpId="3" nodeType="withEffect">
                                  <p:stCondLst>
                                    <p:cond delay="0"/>
                                  </p:stCondLst>
                                  <p:childTnLst>
                                    <p:animScale>
                                      <p:cBhvr>
                                        <p:cTn id="81" dur="2000" fill="hold"/>
                                        <p:tgtEl>
                                          <p:spTgt spid="6"/>
                                        </p:tgtEl>
                                      </p:cBhvr>
                                      <p:by x="94000" y="94000"/>
                                    </p:animScale>
                                  </p:childTnLst>
                                </p:cTn>
                              </p:par>
                              <p:par>
                                <p:cTn id="82" presetID="42" presetClass="path" presetSubtype="0" accel="50000" decel="50000" fill="hold" grpId="2" nodeType="withEffect">
                                  <p:stCondLst>
                                    <p:cond delay="0"/>
                                  </p:stCondLst>
                                  <p:childTnLst>
                                    <p:animMotion origin="layout" path="M -3.61111E-6 -1.48148E-6 L 0.3698 -0.1919 " pathEditMode="relative" rAng="0" ptsTypes="AA">
                                      <p:cBhvr>
                                        <p:cTn id="83" dur="2000" fill="hold"/>
                                        <p:tgtEl>
                                          <p:spTgt spid="6"/>
                                        </p:tgtEl>
                                        <p:attrNameLst>
                                          <p:attrName>ppt_x</p:attrName>
                                          <p:attrName>ppt_y</p:attrName>
                                        </p:attrNameLst>
                                      </p:cBhvr>
                                      <p:rCtr x="18490" y="-9606"/>
                                    </p:animMotion>
                                  </p:childTnLst>
                                </p:cTn>
                              </p:par>
                              <p:par>
                                <p:cTn id="84" presetID="42" presetClass="path" presetSubtype="0" accel="50000" decel="50000" fill="hold" grpId="2" nodeType="withEffect">
                                  <p:stCondLst>
                                    <p:cond delay="0"/>
                                  </p:stCondLst>
                                  <p:childTnLst>
                                    <p:animMotion origin="layout" path="M 1.11111E-6 1.11111E-6 L -0.29323 0.43194 " pathEditMode="relative" rAng="0" ptsTypes="AA">
                                      <p:cBhvr>
                                        <p:cTn id="85" dur="2000" fill="hold"/>
                                        <p:tgtEl>
                                          <p:spTgt spid="4"/>
                                        </p:tgtEl>
                                        <p:attrNameLst>
                                          <p:attrName>ppt_x</p:attrName>
                                          <p:attrName>ppt_y</p:attrName>
                                        </p:attrNameLst>
                                      </p:cBhvr>
                                      <p:rCtr x="-14670" y="21597"/>
                                    </p:animMotion>
                                  </p:childTnLst>
                                </p:cTn>
                              </p:par>
                              <p:par>
                                <p:cTn id="86" presetID="10" presetClass="exit" presetSubtype="0" fill="hold" grpId="1" nodeType="withEffect">
                                  <p:stCondLst>
                                    <p:cond delay="0"/>
                                  </p:stCondLst>
                                  <p:childTnLst>
                                    <p:animEffect transition="out" filter="fade">
                                      <p:cBhvr>
                                        <p:cTn id="87" dur="1250"/>
                                        <p:tgtEl>
                                          <p:spTgt spid="3074"/>
                                        </p:tgtEl>
                                      </p:cBhvr>
                                    </p:animEffect>
                                    <p:set>
                                      <p:cBhvr>
                                        <p:cTn id="88" dur="1" fill="hold">
                                          <p:stCondLst>
                                            <p:cond delay="1249"/>
                                          </p:stCondLst>
                                        </p:cTn>
                                        <p:tgtEl>
                                          <p:spTgt spid="307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6" presetClass="exit" presetSubtype="21" fill="hold" grpId="2" nodeType="withEffect">
                                  <p:stCondLst>
                                    <p:cond delay="0"/>
                                  </p:stCondLst>
                                  <p:childTnLst>
                                    <p:animEffect transition="out" filter="barn(inVertical)">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par>
                                <p:cTn id="101" presetID="16" presetClass="exit" presetSubtype="21" fill="hold" grpId="2" nodeType="withEffect">
                                  <p:stCondLst>
                                    <p:cond delay="0"/>
                                  </p:stCondLst>
                                  <p:childTnLst>
                                    <p:animEffect transition="out" filter="barn(inVertical)">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0"/>
                                        </p:tgtEl>
                                      </p:cBhvr>
                                    </p:animEffect>
                                    <p:set>
                                      <p:cBhvr>
                                        <p:cTn id="112" dur="1" fill="hold">
                                          <p:stCondLst>
                                            <p:cond delay="499"/>
                                          </p:stCondLst>
                                        </p:cTn>
                                        <p:tgtEl>
                                          <p:spTgt spid="2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5" grpId="0"/>
      <p:bldP spid="15" grpId="1"/>
      <p:bldP spid="15" grpId="2"/>
      <p:bldP spid="17" grpId="0"/>
      <p:bldP spid="17" grpId="1"/>
      <p:bldP spid="17" grpId="2"/>
      <p:bldP spid="19" grpId="0"/>
      <p:bldP spid="19" grpId="1"/>
      <p:bldP spid="19" grpId="2"/>
      <p:bldP spid="3074" grpId="0"/>
      <p:bldP spid="3074" grpId="1"/>
      <p:bldP spid="4" grpId="0"/>
      <p:bldP spid="4" grpId="2"/>
      <p:bldP spid="4" grpId="3"/>
      <p:bldP spid="6" grpId="0"/>
      <p:bldP spid="6" grpId="2"/>
      <p:bldP spid="6" grpId="3"/>
      <p:bldP spid="7" grpId="1"/>
      <p:bldP spid="7" grpId="2"/>
      <p:bldP spid="9" grpId="1"/>
      <p:bldP spid="9" grpId="2"/>
      <p:bldP spid="10" grpId="1"/>
      <p:bldP spid="10" grpId="2"/>
      <p:bldP spid="12" grpId="2"/>
      <p:bldP spid="14" grpId="0"/>
      <p:bldP spid="14" grpId="1"/>
      <p:bldP spid="16" grpId="0"/>
      <p:bldP spid="16" grpId="1"/>
      <p:bldP spid="18" grpId="0"/>
      <p:bldP spid="18" grpId="1"/>
      <p:bldP spid="20" grpId="0"/>
      <p:bldP spid="20" grpId="1"/>
      <p:bldP spid="21" grpId="0"/>
      <p:bldP spid="21"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C820B-334E-462B-94B6-163DF7343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a:extLst>
              <a:ext uri="{FF2B5EF4-FFF2-40B4-BE49-F238E27FC236}">
                <a16:creationId xmlns:a16="http://schemas.microsoft.com/office/drawing/2014/main" id="{95194500-9B48-4919-97DD-3C62A79341C1}"/>
              </a:ext>
            </a:extLst>
          </p:cNvPr>
          <p:cNvSpPr txBox="1">
            <a:spLocks/>
          </p:cNvSpPr>
          <p:nvPr/>
        </p:nvSpPr>
        <p:spPr>
          <a:xfrm>
            <a:off x="724276" y="4822807"/>
            <a:ext cx="37418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find then a law</a:t>
            </a:r>
          </a:p>
        </p:txBody>
      </p:sp>
      <p:sp>
        <p:nvSpPr>
          <p:cNvPr id="8" name="Title 1">
            <a:extLst>
              <a:ext uri="{FF2B5EF4-FFF2-40B4-BE49-F238E27FC236}">
                <a16:creationId xmlns:a16="http://schemas.microsoft.com/office/drawing/2014/main" id="{BE568522-225F-4594-AED6-FE4DFD37E20A}"/>
              </a:ext>
            </a:extLst>
          </p:cNvPr>
          <p:cNvSpPr txBox="1">
            <a:spLocks/>
          </p:cNvSpPr>
          <p:nvPr/>
        </p:nvSpPr>
        <p:spPr>
          <a:xfrm>
            <a:off x="3015352" y="5400540"/>
            <a:ext cx="565165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 who wills to do good</a:t>
            </a:r>
          </a:p>
        </p:txBody>
      </p:sp>
      <p:sp>
        <p:nvSpPr>
          <p:cNvPr id="6" name="Title 1">
            <a:extLst>
              <a:ext uri="{FF2B5EF4-FFF2-40B4-BE49-F238E27FC236}">
                <a16:creationId xmlns:a16="http://schemas.microsoft.com/office/drawing/2014/main" id="{5786015C-9190-4890-AE25-28CB3D5C93AE}"/>
              </a:ext>
            </a:extLst>
          </p:cNvPr>
          <p:cNvSpPr txBox="1">
            <a:spLocks/>
          </p:cNvSpPr>
          <p:nvPr/>
        </p:nvSpPr>
        <p:spPr>
          <a:xfrm>
            <a:off x="356412" y="3661367"/>
            <a:ext cx="547538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do what I will not to do</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know that in me (that is, in my flesh) nothing good dwells; for to will is present with me, but how to perform what is good I do not find. For the good that I will to do, I do not do; but the evil I will not to do, that I practice. Now if      I do what I will not to do, it is no longer I who do it, but sin that dwells in me.      I find then a law, that evil is present with me, the one who wills to do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7:18-21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2903CE36-0DD4-4DA8-8079-2DC58449005F}"/>
              </a:ext>
            </a:extLst>
          </p:cNvPr>
          <p:cNvSpPr txBox="1">
            <a:spLocks noChangeArrowheads="1"/>
          </p:cNvSpPr>
          <p:nvPr/>
        </p:nvSpPr>
        <p:spPr bwMode="auto">
          <a:xfrm>
            <a:off x="3786896" y="4217193"/>
            <a:ext cx="4612913" cy="68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 that dwells in me</a:t>
            </a:r>
          </a:p>
        </p:txBody>
      </p:sp>
      <p:sp>
        <p:nvSpPr>
          <p:cNvPr id="4" name="Rectangle 2">
            <a:extLst>
              <a:ext uri="{FF2B5EF4-FFF2-40B4-BE49-F238E27FC236}">
                <a16:creationId xmlns:a16="http://schemas.microsoft.com/office/drawing/2014/main" id="{DB33B17F-44D4-4386-884B-53AA8D9D4698}"/>
              </a:ext>
            </a:extLst>
          </p:cNvPr>
          <p:cNvSpPr txBox="1">
            <a:spLocks noChangeArrowheads="1"/>
          </p:cNvSpPr>
          <p:nvPr/>
        </p:nvSpPr>
        <p:spPr bwMode="auto">
          <a:xfrm>
            <a:off x="3728692" y="4214149"/>
            <a:ext cx="1148108" cy="68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56700F2F-9BAA-4D38-859B-77C905E98061}"/>
              </a:ext>
            </a:extLst>
          </p:cNvPr>
          <p:cNvSpPr txBox="1">
            <a:spLocks noChangeArrowheads="1"/>
          </p:cNvSpPr>
          <p:nvPr/>
        </p:nvSpPr>
        <p:spPr bwMode="auto">
          <a:xfrm>
            <a:off x="383381" y="3600238"/>
            <a:ext cx="54260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do what I will not to do</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F0FC232-1EA0-4DCB-A24B-084014020123}"/>
              </a:ext>
            </a:extLst>
          </p:cNvPr>
          <p:cNvSpPr txBox="1">
            <a:spLocks noChangeArrowheads="1"/>
          </p:cNvSpPr>
          <p:nvPr/>
        </p:nvSpPr>
        <p:spPr bwMode="auto">
          <a:xfrm>
            <a:off x="2958774" y="5336382"/>
            <a:ext cx="5761823" cy="75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who wills to do good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0">
            <a:extLst>
              <a:ext uri="{FF2B5EF4-FFF2-40B4-BE49-F238E27FC236}">
                <a16:creationId xmlns:a16="http://schemas.microsoft.com/office/drawing/2014/main" id="{780FBDFD-449E-43FB-8B9B-B6AF68416955}"/>
              </a:ext>
            </a:extLst>
          </p:cNvPr>
          <p:cNvSpPr>
            <a:spLocks noChangeArrowheads="1"/>
          </p:cNvSpPr>
          <p:nvPr/>
        </p:nvSpPr>
        <p:spPr bwMode="auto">
          <a:xfrm>
            <a:off x="6829169" y="4195626"/>
            <a:ext cx="807500" cy="70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2">
            <a:extLst>
              <a:ext uri="{FF2B5EF4-FFF2-40B4-BE49-F238E27FC236}">
                <a16:creationId xmlns:a16="http://schemas.microsoft.com/office/drawing/2014/main" id="{3D35A6EC-1E6C-41C3-826B-27EB539B167D}"/>
              </a:ext>
            </a:extLst>
          </p:cNvPr>
          <p:cNvSpPr txBox="1">
            <a:spLocks noChangeArrowheads="1"/>
          </p:cNvSpPr>
          <p:nvPr/>
        </p:nvSpPr>
        <p:spPr bwMode="auto">
          <a:xfrm>
            <a:off x="4957763" y="3021118"/>
            <a:ext cx="2002920" cy="75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practice</a:t>
            </a:r>
            <a:endParaRPr kumimoji="0" lang="en-US" altLang="en-US" sz="3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3" name="SpotlightShape1_rendered">
            <a:extLst>
              <a:ext uri="{FF2B5EF4-FFF2-40B4-BE49-F238E27FC236}">
                <a16:creationId xmlns:a16="http://schemas.microsoft.com/office/drawing/2014/main" id="{BEFC3497-2002-4276-875A-5F6169A0D44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7" name="Rectangle 2">
            <a:extLst>
              <a:ext uri="{FF2B5EF4-FFF2-40B4-BE49-F238E27FC236}">
                <a16:creationId xmlns:a16="http://schemas.microsoft.com/office/drawing/2014/main" id="{CACE1C79-2C37-4B4A-9115-B8C644721D2B}"/>
              </a:ext>
            </a:extLst>
          </p:cNvPr>
          <p:cNvSpPr txBox="1">
            <a:spLocks noChangeArrowheads="1"/>
          </p:cNvSpPr>
          <p:nvPr/>
        </p:nvSpPr>
        <p:spPr bwMode="auto">
          <a:xfrm>
            <a:off x="789320" y="4757739"/>
            <a:ext cx="3621505" cy="75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find then a law</a:t>
            </a:r>
            <a:endParaRPr kumimoji="0" lang="en-US" altLang="en-US" sz="38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D082D3AE-17EC-44FF-ACE1-FEFC6BCC6433}"/>
              </a:ext>
            </a:extLst>
          </p:cNvPr>
          <p:cNvSpPr txBox="1">
            <a:spLocks noChangeArrowheads="1"/>
          </p:cNvSpPr>
          <p:nvPr/>
        </p:nvSpPr>
        <p:spPr bwMode="auto">
          <a:xfrm>
            <a:off x="3728692" y="4214149"/>
            <a:ext cx="1148108" cy="68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4" name="Rectangle 2" hidden="1">
            <a:extLst>
              <a:ext uri="{FF2B5EF4-FFF2-40B4-BE49-F238E27FC236}">
                <a16:creationId xmlns:a16="http://schemas.microsoft.com/office/drawing/2014/main" id="{020016B7-7B74-44BE-A5B5-9BDB87AD89AC}"/>
              </a:ext>
            </a:extLst>
          </p:cNvPr>
          <p:cNvSpPr txBox="1">
            <a:spLocks noChangeArrowheads="1"/>
          </p:cNvSpPr>
          <p:nvPr/>
        </p:nvSpPr>
        <p:spPr bwMode="auto">
          <a:xfrm>
            <a:off x="3343442" y="5832247"/>
            <a:ext cx="1163057" cy="73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15" name="Rectangle 2" hidden="1">
            <a:extLst>
              <a:ext uri="{FF2B5EF4-FFF2-40B4-BE49-F238E27FC236}">
                <a16:creationId xmlns:a16="http://schemas.microsoft.com/office/drawing/2014/main" id="{287D69B5-D207-442B-8708-BFA9535D7BFB}"/>
              </a:ext>
            </a:extLst>
          </p:cNvPr>
          <p:cNvSpPr txBox="1">
            <a:spLocks noChangeArrowheads="1"/>
          </p:cNvSpPr>
          <p:nvPr/>
        </p:nvSpPr>
        <p:spPr bwMode="auto">
          <a:xfrm>
            <a:off x="4757768" y="2445544"/>
            <a:ext cx="1095346" cy="71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2613771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par>
                                <p:cTn id="11" presetID="0" presetClass="entr" presetSubtype="0"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stCondLst>
                                            <p:cond delay="0"/>
                                          </p:stCondLst>
                                        </p:cTn>
                                        <p:tgtEl>
                                          <p:spTgt spid="10"/>
                                        </p:tgtEl>
                                      </p:cBhvr>
                                    </p:animEffect>
                                    <p:anim to="" calcmode="lin" valueType="num">
                                      <p:cBhvr>
                                        <p:cTn id="1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6" presetID="23" presetClass="exit" presetSubtype="32" fill="hold" grpId="1" nodeType="withEffect">
                                  <p:stCondLst>
                                    <p:cond delay="80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set>
                                      <p:cBhvr>
                                        <p:cTn id="19" dur="1" fill="hold">
                                          <p:stCondLst>
                                            <p:cond delay="499"/>
                                          </p:stCondLst>
                                        </p:cTn>
                                        <p:tgtEl>
                                          <p:spTgt spid="10"/>
                                        </p:tgtEl>
                                        <p:attrNameLst>
                                          <p:attrName>style.visibility</p:attrName>
                                        </p:attrNameLst>
                                      </p:cBhvr>
                                      <p:to>
                                        <p:strVal val="hidden"/>
                                      </p:to>
                                    </p:set>
                                  </p:childTnLst>
                                </p:cTn>
                              </p:par>
                              <p:par>
                                <p:cTn id="20" presetID="22" presetClass="entr" presetSubtype="8" fill="hold" grpId="0" nodeType="withEffect">
                                  <p:stCondLst>
                                    <p:cond delay="1200"/>
                                  </p:stCondLst>
                                  <p:childTnLst>
                                    <p:set>
                                      <p:cBhvr>
                                        <p:cTn id="21" dur="1" fill="hold">
                                          <p:stCondLst>
                                            <p:cond delay="0"/>
                                          </p:stCondLst>
                                        </p:cTn>
                                        <p:tgtEl>
                                          <p:spTgt spid="3074"/>
                                        </p:tgtEl>
                                        <p:attrNameLst>
                                          <p:attrName>style.visibility</p:attrName>
                                        </p:attrNameLst>
                                      </p:cBhvr>
                                      <p:to>
                                        <p:strVal val="visible"/>
                                      </p:to>
                                    </p:set>
                                    <p:animEffect transition="in" filter="wipe(left)">
                                      <p:cBhvr>
                                        <p:cTn id="22" dur="500"/>
                                        <p:tgtEl>
                                          <p:spTgt spid="3074"/>
                                        </p:tgtEl>
                                      </p:cBhvr>
                                    </p:animEffect>
                                  </p:childTnLst>
                                </p:cTn>
                              </p:par>
                            </p:childTnLst>
                          </p:cTn>
                        </p:par>
                        <p:par>
                          <p:cTn id="23" fill="hold">
                            <p:stCondLst>
                              <p:cond delay="1700"/>
                            </p:stCondLst>
                            <p:childTnLst>
                              <p:par>
                                <p:cTn id="24" presetID="10" presetClass="exit" presetSubtype="0" fill="hold" grpId="1"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5"/>
                                        </p:tgtEl>
                                      </p:cBhvr>
                                    </p:animEffect>
                                    <p:set>
                                      <p:cBhvr>
                                        <p:cTn id="29" dur="1" fill="hold">
                                          <p:stCondLst>
                                            <p:cond delay="24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650"/>
                                        <p:tgtEl>
                                          <p:spTgt spid="6"/>
                                        </p:tgtEl>
                                      </p:cBhvr>
                                    </p:animEffect>
                                  </p:childTnLst>
                                </p:cTn>
                              </p:par>
                              <p:par>
                                <p:cTn id="35" presetID="18" presetClass="emph" presetSubtype="0" fill="hold" grpId="1" nodeType="withEffect">
                                  <p:stCondLst>
                                    <p:cond delay="0"/>
                                  </p:stCondLst>
                                  <p:childTnLst>
                                    <p:set>
                                      <p:cBhvr override="childStyle">
                                        <p:cTn id="36" dur="650" fill="hold"/>
                                        <p:tgtEl>
                                          <p:spTgt spid="6"/>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65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650"/>
                                        <p:tgtEl>
                                          <p:spTgt spid="8"/>
                                        </p:tgtEl>
                                      </p:cBhvr>
                                    </p:animEffect>
                                  </p:childTnLst>
                                </p:cTn>
                              </p:par>
                              <p:par>
                                <p:cTn id="45" presetID="18" presetClass="emph" presetSubtype="0" fill="hold" grpId="1" nodeType="withEffect">
                                  <p:stCondLst>
                                    <p:cond delay="0"/>
                                  </p:stCondLst>
                                  <p:childTnLst>
                                    <p:set>
                                      <p:cBhvr override="childStyle">
                                        <p:cTn id="46" dur="650" fill="hold"/>
                                        <p:tgtEl>
                                          <p:spTgt spid="8"/>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65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250"/>
                                  </p:stCondLst>
                                  <p:childTnLst>
                                    <p:animEffect transition="out" filter="fade">
                                      <p:cBhvr>
                                        <p:cTn id="67" dur="750"/>
                                        <p:tgtEl>
                                          <p:spTgt spid="9"/>
                                        </p:tgtEl>
                                      </p:cBhvr>
                                    </p:animEffect>
                                    <p:set>
                                      <p:cBhvr>
                                        <p:cTn id="68" dur="1" fill="hold">
                                          <p:stCondLst>
                                            <p:cond delay="749"/>
                                          </p:stCondLst>
                                        </p:cTn>
                                        <p:tgtEl>
                                          <p:spTgt spid="9"/>
                                        </p:tgtEl>
                                        <p:attrNameLst>
                                          <p:attrName>style.visibility</p:attrName>
                                        </p:attrNameLst>
                                      </p:cBhvr>
                                      <p:to>
                                        <p:strVal val="hidden"/>
                                      </p:to>
                                    </p:set>
                                  </p:childTnLst>
                                </p:cTn>
                              </p:par>
                              <p:par>
                                <p:cTn id="69" presetID="10" presetClass="exit" presetSubtype="0" fill="hold" grpId="1" nodeType="withEffect">
                                  <p:stCondLst>
                                    <p:cond delay="250"/>
                                  </p:stCondLst>
                                  <p:childTnLst>
                                    <p:animEffect transition="out" filter="fade">
                                      <p:cBhvr>
                                        <p:cTn id="70" dur="750"/>
                                        <p:tgtEl>
                                          <p:spTgt spid="7"/>
                                        </p:tgtEl>
                                      </p:cBhvr>
                                    </p:animEffect>
                                    <p:set>
                                      <p:cBhvr>
                                        <p:cTn id="71" dur="1" fill="hold">
                                          <p:stCondLst>
                                            <p:cond delay="749"/>
                                          </p:stCondLst>
                                        </p:cTn>
                                        <p:tgtEl>
                                          <p:spTgt spid="7"/>
                                        </p:tgtEl>
                                        <p:attrNameLst>
                                          <p:attrName>style.visibility</p:attrName>
                                        </p:attrNameLst>
                                      </p:cBhvr>
                                      <p:to>
                                        <p:strVal val="hidden"/>
                                      </p:to>
                                    </p:set>
                                  </p:childTnLst>
                                </p:cTn>
                              </p:par>
                              <p:par>
                                <p:cTn id="72" presetID="16" presetClass="exit" presetSubtype="21" fill="hold" grpId="2" nodeType="withEffect">
                                  <p:stCondLst>
                                    <p:cond delay="250"/>
                                  </p:stCondLst>
                                  <p:childTnLst>
                                    <p:animEffect transition="out" filter="barn(inVertical)">
                                      <p:cBhvr>
                                        <p:cTn id="73" dur="750"/>
                                        <p:tgtEl>
                                          <p:spTgt spid="6"/>
                                        </p:tgtEl>
                                      </p:cBhvr>
                                    </p:animEffect>
                                    <p:set>
                                      <p:cBhvr>
                                        <p:cTn id="74" dur="1" fill="hold">
                                          <p:stCondLst>
                                            <p:cond delay="749"/>
                                          </p:stCondLst>
                                        </p:cTn>
                                        <p:tgtEl>
                                          <p:spTgt spid="6"/>
                                        </p:tgtEl>
                                        <p:attrNameLst>
                                          <p:attrName>style.visibility</p:attrName>
                                        </p:attrNameLst>
                                      </p:cBhvr>
                                      <p:to>
                                        <p:strVal val="hidden"/>
                                      </p:to>
                                    </p:set>
                                  </p:childTnLst>
                                </p:cTn>
                              </p:par>
                              <p:par>
                                <p:cTn id="75" presetID="16" presetClass="exit" presetSubtype="21" fill="hold" grpId="2" nodeType="withEffect">
                                  <p:stCondLst>
                                    <p:cond delay="250"/>
                                  </p:stCondLst>
                                  <p:childTnLst>
                                    <p:animEffect transition="out" filter="barn(inVertical)">
                                      <p:cBhvr>
                                        <p:cTn id="76" dur="750"/>
                                        <p:tgtEl>
                                          <p:spTgt spid="8"/>
                                        </p:tgtEl>
                                      </p:cBhvr>
                                    </p:animEffect>
                                    <p:set>
                                      <p:cBhvr>
                                        <p:cTn id="77" dur="1" fill="hold">
                                          <p:stCondLst>
                                            <p:cond delay="749"/>
                                          </p:stCondLst>
                                        </p:cTn>
                                        <p:tgtEl>
                                          <p:spTgt spid="8"/>
                                        </p:tgtEl>
                                        <p:attrNameLst>
                                          <p:attrName>style.visibility</p:attrName>
                                        </p:attrNameLst>
                                      </p:cBhvr>
                                      <p:to>
                                        <p:strVal val="hidden"/>
                                      </p:to>
                                    </p:set>
                                  </p:childTnLst>
                                </p:cTn>
                              </p:par>
                              <p:par>
                                <p:cTn id="78" presetID="22" presetClass="entr" presetSubtype="8" fill="hold" grpId="0" nodeType="withEffect">
                                  <p:stCondLst>
                                    <p:cond delay="40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par>
                                <p:cTn id="81" presetID="18" presetClass="emph" presetSubtype="0" fill="hold" grpId="1" nodeType="withEffect">
                                  <p:stCondLst>
                                    <p:cond delay="400"/>
                                  </p:stCondLst>
                                  <p:childTnLst>
                                    <p:set>
                                      <p:cBhvr override="childStyle">
                                        <p:cTn id="82" dur="500" fill="hold"/>
                                        <p:tgtEl>
                                          <p:spTgt spid="16"/>
                                        </p:tgtEl>
                                        <p:attrNameLst>
                                          <p:attrName>style.textDecorationUnderline</p:attrName>
                                        </p:attrNameLst>
                                      </p:cBhvr>
                                      <p:to>
                                        <p:strVal val="true"/>
                                      </p:to>
                                    </p:set>
                                  </p:childTnLst>
                                </p:cTn>
                              </p:par>
                              <p:par>
                                <p:cTn id="83" presetID="22" presetClass="entr" presetSubtype="8" fill="hold" grpId="0" nodeType="withEffect">
                                  <p:stCondLst>
                                    <p:cond delay="40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250"/>
                                        <p:tgtEl>
                                          <p:spTgt spid="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250"/>
                                        <p:tgtEl>
                                          <p:spTgt spid="18"/>
                                        </p:tgtEl>
                                      </p:cBhvr>
                                    </p:animEffect>
                                  </p:childTnLst>
                                </p:cTn>
                              </p:par>
                              <p:par>
                                <p:cTn id="94" presetID="6" presetClass="emph" presetSubtype="0" fill="hold" grpId="3" nodeType="withEffect">
                                  <p:stCondLst>
                                    <p:cond delay="0"/>
                                  </p:stCondLst>
                                  <p:childTnLst>
                                    <p:animScale>
                                      <p:cBhvr>
                                        <p:cTn id="95" dur="2000" fill="hold"/>
                                        <p:tgtEl>
                                          <p:spTgt spid="18"/>
                                        </p:tgtEl>
                                      </p:cBhvr>
                                      <p:by x="94000" y="94000"/>
                                    </p:animScale>
                                  </p:childTnLst>
                                </p:cTn>
                              </p:par>
                              <p:par>
                                <p:cTn id="96" presetID="6" presetClass="emph" presetSubtype="0" fill="hold" grpId="3" nodeType="withEffect">
                                  <p:stCondLst>
                                    <p:cond delay="0"/>
                                  </p:stCondLst>
                                  <p:childTnLst>
                                    <p:animScale>
                                      <p:cBhvr>
                                        <p:cTn id="97" dur="2000" fill="hold"/>
                                        <p:tgtEl>
                                          <p:spTgt spid="4"/>
                                        </p:tgtEl>
                                      </p:cBhvr>
                                      <p:by x="94000" y="94000"/>
                                    </p:animScale>
                                  </p:childTnLst>
                                </p:cTn>
                              </p:par>
                              <p:par>
                                <p:cTn id="98" presetID="42" presetClass="path" presetSubtype="0" accel="50000" decel="50000" fill="hold" grpId="2" nodeType="withEffect">
                                  <p:stCondLst>
                                    <p:cond delay="0"/>
                                  </p:stCondLst>
                                  <p:childTnLst>
                                    <p:animMotion origin="layout" path="M 3.88889E-6 -4.81481E-6 L -0.04115 0.23913 " pathEditMode="relative" rAng="0" ptsTypes="AA">
                                      <p:cBhvr>
                                        <p:cTn id="99" dur="2000" fill="hold"/>
                                        <p:tgtEl>
                                          <p:spTgt spid="4"/>
                                        </p:tgtEl>
                                        <p:attrNameLst>
                                          <p:attrName>ppt_x</p:attrName>
                                          <p:attrName>ppt_y</p:attrName>
                                        </p:attrNameLst>
                                      </p:cBhvr>
                                      <p:rCtr x="-2066" y="11944"/>
                                    </p:animMotion>
                                  </p:childTnLst>
                                </p:cTn>
                              </p:par>
                              <p:par>
                                <p:cTn id="100" presetID="42" presetClass="path" presetSubtype="0" accel="50000" decel="50000" fill="hold" grpId="2" nodeType="withEffect">
                                  <p:stCondLst>
                                    <p:cond delay="0"/>
                                  </p:stCondLst>
                                  <p:childTnLst>
                                    <p:animMotion origin="layout" path="M 3.88889E-6 -4.81481E-6 L 0.1092 -0.25648 " pathEditMode="relative" rAng="0" ptsTypes="AA">
                                      <p:cBhvr>
                                        <p:cTn id="101" dur="2000" fill="hold"/>
                                        <p:tgtEl>
                                          <p:spTgt spid="18"/>
                                        </p:tgtEl>
                                        <p:attrNameLst>
                                          <p:attrName>ppt_x</p:attrName>
                                          <p:attrName>ppt_y</p:attrName>
                                        </p:attrNameLst>
                                      </p:cBhvr>
                                      <p:rCtr x="5451" y="-12824"/>
                                    </p:animMotion>
                                  </p:childTnLst>
                                </p:cTn>
                              </p:par>
                              <p:par>
                                <p:cTn id="102" presetID="10" presetClass="exit" presetSubtype="0" fill="hold" grpId="1" nodeType="withEffect">
                                  <p:stCondLst>
                                    <p:cond delay="0"/>
                                  </p:stCondLst>
                                  <p:childTnLst>
                                    <p:animEffect transition="out" filter="fade">
                                      <p:cBhvr>
                                        <p:cTn id="103" dur="1250"/>
                                        <p:tgtEl>
                                          <p:spTgt spid="3074"/>
                                        </p:tgtEl>
                                      </p:cBhvr>
                                    </p:animEffect>
                                    <p:set>
                                      <p:cBhvr>
                                        <p:cTn id="104" dur="1" fill="hold">
                                          <p:stCondLst>
                                            <p:cond delay="1249"/>
                                          </p:stCondLst>
                                        </p:cTn>
                                        <p:tgtEl>
                                          <p:spTgt spid="307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8" grpId="0"/>
      <p:bldP spid="8" grpId="1"/>
      <p:bldP spid="8" grpId="2"/>
      <p:bldP spid="6" grpId="0"/>
      <p:bldP spid="6" grpId="1"/>
      <p:bldP spid="6" grpId="2"/>
      <p:bldP spid="3074" grpId="0"/>
      <p:bldP spid="3074" grpId="1"/>
      <p:bldP spid="5" grpId="0"/>
      <p:bldP spid="5" grpId="1"/>
      <p:bldP spid="4" grpId="0"/>
      <p:bldP spid="4" grpId="1"/>
      <p:bldP spid="4" grpId="2"/>
      <p:bldP spid="4" grpId="3"/>
      <p:bldP spid="7" grpId="0"/>
      <p:bldP spid="7" grpId="1"/>
      <p:bldP spid="9" grpId="0"/>
      <p:bldP spid="9" grpId="1"/>
      <p:bldP spid="10" grpId="0"/>
      <p:bldP spid="10" grpId="1"/>
      <p:bldP spid="11" grpId="0"/>
      <p:bldP spid="11" grpId="1"/>
      <p:bldP spid="17" grpId="0"/>
      <p:bldP spid="17" grpId="1"/>
      <p:bldP spid="18" grpId="0"/>
      <p:bldP spid="18" grpId="2"/>
      <p:bldP spid="18" grpId="3"/>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D7A6E-A3FF-4134-A60A-B0481B5EE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89498C31-5C28-411E-954E-FFB51B1B63A4}"/>
              </a:ext>
            </a:extLst>
          </p:cNvPr>
          <p:cNvSpPr txBox="1">
            <a:spLocks/>
          </p:cNvSpPr>
          <p:nvPr/>
        </p:nvSpPr>
        <p:spPr>
          <a:xfrm>
            <a:off x="528437" y="1386858"/>
            <a:ext cx="41985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in my members</a:t>
            </a:r>
          </a:p>
        </p:txBody>
      </p:sp>
      <p:sp>
        <p:nvSpPr>
          <p:cNvPr id="14" name="Title 1">
            <a:extLst>
              <a:ext uri="{FF2B5EF4-FFF2-40B4-BE49-F238E27FC236}">
                <a16:creationId xmlns:a16="http://schemas.microsoft.com/office/drawing/2014/main" id="{60016633-0FBB-49BD-BE60-5CC6A29A7A77}"/>
              </a:ext>
            </a:extLst>
          </p:cNvPr>
          <p:cNvSpPr txBox="1">
            <a:spLocks/>
          </p:cNvSpPr>
          <p:nvPr/>
        </p:nvSpPr>
        <p:spPr>
          <a:xfrm>
            <a:off x="3523161" y="2483274"/>
            <a:ext cx="229225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sin</a:t>
            </a:r>
          </a:p>
        </p:txBody>
      </p:sp>
      <p:sp>
        <p:nvSpPr>
          <p:cNvPr id="12" name="Title 1">
            <a:extLst>
              <a:ext uri="{FF2B5EF4-FFF2-40B4-BE49-F238E27FC236}">
                <a16:creationId xmlns:a16="http://schemas.microsoft.com/office/drawing/2014/main" id="{19A20D0D-2645-40C8-84F8-E0B686E0B596}"/>
              </a:ext>
            </a:extLst>
          </p:cNvPr>
          <p:cNvSpPr txBox="1">
            <a:spLocks/>
          </p:cNvSpPr>
          <p:nvPr/>
        </p:nvSpPr>
        <p:spPr>
          <a:xfrm>
            <a:off x="696496" y="1935312"/>
            <a:ext cx="357861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my mind</a:t>
            </a:r>
          </a:p>
        </p:txBody>
      </p:sp>
      <p:sp>
        <p:nvSpPr>
          <p:cNvPr id="8" name="Title 1">
            <a:extLst>
              <a:ext uri="{FF2B5EF4-FFF2-40B4-BE49-F238E27FC236}">
                <a16:creationId xmlns:a16="http://schemas.microsoft.com/office/drawing/2014/main" id="{9271AC13-87D1-4939-9285-F92534758CD3}"/>
              </a:ext>
            </a:extLst>
          </p:cNvPr>
          <p:cNvSpPr txBox="1">
            <a:spLocks/>
          </p:cNvSpPr>
          <p:nvPr/>
        </p:nvSpPr>
        <p:spPr>
          <a:xfrm>
            <a:off x="2171269" y="835926"/>
            <a:ext cx="258921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inward man</a:t>
            </a:r>
          </a:p>
        </p:txBody>
      </p:sp>
      <p:sp>
        <p:nvSpPr>
          <p:cNvPr id="6" name="Title 1">
            <a:extLst>
              <a:ext uri="{FF2B5EF4-FFF2-40B4-BE49-F238E27FC236}">
                <a16:creationId xmlns:a16="http://schemas.microsoft.com/office/drawing/2014/main" id="{A4DF74C5-A7B2-432D-8740-09BDC3BC8873}"/>
              </a:ext>
            </a:extLst>
          </p:cNvPr>
          <p:cNvSpPr txBox="1">
            <a:spLocks/>
          </p:cNvSpPr>
          <p:nvPr/>
        </p:nvSpPr>
        <p:spPr>
          <a:xfrm>
            <a:off x="4179877" y="288687"/>
            <a:ext cx="242922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God</a:t>
            </a:r>
          </a:p>
        </p:txBody>
      </p:sp>
      <p:sp>
        <p:nvSpPr>
          <p:cNvPr id="16" name="Title 1">
            <a:extLst>
              <a:ext uri="{FF2B5EF4-FFF2-40B4-BE49-F238E27FC236}">
                <a16:creationId xmlns:a16="http://schemas.microsoft.com/office/drawing/2014/main" id="{EE46425D-7F16-4162-9E4C-890E49ABEB6C}"/>
              </a:ext>
            </a:extLst>
          </p:cNvPr>
          <p:cNvSpPr txBox="1">
            <a:spLocks/>
          </p:cNvSpPr>
          <p:nvPr/>
        </p:nvSpPr>
        <p:spPr>
          <a:xfrm>
            <a:off x="746584" y="3582896"/>
            <a:ext cx="426053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will deliver me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delight in the law of God according to the inward man. But I see another    law in my members, warring against the law of my mind, and bringing me into captivity to the law of sin which is in my members. O wretched man that I am! Who will deliver me from this body of death? I thank God -- through Jesus Christ our Lord! So then, with the mind I myself serve the law of God, but with the flesh the law of sin</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7:22-25</a:t>
            </a:r>
          </a:p>
        </p:txBody>
      </p:sp>
      <p:sp>
        <p:nvSpPr>
          <p:cNvPr id="4" name="Rectangle 2">
            <a:extLst>
              <a:ext uri="{FF2B5EF4-FFF2-40B4-BE49-F238E27FC236}">
                <a16:creationId xmlns:a16="http://schemas.microsoft.com/office/drawing/2014/main" id="{BA3FB4D2-6CE6-45F5-9499-0EA736739B6C}"/>
              </a:ext>
            </a:extLst>
          </p:cNvPr>
          <p:cNvSpPr txBox="1">
            <a:spLocks noChangeArrowheads="1"/>
          </p:cNvSpPr>
          <p:nvPr/>
        </p:nvSpPr>
        <p:spPr bwMode="auto">
          <a:xfrm>
            <a:off x="3343442" y="5832247"/>
            <a:ext cx="1163057" cy="73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a:extLst>
              <a:ext uri="{FF2B5EF4-FFF2-40B4-BE49-F238E27FC236}">
                <a16:creationId xmlns:a16="http://schemas.microsoft.com/office/drawing/2014/main" id="{924AFD1B-B535-48AD-B719-76E409DBE95E}"/>
              </a:ext>
            </a:extLst>
          </p:cNvPr>
          <p:cNvSpPr txBox="1">
            <a:spLocks noChangeArrowheads="1"/>
          </p:cNvSpPr>
          <p:nvPr/>
        </p:nvSpPr>
        <p:spPr bwMode="auto">
          <a:xfrm>
            <a:off x="4757768" y="2445544"/>
            <a:ext cx="1095346" cy="71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D72D45F9-2EC1-4744-9EE6-B152E781C166}"/>
              </a:ext>
            </a:extLst>
          </p:cNvPr>
          <p:cNvSpPr txBox="1">
            <a:spLocks noChangeArrowheads="1"/>
          </p:cNvSpPr>
          <p:nvPr/>
        </p:nvSpPr>
        <p:spPr bwMode="auto">
          <a:xfrm>
            <a:off x="4046220" y="232614"/>
            <a:ext cx="26854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God</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D11E82E-0A40-45FD-8A90-D87185C38392}"/>
              </a:ext>
            </a:extLst>
          </p:cNvPr>
          <p:cNvSpPr txBox="1">
            <a:spLocks noChangeArrowheads="1"/>
          </p:cNvSpPr>
          <p:nvPr/>
        </p:nvSpPr>
        <p:spPr bwMode="auto">
          <a:xfrm>
            <a:off x="2173101" y="780466"/>
            <a:ext cx="25741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inward man</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1235BBBF-B0DD-4130-B367-C4D734D16D26}"/>
              </a:ext>
            </a:extLst>
          </p:cNvPr>
          <p:cNvSpPr txBox="1">
            <a:spLocks noChangeArrowheads="1"/>
          </p:cNvSpPr>
          <p:nvPr/>
        </p:nvSpPr>
        <p:spPr bwMode="auto">
          <a:xfrm>
            <a:off x="437545" y="1333074"/>
            <a:ext cx="4369197" cy="74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in my members</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CA187BF-3FB7-4DE6-B946-CD32C3D4E682}"/>
              </a:ext>
            </a:extLst>
          </p:cNvPr>
          <p:cNvSpPr txBox="1">
            <a:spLocks noChangeArrowheads="1"/>
          </p:cNvSpPr>
          <p:nvPr/>
        </p:nvSpPr>
        <p:spPr bwMode="auto">
          <a:xfrm>
            <a:off x="697152" y="1872148"/>
            <a:ext cx="3576748" cy="75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my mind</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50CB8E9-845E-46A7-810C-53D531DA68E0}"/>
              </a:ext>
            </a:extLst>
          </p:cNvPr>
          <p:cNvSpPr txBox="1">
            <a:spLocks noChangeArrowheads="1"/>
          </p:cNvSpPr>
          <p:nvPr/>
        </p:nvSpPr>
        <p:spPr bwMode="auto">
          <a:xfrm>
            <a:off x="3515624" y="2417608"/>
            <a:ext cx="2305887" cy="77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law of sin</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D8C1958E-E767-4C33-B12D-0E0E89910FFB}"/>
              </a:ext>
            </a:extLst>
          </p:cNvPr>
          <p:cNvSpPr txBox="1">
            <a:spLocks noChangeArrowheads="1"/>
          </p:cNvSpPr>
          <p:nvPr/>
        </p:nvSpPr>
        <p:spPr bwMode="auto">
          <a:xfrm>
            <a:off x="728149" y="3525626"/>
            <a:ext cx="4305168" cy="7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will deliver me</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12">
            <a:extLst>
              <a:ext uri="{FF2B5EF4-FFF2-40B4-BE49-F238E27FC236}">
                <a16:creationId xmlns:a16="http://schemas.microsoft.com/office/drawing/2014/main" id="{73C216FC-36EC-4B35-A3B5-79A04CF264BA}"/>
              </a:ext>
            </a:extLst>
          </p:cNvPr>
          <p:cNvSpPr>
            <a:spLocks noChangeArrowheads="1"/>
          </p:cNvSpPr>
          <p:nvPr/>
        </p:nvSpPr>
        <p:spPr bwMode="auto">
          <a:xfrm>
            <a:off x="2766060" y="1402291"/>
            <a:ext cx="1506075" cy="58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flesh</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9" name="Rectangle 12">
            <a:extLst>
              <a:ext uri="{FF2B5EF4-FFF2-40B4-BE49-F238E27FC236}">
                <a16:creationId xmlns:a16="http://schemas.microsoft.com/office/drawing/2014/main" id="{FA453B5F-7C76-4B40-B0CA-1685721EB182}"/>
              </a:ext>
            </a:extLst>
          </p:cNvPr>
          <p:cNvSpPr>
            <a:spLocks noChangeArrowheads="1"/>
          </p:cNvSpPr>
          <p:nvPr/>
        </p:nvSpPr>
        <p:spPr bwMode="auto">
          <a:xfrm>
            <a:off x="2788920" y="1874520"/>
            <a:ext cx="1391775" cy="74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spirit</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0" name="Freeform 58">
            <a:extLst>
              <a:ext uri="{FF2B5EF4-FFF2-40B4-BE49-F238E27FC236}">
                <a16:creationId xmlns:a16="http://schemas.microsoft.com/office/drawing/2014/main" id="{126E7B89-3B8A-4EC7-8CF2-17CAE8258CE1}"/>
              </a:ext>
            </a:extLst>
          </p:cNvPr>
          <p:cNvSpPr>
            <a:spLocks/>
          </p:cNvSpPr>
          <p:nvPr/>
        </p:nvSpPr>
        <p:spPr bwMode="auto">
          <a:xfrm rot="5400000">
            <a:off x="4109629" y="1728018"/>
            <a:ext cx="792620" cy="778807"/>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3259 w 13259"/>
              <a:gd name="connsiteY0" fmla="*/ 0 h 7306"/>
              <a:gd name="connsiteX1" fmla="*/ 6344 w 13259"/>
              <a:gd name="connsiteY1" fmla="*/ 1206 h 7306"/>
              <a:gd name="connsiteX2" fmla="*/ 2596 w 13259"/>
              <a:gd name="connsiteY2" fmla="*/ 4462 h 7306"/>
              <a:gd name="connsiteX3" fmla="*/ 0 w 13259"/>
              <a:gd name="connsiteY3" fmla="*/ 7306 h 7306"/>
              <a:gd name="connsiteX0" fmla="*/ 8974 w 8974"/>
              <a:gd name="connsiteY0" fmla="*/ 0 h 12195"/>
              <a:gd name="connsiteX1" fmla="*/ 3759 w 8974"/>
              <a:gd name="connsiteY1" fmla="*/ 1651 h 12195"/>
              <a:gd name="connsiteX2" fmla="*/ 932 w 8974"/>
              <a:gd name="connsiteY2" fmla="*/ 6107 h 12195"/>
              <a:gd name="connsiteX3" fmla="*/ 0 w 8974"/>
              <a:gd name="connsiteY3" fmla="*/ 12195 h 12195"/>
              <a:gd name="connsiteX0" fmla="*/ 10012 w 10012"/>
              <a:gd name="connsiteY0" fmla="*/ 0 h 10000"/>
              <a:gd name="connsiteX1" fmla="*/ 4201 w 10012"/>
              <a:gd name="connsiteY1" fmla="*/ 1354 h 10000"/>
              <a:gd name="connsiteX2" fmla="*/ 1051 w 10012"/>
              <a:gd name="connsiteY2" fmla="*/ 5008 h 10000"/>
              <a:gd name="connsiteX3" fmla="*/ 12 w 10012"/>
              <a:gd name="connsiteY3" fmla="*/ 10000 h 10000"/>
              <a:gd name="connsiteX0" fmla="*/ 10029 w 10029"/>
              <a:gd name="connsiteY0" fmla="*/ 0 h 10000"/>
              <a:gd name="connsiteX1" fmla="*/ 4218 w 10029"/>
              <a:gd name="connsiteY1" fmla="*/ 1354 h 10000"/>
              <a:gd name="connsiteX2" fmla="*/ 827 w 10029"/>
              <a:gd name="connsiteY2" fmla="*/ 3825 h 10000"/>
              <a:gd name="connsiteX3" fmla="*/ 29 w 10029"/>
              <a:gd name="connsiteY3" fmla="*/ 10000 h 10000"/>
              <a:gd name="connsiteX0" fmla="*/ 10029 w 10029"/>
              <a:gd name="connsiteY0" fmla="*/ 0 h 10000"/>
              <a:gd name="connsiteX1" fmla="*/ 3917 w 10029"/>
              <a:gd name="connsiteY1" fmla="*/ 685 h 10000"/>
              <a:gd name="connsiteX2" fmla="*/ 827 w 10029"/>
              <a:gd name="connsiteY2" fmla="*/ 3825 h 10000"/>
              <a:gd name="connsiteX3" fmla="*/ 29 w 10029"/>
              <a:gd name="connsiteY3" fmla="*/ 10000 h 10000"/>
              <a:gd name="connsiteX0" fmla="*/ 9887 w 9887"/>
              <a:gd name="connsiteY0" fmla="*/ 0 h 10514"/>
              <a:gd name="connsiteX1" fmla="*/ 3775 w 9887"/>
              <a:gd name="connsiteY1" fmla="*/ 685 h 10514"/>
              <a:gd name="connsiteX2" fmla="*/ 685 w 9887"/>
              <a:gd name="connsiteY2" fmla="*/ 3825 h 10514"/>
              <a:gd name="connsiteX3" fmla="*/ 68 w 9887"/>
              <a:gd name="connsiteY3" fmla="*/ 10514 h 10514"/>
              <a:gd name="connsiteX0" fmla="*/ 9991 w 9991"/>
              <a:gd name="connsiteY0" fmla="*/ 0 h 10000"/>
              <a:gd name="connsiteX1" fmla="*/ 3809 w 9991"/>
              <a:gd name="connsiteY1" fmla="*/ 652 h 10000"/>
              <a:gd name="connsiteX2" fmla="*/ 714 w 9991"/>
              <a:gd name="connsiteY2" fmla="*/ 3198 h 10000"/>
              <a:gd name="connsiteX3" fmla="*/ 60 w 9991"/>
              <a:gd name="connsiteY3" fmla="*/ 10000 h 10000"/>
              <a:gd name="connsiteX0" fmla="*/ 10000 w 10000"/>
              <a:gd name="connsiteY0" fmla="*/ 0 h 10000"/>
              <a:gd name="connsiteX1" fmla="*/ 3812 w 10000"/>
              <a:gd name="connsiteY1" fmla="*/ 358 h 10000"/>
              <a:gd name="connsiteX2" fmla="*/ 715 w 10000"/>
              <a:gd name="connsiteY2" fmla="*/ 3198 h 10000"/>
              <a:gd name="connsiteX3" fmla="*/ 60 w 10000"/>
              <a:gd name="connsiteY3" fmla="*/ 10000 h 10000"/>
              <a:gd name="connsiteX0" fmla="*/ 10000 w 10000"/>
              <a:gd name="connsiteY0" fmla="*/ 9 h 10009"/>
              <a:gd name="connsiteX1" fmla="*/ 3812 w 10000"/>
              <a:gd name="connsiteY1" fmla="*/ 367 h 10009"/>
              <a:gd name="connsiteX2" fmla="*/ 715 w 10000"/>
              <a:gd name="connsiteY2" fmla="*/ 3207 h 10009"/>
              <a:gd name="connsiteX3" fmla="*/ 60 w 10000"/>
              <a:gd name="connsiteY3" fmla="*/ 10009 h 10009"/>
              <a:gd name="connsiteX0" fmla="*/ 10000 w 10000"/>
              <a:gd name="connsiteY0" fmla="*/ 9 h 10009"/>
              <a:gd name="connsiteX1" fmla="*/ 3812 w 10000"/>
              <a:gd name="connsiteY1" fmla="*/ 367 h 10009"/>
              <a:gd name="connsiteX2" fmla="*/ 715 w 10000"/>
              <a:gd name="connsiteY2" fmla="*/ 3207 h 10009"/>
              <a:gd name="connsiteX3" fmla="*/ 60 w 10000"/>
              <a:gd name="connsiteY3" fmla="*/ 10009 h 10009"/>
              <a:gd name="connsiteX0" fmla="*/ 10027 w 10027"/>
              <a:gd name="connsiteY0" fmla="*/ 0 h 10000"/>
              <a:gd name="connsiteX1" fmla="*/ 3839 w 10027"/>
              <a:gd name="connsiteY1" fmla="*/ 358 h 10000"/>
              <a:gd name="connsiteX2" fmla="*/ 651 w 10027"/>
              <a:gd name="connsiteY2" fmla="*/ 3149 h 10000"/>
              <a:gd name="connsiteX3" fmla="*/ 87 w 10027"/>
              <a:gd name="connsiteY3" fmla="*/ 10000 h 10000"/>
              <a:gd name="connsiteX0" fmla="*/ 9540 w 9540"/>
              <a:gd name="connsiteY0" fmla="*/ 0 h 9902"/>
              <a:gd name="connsiteX1" fmla="*/ 3839 w 9540"/>
              <a:gd name="connsiteY1" fmla="*/ 260 h 9902"/>
              <a:gd name="connsiteX2" fmla="*/ 651 w 9540"/>
              <a:gd name="connsiteY2" fmla="*/ 3051 h 9902"/>
              <a:gd name="connsiteX3" fmla="*/ 87 w 9540"/>
              <a:gd name="connsiteY3" fmla="*/ 9902 h 9902"/>
              <a:gd name="connsiteX0" fmla="*/ 10000 w 10000"/>
              <a:gd name="connsiteY0" fmla="*/ 120 h 10120"/>
              <a:gd name="connsiteX1" fmla="*/ 4024 w 10000"/>
              <a:gd name="connsiteY1" fmla="*/ 383 h 10120"/>
              <a:gd name="connsiteX2" fmla="*/ 682 w 10000"/>
              <a:gd name="connsiteY2" fmla="*/ 3201 h 10120"/>
              <a:gd name="connsiteX3" fmla="*/ 91 w 10000"/>
              <a:gd name="connsiteY3" fmla="*/ 10120 h 10120"/>
              <a:gd name="connsiteX0" fmla="*/ 10000 w 10000"/>
              <a:gd name="connsiteY0" fmla="*/ 93 h 10093"/>
              <a:gd name="connsiteX1" fmla="*/ 4024 w 10000"/>
              <a:gd name="connsiteY1" fmla="*/ 356 h 10093"/>
              <a:gd name="connsiteX2" fmla="*/ 682 w 10000"/>
              <a:gd name="connsiteY2" fmla="*/ 3174 h 10093"/>
              <a:gd name="connsiteX3" fmla="*/ 91 w 10000"/>
              <a:gd name="connsiteY3" fmla="*/ 10093 h 10093"/>
              <a:gd name="connsiteX0" fmla="*/ 10000 w 10000"/>
              <a:gd name="connsiteY0" fmla="*/ 252 h 10252"/>
              <a:gd name="connsiteX1" fmla="*/ 3762 w 10000"/>
              <a:gd name="connsiteY1" fmla="*/ 244 h 10252"/>
              <a:gd name="connsiteX2" fmla="*/ 682 w 10000"/>
              <a:gd name="connsiteY2" fmla="*/ 3333 h 10252"/>
              <a:gd name="connsiteX3" fmla="*/ 91 w 10000"/>
              <a:gd name="connsiteY3" fmla="*/ 10252 h 10252"/>
              <a:gd name="connsiteX0" fmla="*/ 10000 w 10000"/>
              <a:gd name="connsiteY0" fmla="*/ 164 h 10164"/>
              <a:gd name="connsiteX1" fmla="*/ 3762 w 10000"/>
              <a:gd name="connsiteY1" fmla="*/ 291 h 10164"/>
              <a:gd name="connsiteX2" fmla="*/ 682 w 10000"/>
              <a:gd name="connsiteY2" fmla="*/ 3245 h 10164"/>
              <a:gd name="connsiteX3" fmla="*/ 91 w 10000"/>
              <a:gd name="connsiteY3" fmla="*/ 10164 h 10164"/>
              <a:gd name="connsiteX0" fmla="*/ 9978 w 9978"/>
              <a:gd name="connsiteY0" fmla="*/ 164 h 10164"/>
              <a:gd name="connsiteX1" fmla="*/ 3740 w 9978"/>
              <a:gd name="connsiteY1" fmla="*/ 291 h 10164"/>
              <a:gd name="connsiteX2" fmla="*/ 660 w 9978"/>
              <a:gd name="connsiteY2" fmla="*/ 3245 h 10164"/>
              <a:gd name="connsiteX3" fmla="*/ 69 w 9978"/>
              <a:gd name="connsiteY3" fmla="*/ 10164 h 10164"/>
              <a:gd name="connsiteX0" fmla="*/ 9999 w 9999"/>
              <a:gd name="connsiteY0" fmla="*/ 119 h 9958"/>
              <a:gd name="connsiteX1" fmla="*/ 3747 w 9999"/>
              <a:gd name="connsiteY1" fmla="*/ 244 h 9958"/>
              <a:gd name="connsiteX2" fmla="*/ 660 w 9999"/>
              <a:gd name="connsiteY2" fmla="*/ 3151 h 9958"/>
              <a:gd name="connsiteX3" fmla="*/ 68 w 9999"/>
              <a:gd name="connsiteY3" fmla="*/ 9958 h 9958"/>
              <a:gd name="connsiteX0" fmla="*/ 10000 w 10000"/>
              <a:gd name="connsiteY0" fmla="*/ 194 h 10074"/>
              <a:gd name="connsiteX1" fmla="*/ 3747 w 10000"/>
              <a:gd name="connsiteY1" fmla="*/ 319 h 10074"/>
              <a:gd name="connsiteX2" fmla="*/ 660 w 10000"/>
              <a:gd name="connsiteY2" fmla="*/ 3238 h 10074"/>
              <a:gd name="connsiteX3" fmla="*/ 68 w 10000"/>
              <a:gd name="connsiteY3" fmla="*/ 10074 h 10074"/>
              <a:gd name="connsiteX0" fmla="*/ 10000 w 10000"/>
              <a:gd name="connsiteY0" fmla="*/ 77 h 9957"/>
              <a:gd name="connsiteX1" fmla="*/ 3747 w 10000"/>
              <a:gd name="connsiteY1" fmla="*/ 202 h 9957"/>
              <a:gd name="connsiteX2" fmla="*/ 660 w 10000"/>
              <a:gd name="connsiteY2" fmla="*/ 3121 h 9957"/>
              <a:gd name="connsiteX3" fmla="*/ 68 w 10000"/>
              <a:gd name="connsiteY3" fmla="*/ 9957 h 9957"/>
              <a:gd name="connsiteX0" fmla="*/ 10000 w 10000"/>
              <a:gd name="connsiteY0" fmla="*/ 119 h 10042"/>
              <a:gd name="connsiteX1" fmla="*/ 3747 w 10000"/>
              <a:gd name="connsiteY1" fmla="*/ 245 h 10042"/>
              <a:gd name="connsiteX2" fmla="*/ 660 w 10000"/>
              <a:gd name="connsiteY2" fmla="*/ 3176 h 10042"/>
              <a:gd name="connsiteX3" fmla="*/ 68 w 10000"/>
              <a:gd name="connsiteY3" fmla="*/ 10042 h 10042"/>
            </a:gdLst>
            <a:ahLst/>
            <a:cxnLst>
              <a:cxn ang="0">
                <a:pos x="connsiteX0" y="connsiteY0"/>
              </a:cxn>
              <a:cxn ang="0">
                <a:pos x="connsiteX1" y="connsiteY1"/>
              </a:cxn>
              <a:cxn ang="0">
                <a:pos x="connsiteX2" y="connsiteY2"/>
              </a:cxn>
              <a:cxn ang="0">
                <a:pos x="connsiteX3" y="connsiteY3"/>
              </a:cxn>
            </a:cxnLst>
            <a:rect l="l" t="t" r="r" b="b"/>
            <a:pathLst>
              <a:path w="10000" h="10042">
                <a:moveTo>
                  <a:pt x="10000" y="119"/>
                </a:moveTo>
                <a:cubicBezTo>
                  <a:pt x="8015" y="185"/>
                  <a:pt x="5305" y="-263"/>
                  <a:pt x="3747" y="245"/>
                </a:cubicBezTo>
                <a:cubicBezTo>
                  <a:pt x="2192" y="754"/>
                  <a:pt x="1429" y="1392"/>
                  <a:pt x="660" y="3176"/>
                </a:cubicBezTo>
                <a:cubicBezTo>
                  <a:pt x="-181" y="4768"/>
                  <a:pt x="-8" y="8475"/>
                  <a:pt x="68" y="10042"/>
                </a:cubicBezTo>
              </a:path>
            </a:pathLst>
          </a:custGeom>
          <a:solidFill>
            <a:srgbClr val="FF0000">
              <a:alpha val="0"/>
            </a:srgbClr>
          </a:solidFill>
          <a:ln w="76200">
            <a:solidFill>
              <a:srgbClr val="FF9966"/>
            </a:solidFill>
            <a:round/>
            <a:headEnd type="none" w="med" len="med"/>
            <a:tailEnd type="triangle" w="med" len="med"/>
          </a:ln>
          <a:effectLst>
            <a:glow rad="76200">
              <a:schemeClr val="tx1"/>
            </a:glow>
          </a:effectLst>
        </p:spPr>
        <p:txBody>
          <a:bodyPr/>
          <a:lstStyle/>
          <a:p>
            <a:endParaRPr lang="en-US" dirty="0"/>
          </a:p>
        </p:txBody>
      </p:sp>
      <p:sp>
        <p:nvSpPr>
          <p:cNvPr id="21" name="Rectangle 9">
            <a:extLst>
              <a:ext uri="{FF2B5EF4-FFF2-40B4-BE49-F238E27FC236}">
                <a16:creationId xmlns:a16="http://schemas.microsoft.com/office/drawing/2014/main" id="{671A6AE3-2725-4C4C-AF6A-5293DADFB3ED}"/>
              </a:ext>
            </a:extLst>
          </p:cNvPr>
          <p:cNvSpPr>
            <a:spLocks noChangeArrowheads="1"/>
          </p:cNvSpPr>
          <p:nvPr/>
        </p:nvSpPr>
        <p:spPr bwMode="auto">
          <a:xfrm>
            <a:off x="3220174" y="4096564"/>
            <a:ext cx="123514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36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2" name="Rectangle 9">
            <a:extLst>
              <a:ext uri="{FF2B5EF4-FFF2-40B4-BE49-F238E27FC236}">
                <a16:creationId xmlns:a16="http://schemas.microsoft.com/office/drawing/2014/main" id="{642B5D98-C531-40C7-965A-05905B470A8A}"/>
              </a:ext>
            </a:extLst>
          </p:cNvPr>
          <p:cNvSpPr>
            <a:spLocks noChangeArrowheads="1"/>
          </p:cNvSpPr>
          <p:nvPr/>
        </p:nvSpPr>
        <p:spPr bwMode="auto">
          <a:xfrm>
            <a:off x="6112670" y="4110213"/>
            <a:ext cx="2662842" cy="68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36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3" name="Rectangle 2">
            <a:extLst>
              <a:ext uri="{FF2B5EF4-FFF2-40B4-BE49-F238E27FC236}">
                <a16:creationId xmlns:a16="http://schemas.microsoft.com/office/drawing/2014/main" id="{69AB0B69-0C24-42DF-BB6F-00AC446AE9DB}"/>
              </a:ext>
            </a:extLst>
          </p:cNvPr>
          <p:cNvSpPr txBox="1">
            <a:spLocks noChangeArrowheads="1"/>
          </p:cNvSpPr>
          <p:nvPr/>
        </p:nvSpPr>
        <p:spPr bwMode="auto">
          <a:xfrm>
            <a:off x="4460081" y="4106691"/>
            <a:ext cx="2036254" cy="68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a:t>
            </a:r>
            <a:endParaRPr kumimoji="0" lang="en-US" altLang="en-US" sz="36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Multiply 42">
            <a:extLst>
              <a:ext uri="{FF2B5EF4-FFF2-40B4-BE49-F238E27FC236}">
                <a16:creationId xmlns:a16="http://schemas.microsoft.com/office/drawing/2014/main" id="{08E3AC83-DD9A-496E-BB40-378AE6BA96B3}"/>
              </a:ext>
            </a:extLst>
          </p:cNvPr>
          <p:cNvSpPr/>
          <p:nvPr/>
        </p:nvSpPr>
        <p:spPr>
          <a:xfrm>
            <a:off x="2793114" y="2020459"/>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C8681F3A-A759-4D92-83C4-26385AAD6125}"/>
              </a:ext>
            </a:extLst>
          </p:cNvPr>
          <p:cNvSpPr txBox="1">
            <a:spLocks noChangeArrowheads="1"/>
          </p:cNvSpPr>
          <p:nvPr/>
        </p:nvSpPr>
        <p:spPr bwMode="auto">
          <a:xfrm>
            <a:off x="445827" y="1628042"/>
            <a:ext cx="8229600" cy="167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the mind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serve the law of God</a:t>
            </a:r>
          </a:p>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the flesh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 of sin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A03A4B27-4358-4A96-8C0C-7D2CFB62308E}"/>
              </a:ext>
            </a:extLst>
          </p:cNvPr>
          <p:cNvSpPr txBox="1">
            <a:spLocks noChangeArrowheads="1"/>
          </p:cNvSpPr>
          <p:nvPr/>
        </p:nvSpPr>
        <p:spPr bwMode="auto">
          <a:xfrm>
            <a:off x="3956800" y="4612842"/>
            <a:ext cx="31678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 mind</a:t>
            </a:r>
          </a:p>
        </p:txBody>
      </p:sp>
      <p:sp>
        <p:nvSpPr>
          <p:cNvPr id="27" name="Rectangle 2">
            <a:extLst>
              <a:ext uri="{FF2B5EF4-FFF2-40B4-BE49-F238E27FC236}">
                <a16:creationId xmlns:a16="http://schemas.microsoft.com/office/drawing/2014/main" id="{3DDEF507-4BF6-4678-888F-0220406370CF}"/>
              </a:ext>
            </a:extLst>
          </p:cNvPr>
          <p:cNvSpPr txBox="1">
            <a:spLocks noChangeArrowheads="1"/>
          </p:cNvSpPr>
          <p:nvPr/>
        </p:nvSpPr>
        <p:spPr bwMode="auto">
          <a:xfrm>
            <a:off x="544861" y="5164156"/>
            <a:ext cx="4462907" cy="77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serve the law of God</a:t>
            </a:r>
          </a:p>
        </p:txBody>
      </p:sp>
      <p:sp>
        <p:nvSpPr>
          <p:cNvPr id="28" name="Rectangle 2">
            <a:extLst>
              <a:ext uri="{FF2B5EF4-FFF2-40B4-BE49-F238E27FC236}">
                <a16:creationId xmlns:a16="http://schemas.microsoft.com/office/drawing/2014/main" id="{A0A1ECFC-6C83-4514-9100-6EFA55A71357}"/>
              </a:ext>
            </a:extLst>
          </p:cNvPr>
          <p:cNvSpPr txBox="1">
            <a:spLocks noChangeArrowheads="1"/>
          </p:cNvSpPr>
          <p:nvPr/>
        </p:nvSpPr>
        <p:spPr bwMode="auto">
          <a:xfrm>
            <a:off x="5505450" y="5158752"/>
            <a:ext cx="30362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the flesh</a:t>
            </a:r>
          </a:p>
        </p:txBody>
      </p:sp>
      <p:sp>
        <p:nvSpPr>
          <p:cNvPr id="29" name="Rectangle 2">
            <a:extLst>
              <a:ext uri="{FF2B5EF4-FFF2-40B4-BE49-F238E27FC236}">
                <a16:creationId xmlns:a16="http://schemas.microsoft.com/office/drawing/2014/main" id="{69EDF0CB-96F1-4FAF-8984-7CCA4F0ECDE7}"/>
              </a:ext>
            </a:extLst>
          </p:cNvPr>
          <p:cNvSpPr txBox="1">
            <a:spLocks noChangeArrowheads="1"/>
          </p:cNvSpPr>
          <p:nvPr/>
        </p:nvSpPr>
        <p:spPr bwMode="auto">
          <a:xfrm>
            <a:off x="1385888" y="5800725"/>
            <a:ext cx="3063283" cy="79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law of sin</a:t>
            </a:r>
          </a:p>
        </p:txBody>
      </p:sp>
      <p:sp>
        <p:nvSpPr>
          <p:cNvPr id="30" name="Freeform 58">
            <a:extLst>
              <a:ext uri="{FF2B5EF4-FFF2-40B4-BE49-F238E27FC236}">
                <a16:creationId xmlns:a16="http://schemas.microsoft.com/office/drawing/2014/main" id="{56E5DA3F-8D3C-4E39-8B0E-995B9D85BE46}"/>
              </a:ext>
            </a:extLst>
          </p:cNvPr>
          <p:cNvSpPr>
            <a:spLocks/>
          </p:cNvSpPr>
          <p:nvPr/>
        </p:nvSpPr>
        <p:spPr bwMode="auto">
          <a:xfrm rot="16200000" flipV="1">
            <a:off x="4142975" y="1037983"/>
            <a:ext cx="1335452" cy="1184537"/>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3259 w 13259"/>
              <a:gd name="connsiteY0" fmla="*/ 0 h 7306"/>
              <a:gd name="connsiteX1" fmla="*/ 6344 w 13259"/>
              <a:gd name="connsiteY1" fmla="*/ 1206 h 7306"/>
              <a:gd name="connsiteX2" fmla="*/ 2596 w 13259"/>
              <a:gd name="connsiteY2" fmla="*/ 4462 h 7306"/>
              <a:gd name="connsiteX3" fmla="*/ 0 w 13259"/>
              <a:gd name="connsiteY3" fmla="*/ 7306 h 7306"/>
              <a:gd name="connsiteX0" fmla="*/ 8974 w 8974"/>
              <a:gd name="connsiteY0" fmla="*/ 0 h 12195"/>
              <a:gd name="connsiteX1" fmla="*/ 3759 w 8974"/>
              <a:gd name="connsiteY1" fmla="*/ 1651 h 12195"/>
              <a:gd name="connsiteX2" fmla="*/ 932 w 8974"/>
              <a:gd name="connsiteY2" fmla="*/ 6107 h 12195"/>
              <a:gd name="connsiteX3" fmla="*/ 0 w 8974"/>
              <a:gd name="connsiteY3" fmla="*/ 12195 h 12195"/>
              <a:gd name="connsiteX0" fmla="*/ 10012 w 10012"/>
              <a:gd name="connsiteY0" fmla="*/ 0 h 10000"/>
              <a:gd name="connsiteX1" fmla="*/ 4201 w 10012"/>
              <a:gd name="connsiteY1" fmla="*/ 1354 h 10000"/>
              <a:gd name="connsiteX2" fmla="*/ 1051 w 10012"/>
              <a:gd name="connsiteY2" fmla="*/ 5008 h 10000"/>
              <a:gd name="connsiteX3" fmla="*/ 12 w 10012"/>
              <a:gd name="connsiteY3" fmla="*/ 10000 h 10000"/>
              <a:gd name="connsiteX0" fmla="*/ 10029 w 10029"/>
              <a:gd name="connsiteY0" fmla="*/ 0 h 10000"/>
              <a:gd name="connsiteX1" fmla="*/ 4218 w 10029"/>
              <a:gd name="connsiteY1" fmla="*/ 1354 h 10000"/>
              <a:gd name="connsiteX2" fmla="*/ 827 w 10029"/>
              <a:gd name="connsiteY2" fmla="*/ 3825 h 10000"/>
              <a:gd name="connsiteX3" fmla="*/ 29 w 10029"/>
              <a:gd name="connsiteY3" fmla="*/ 10000 h 10000"/>
              <a:gd name="connsiteX0" fmla="*/ 10029 w 10029"/>
              <a:gd name="connsiteY0" fmla="*/ 0 h 10000"/>
              <a:gd name="connsiteX1" fmla="*/ 3917 w 10029"/>
              <a:gd name="connsiteY1" fmla="*/ 685 h 10000"/>
              <a:gd name="connsiteX2" fmla="*/ 827 w 10029"/>
              <a:gd name="connsiteY2" fmla="*/ 3825 h 10000"/>
              <a:gd name="connsiteX3" fmla="*/ 29 w 10029"/>
              <a:gd name="connsiteY3" fmla="*/ 10000 h 10000"/>
              <a:gd name="connsiteX0" fmla="*/ 9887 w 9887"/>
              <a:gd name="connsiteY0" fmla="*/ 0 h 10514"/>
              <a:gd name="connsiteX1" fmla="*/ 3775 w 9887"/>
              <a:gd name="connsiteY1" fmla="*/ 685 h 10514"/>
              <a:gd name="connsiteX2" fmla="*/ 685 w 9887"/>
              <a:gd name="connsiteY2" fmla="*/ 3825 h 10514"/>
              <a:gd name="connsiteX3" fmla="*/ 68 w 9887"/>
              <a:gd name="connsiteY3" fmla="*/ 10514 h 10514"/>
              <a:gd name="connsiteX0" fmla="*/ 9991 w 9991"/>
              <a:gd name="connsiteY0" fmla="*/ 0 h 10000"/>
              <a:gd name="connsiteX1" fmla="*/ 3809 w 9991"/>
              <a:gd name="connsiteY1" fmla="*/ 652 h 10000"/>
              <a:gd name="connsiteX2" fmla="*/ 714 w 9991"/>
              <a:gd name="connsiteY2" fmla="*/ 3198 h 10000"/>
              <a:gd name="connsiteX3" fmla="*/ 60 w 9991"/>
              <a:gd name="connsiteY3" fmla="*/ 10000 h 10000"/>
              <a:gd name="connsiteX0" fmla="*/ 10000 w 10000"/>
              <a:gd name="connsiteY0" fmla="*/ 0 h 10000"/>
              <a:gd name="connsiteX1" fmla="*/ 3812 w 10000"/>
              <a:gd name="connsiteY1" fmla="*/ 358 h 10000"/>
              <a:gd name="connsiteX2" fmla="*/ 715 w 10000"/>
              <a:gd name="connsiteY2" fmla="*/ 3198 h 10000"/>
              <a:gd name="connsiteX3" fmla="*/ 60 w 10000"/>
              <a:gd name="connsiteY3" fmla="*/ 10000 h 10000"/>
              <a:gd name="connsiteX0" fmla="*/ 10000 w 10000"/>
              <a:gd name="connsiteY0" fmla="*/ 9 h 10009"/>
              <a:gd name="connsiteX1" fmla="*/ 3812 w 10000"/>
              <a:gd name="connsiteY1" fmla="*/ 367 h 10009"/>
              <a:gd name="connsiteX2" fmla="*/ 715 w 10000"/>
              <a:gd name="connsiteY2" fmla="*/ 3207 h 10009"/>
              <a:gd name="connsiteX3" fmla="*/ 60 w 10000"/>
              <a:gd name="connsiteY3" fmla="*/ 10009 h 10009"/>
              <a:gd name="connsiteX0" fmla="*/ 10000 w 10000"/>
              <a:gd name="connsiteY0" fmla="*/ 9 h 10009"/>
              <a:gd name="connsiteX1" fmla="*/ 3812 w 10000"/>
              <a:gd name="connsiteY1" fmla="*/ 367 h 10009"/>
              <a:gd name="connsiteX2" fmla="*/ 715 w 10000"/>
              <a:gd name="connsiteY2" fmla="*/ 3207 h 10009"/>
              <a:gd name="connsiteX3" fmla="*/ 60 w 10000"/>
              <a:gd name="connsiteY3" fmla="*/ 10009 h 10009"/>
              <a:gd name="connsiteX0" fmla="*/ 10027 w 10027"/>
              <a:gd name="connsiteY0" fmla="*/ 0 h 10000"/>
              <a:gd name="connsiteX1" fmla="*/ 3839 w 10027"/>
              <a:gd name="connsiteY1" fmla="*/ 358 h 10000"/>
              <a:gd name="connsiteX2" fmla="*/ 651 w 10027"/>
              <a:gd name="connsiteY2" fmla="*/ 3149 h 10000"/>
              <a:gd name="connsiteX3" fmla="*/ 87 w 10027"/>
              <a:gd name="connsiteY3" fmla="*/ 10000 h 10000"/>
              <a:gd name="connsiteX0" fmla="*/ 9540 w 9540"/>
              <a:gd name="connsiteY0" fmla="*/ 0 h 9902"/>
              <a:gd name="connsiteX1" fmla="*/ 3839 w 9540"/>
              <a:gd name="connsiteY1" fmla="*/ 260 h 9902"/>
              <a:gd name="connsiteX2" fmla="*/ 651 w 9540"/>
              <a:gd name="connsiteY2" fmla="*/ 3051 h 9902"/>
              <a:gd name="connsiteX3" fmla="*/ 87 w 9540"/>
              <a:gd name="connsiteY3" fmla="*/ 9902 h 9902"/>
              <a:gd name="connsiteX0" fmla="*/ 10000 w 10000"/>
              <a:gd name="connsiteY0" fmla="*/ 120 h 10120"/>
              <a:gd name="connsiteX1" fmla="*/ 4024 w 10000"/>
              <a:gd name="connsiteY1" fmla="*/ 383 h 10120"/>
              <a:gd name="connsiteX2" fmla="*/ 682 w 10000"/>
              <a:gd name="connsiteY2" fmla="*/ 3201 h 10120"/>
              <a:gd name="connsiteX3" fmla="*/ 91 w 10000"/>
              <a:gd name="connsiteY3" fmla="*/ 10120 h 10120"/>
              <a:gd name="connsiteX0" fmla="*/ 10000 w 10000"/>
              <a:gd name="connsiteY0" fmla="*/ 93 h 10093"/>
              <a:gd name="connsiteX1" fmla="*/ 4024 w 10000"/>
              <a:gd name="connsiteY1" fmla="*/ 356 h 10093"/>
              <a:gd name="connsiteX2" fmla="*/ 682 w 10000"/>
              <a:gd name="connsiteY2" fmla="*/ 3174 h 10093"/>
              <a:gd name="connsiteX3" fmla="*/ 91 w 10000"/>
              <a:gd name="connsiteY3" fmla="*/ 10093 h 10093"/>
              <a:gd name="connsiteX0" fmla="*/ 10000 w 10000"/>
              <a:gd name="connsiteY0" fmla="*/ 252 h 10252"/>
              <a:gd name="connsiteX1" fmla="*/ 3762 w 10000"/>
              <a:gd name="connsiteY1" fmla="*/ 244 h 10252"/>
              <a:gd name="connsiteX2" fmla="*/ 682 w 10000"/>
              <a:gd name="connsiteY2" fmla="*/ 3333 h 10252"/>
              <a:gd name="connsiteX3" fmla="*/ 91 w 10000"/>
              <a:gd name="connsiteY3" fmla="*/ 10252 h 10252"/>
              <a:gd name="connsiteX0" fmla="*/ 10000 w 10000"/>
              <a:gd name="connsiteY0" fmla="*/ 164 h 10164"/>
              <a:gd name="connsiteX1" fmla="*/ 3762 w 10000"/>
              <a:gd name="connsiteY1" fmla="*/ 291 h 10164"/>
              <a:gd name="connsiteX2" fmla="*/ 682 w 10000"/>
              <a:gd name="connsiteY2" fmla="*/ 3245 h 10164"/>
              <a:gd name="connsiteX3" fmla="*/ 91 w 10000"/>
              <a:gd name="connsiteY3" fmla="*/ 10164 h 10164"/>
              <a:gd name="connsiteX0" fmla="*/ 9978 w 9978"/>
              <a:gd name="connsiteY0" fmla="*/ 164 h 10164"/>
              <a:gd name="connsiteX1" fmla="*/ 3740 w 9978"/>
              <a:gd name="connsiteY1" fmla="*/ 291 h 10164"/>
              <a:gd name="connsiteX2" fmla="*/ 660 w 9978"/>
              <a:gd name="connsiteY2" fmla="*/ 3245 h 10164"/>
              <a:gd name="connsiteX3" fmla="*/ 69 w 9978"/>
              <a:gd name="connsiteY3" fmla="*/ 10164 h 10164"/>
              <a:gd name="connsiteX0" fmla="*/ 9999 w 9999"/>
              <a:gd name="connsiteY0" fmla="*/ 119 h 9958"/>
              <a:gd name="connsiteX1" fmla="*/ 3747 w 9999"/>
              <a:gd name="connsiteY1" fmla="*/ 244 h 9958"/>
              <a:gd name="connsiteX2" fmla="*/ 660 w 9999"/>
              <a:gd name="connsiteY2" fmla="*/ 3151 h 9958"/>
              <a:gd name="connsiteX3" fmla="*/ 68 w 9999"/>
              <a:gd name="connsiteY3" fmla="*/ 9958 h 9958"/>
              <a:gd name="connsiteX0" fmla="*/ 10000 w 10000"/>
              <a:gd name="connsiteY0" fmla="*/ 194 h 10074"/>
              <a:gd name="connsiteX1" fmla="*/ 3747 w 10000"/>
              <a:gd name="connsiteY1" fmla="*/ 319 h 10074"/>
              <a:gd name="connsiteX2" fmla="*/ 660 w 10000"/>
              <a:gd name="connsiteY2" fmla="*/ 3238 h 10074"/>
              <a:gd name="connsiteX3" fmla="*/ 68 w 10000"/>
              <a:gd name="connsiteY3" fmla="*/ 10074 h 10074"/>
              <a:gd name="connsiteX0" fmla="*/ 10000 w 10000"/>
              <a:gd name="connsiteY0" fmla="*/ 77 h 9957"/>
              <a:gd name="connsiteX1" fmla="*/ 3747 w 10000"/>
              <a:gd name="connsiteY1" fmla="*/ 202 h 9957"/>
              <a:gd name="connsiteX2" fmla="*/ 660 w 10000"/>
              <a:gd name="connsiteY2" fmla="*/ 3121 h 9957"/>
              <a:gd name="connsiteX3" fmla="*/ 68 w 10000"/>
              <a:gd name="connsiteY3" fmla="*/ 9957 h 9957"/>
              <a:gd name="connsiteX0" fmla="*/ 10000 w 10000"/>
              <a:gd name="connsiteY0" fmla="*/ 119 h 10042"/>
              <a:gd name="connsiteX1" fmla="*/ 3747 w 10000"/>
              <a:gd name="connsiteY1" fmla="*/ 245 h 10042"/>
              <a:gd name="connsiteX2" fmla="*/ 660 w 10000"/>
              <a:gd name="connsiteY2" fmla="*/ 3176 h 10042"/>
              <a:gd name="connsiteX3" fmla="*/ 68 w 10000"/>
              <a:gd name="connsiteY3" fmla="*/ 10042 h 10042"/>
              <a:gd name="connsiteX0" fmla="*/ 10026 w 10026"/>
              <a:gd name="connsiteY0" fmla="*/ 0 h 10270"/>
              <a:gd name="connsiteX1" fmla="*/ 3747 w 10026"/>
              <a:gd name="connsiteY1" fmla="*/ 473 h 10270"/>
              <a:gd name="connsiteX2" fmla="*/ 660 w 10026"/>
              <a:gd name="connsiteY2" fmla="*/ 3404 h 10270"/>
              <a:gd name="connsiteX3" fmla="*/ 68 w 10026"/>
              <a:gd name="connsiteY3" fmla="*/ 10270 h 10270"/>
              <a:gd name="connsiteX0" fmla="*/ 10015 w 10015"/>
              <a:gd name="connsiteY0" fmla="*/ 0 h 10270"/>
              <a:gd name="connsiteX1" fmla="*/ 3736 w 10015"/>
              <a:gd name="connsiteY1" fmla="*/ 473 h 10270"/>
              <a:gd name="connsiteX2" fmla="*/ 649 w 10015"/>
              <a:gd name="connsiteY2" fmla="*/ 3404 h 10270"/>
              <a:gd name="connsiteX3" fmla="*/ 57 w 10015"/>
              <a:gd name="connsiteY3" fmla="*/ 10270 h 10270"/>
              <a:gd name="connsiteX0" fmla="*/ 9981 w 9981"/>
              <a:gd name="connsiteY0" fmla="*/ 0 h 10270"/>
              <a:gd name="connsiteX1" fmla="*/ 3702 w 9981"/>
              <a:gd name="connsiteY1" fmla="*/ 473 h 10270"/>
              <a:gd name="connsiteX2" fmla="*/ 615 w 9981"/>
              <a:gd name="connsiteY2" fmla="*/ 3404 h 10270"/>
              <a:gd name="connsiteX3" fmla="*/ 23 w 9981"/>
              <a:gd name="connsiteY3" fmla="*/ 10270 h 10270"/>
              <a:gd name="connsiteX0" fmla="*/ 10000 w 10000"/>
              <a:gd name="connsiteY0" fmla="*/ 0 h 10000"/>
              <a:gd name="connsiteX1" fmla="*/ 3709 w 10000"/>
              <a:gd name="connsiteY1" fmla="*/ 461 h 10000"/>
              <a:gd name="connsiteX2" fmla="*/ 616 w 10000"/>
              <a:gd name="connsiteY2" fmla="*/ 3315 h 10000"/>
              <a:gd name="connsiteX3" fmla="*/ 23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10000" y="0"/>
                </a:moveTo>
                <a:cubicBezTo>
                  <a:pt x="8011" y="64"/>
                  <a:pt x="4700" y="94"/>
                  <a:pt x="3709" y="461"/>
                </a:cubicBezTo>
                <a:cubicBezTo>
                  <a:pt x="2718" y="828"/>
                  <a:pt x="1387" y="1577"/>
                  <a:pt x="616" y="3315"/>
                </a:cubicBezTo>
                <a:cubicBezTo>
                  <a:pt x="-226" y="4865"/>
                  <a:pt x="51" y="8413"/>
                  <a:pt x="23" y="10000"/>
                </a:cubicBezTo>
              </a:path>
            </a:pathLst>
          </a:custGeom>
          <a:solidFill>
            <a:srgbClr val="FF0000">
              <a:alpha val="0"/>
            </a:srgbClr>
          </a:solidFill>
          <a:ln w="76200">
            <a:solidFill>
              <a:srgbClr val="F6B600"/>
            </a:solidFill>
            <a:round/>
            <a:headEnd type="none" w="med" len="med"/>
            <a:tailEnd type="triangle" w="med" len="med"/>
          </a:ln>
          <a:effectLst>
            <a:glow rad="76200">
              <a:schemeClr val="tx1"/>
            </a:glow>
          </a:effectLst>
        </p:spPr>
        <p:txBody>
          <a:bodyPr/>
          <a:lstStyle/>
          <a:p>
            <a:r>
              <a:rPr lang="en-US"/>
              <a:t>q</a:t>
            </a:r>
            <a:endParaRPr lang="en-US" dirty="0"/>
          </a:p>
        </p:txBody>
      </p:sp>
    </p:spTree>
    <p:extLst>
      <p:ext uri="{BB962C8B-B14F-4D97-AF65-F5344CB8AC3E}">
        <p14:creationId xmlns:p14="http://schemas.microsoft.com/office/powerpoint/2010/main" val="995384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75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40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0"/>
                                  </p:stCondLst>
                                  <p:childTnLst>
                                    <p:set>
                                      <p:cBhvr override="childStyle">
                                        <p:cTn id="39" dur="500" fill="hold"/>
                                        <p:tgtEl>
                                          <p:spTgt spid="10"/>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6" presetClass="exit" presetSubtype="21" fill="hold" grpId="2" nodeType="withEffect">
                                  <p:stCondLst>
                                    <p:cond delay="0"/>
                                  </p:stCondLst>
                                  <p:childTnLst>
                                    <p:animEffect transition="out" filter="barn(inVertical)">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22" presetClass="entr" presetSubtype="8" fill="hold" grpId="0" nodeType="withEffect">
                                  <p:stCondLst>
                                    <p:cond delay="40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par>
                                <p:cTn id="52" presetID="18" presetClass="emph" presetSubtype="0" fill="hold" grpId="1" nodeType="withEffect">
                                  <p:stCondLst>
                                    <p:cond delay="400"/>
                                  </p:stCondLst>
                                  <p:childTnLst>
                                    <p:set>
                                      <p:cBhvr override="childStyle">
                                        <p:cTn id="53" dur="500" fill="hold"/>
                                        <p:tgtEl>
                                          <p:spTgt spid="12"/>
                                        </p:tgtEl>
                                        <p:attrNameLst>
                                          <p:attrName>style.textDecorationUnderline</p:attrName>
                                        </p:attrNameLst>
                                      </p:cBhvr>
                                      <p:to>
                                        <p:strVal val="true"/>
                                      </p:to>
                                    </p:set>
                                  </p:childTnLst>
                                </p:cTn>
                              </p:par>
                              <p:par>
                                <p:cTn id="54" presetID="22" presetClass="entr" presetSubtype="8" fill="hold" grpId="0" nodeType="withEffect">
                                  <p:stCondLst>
                                    <p:cond delay="40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9" presetClass="entr" presetSubtype="0" accel="10000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62" dur="10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63" dur="10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
                                          </p:val>
                                        </p:tav>
                                        <p:tav tm="100000">
                                          <p:val>
                                            <p:strVal val="#ppt_y"/>
                                          </p:val>
                                        </p:tav>
                                      </p:tavLst>
                                    </p:anim>
                                  </p:childTnLst>
                                </p:cTn>
                              </p:par>
                              <p:par>
                                <p:cTn id="65" presetID="39" presetClass="entr" presetSubtype="0" accel="100000" fill="hold" grpId="0" nodeType="withEffect">
                                  <p:stCondLst>
                                    <p:cond delay="5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68"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69"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up)">
                                      <p:cBhvr>
                                        <p:cTn id="75" dur="10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par>
                                <p:cTn id="81" presetID="18" presetClass="emph" presetSubtype="0" fill="hold" grpId="1" nodeType="withEffect">
                                  <p:stCondLst>
                                    <p:cond delay="0"/>
                                  </p:stCondLst>
                                  <p:childTnLst>
                                    <p:set>
                                      <p:cBhvr override="childStyle">
                                        <p:cTn id="82" dur="500" fill="hold"/>
                                        <p:tgtEl>
                                          <p:spTgt spid="14"/>
                                        </p:tgtEl>
                                        <p:attrNameLst>
                                          <p:attrName>style.textDecorationUnderline</p:attrName>
                                        </p:attrNameLst>
                                      </p:cBhvr>
                                      <p:to>
                                        <p:strVal val="true"/>
                                      </p:to>
                                    </p:set>
                                  </p:childTnLst>
                                </p:cTn>
                              </p:par>
                              <p:par>
                                <p:cTn id="83" presetID="22" presetClass="entr" presetSubtype="8"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par>
                                <p:cTn id="86" presetID="22" presetClass="exit" presetSubtype="1" fill="hold" nodeType="withEffect">
                                  <p:stCondLst>
                                    <p:cond delay="0"/>
                                  </p:stCondLst>
                                  <p:childTnLst>
                                    <p:animEffect transition="out" filter="wipe(up)">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1000"/>
                                        <p:tgtEl>
                                          <p:spTgt spid="20"/>
                                        </p:tgtEl>
                                      </p:cBhvr>
                                    </p:animEffect>
                                  </p:childTnLst>
                                </p:cTn>
                              </p:par>
                            </p:childTnLst>
                          </p:cTn>
                        </p:par>
                        <p:par>
                          <p:cTn id="94" fill="hold">
                            <p:stCondLst>
                              <p:cond delay="1000"/>
                            </p:stCondLst>
                            <p:childTnLst>
                              <p:par>
                                <p:cTn id="95" presetID="0" presetClass="entr" presetSubtype="0"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stCondLst>
                                            <p:cond delay="0"/>
                                          </p:stCondLst>
                                        </p:cTn>
                                        <p:tgtEl>
                                          <p:spTgt spid="24"/>
                                        </p:tgtEl>
                                      </p:cBhvr>
                                    </p:animEffect>
                                    <p:anim to="" calcmode="lin" valueType="num">
                                      <p:cBhvr>
                                        <p:cTn id="98"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left)">
                                      <p:cBhvr>
                                        <p:cTn id="104" dur="500"/>
                                        <p:tgtEl>
                                          <p:spTgt spid="16"/>
                                        </p:tgtEl>
                                      </p:cBhvr>
                                    </p:animEffect>
                                  </p:childTnLst>
                                </p:cTn>
                              </p:par>
                              <p:par>
                                <p:cTn id="105" presetID="18" presetClass="emph" presetSubtype="0" fill="hold" grpId="1" nodeType="withEffect">
                                  <p:stCondLst>
                                    <p:cond delay="0"/>
                                  </p:stCondLst>
                                  <p:childTnLst>
                                    <p:set>
                                      <p:cBhvr override="childStyle">
                                        <p:cTn id="106" dur="500" fill="hold"/>
                                        <p:tgtEl>
                                          <p:spTgt spid="16"/>
                                        </p:tgtEl>
                                        <p:attrNameLst>
                                          <p:attrName>style.textDecorationUnderline</p:attrName>
                                        </p:attrNameLst>
                                      </p:cBhvr>
                                      <p:to>
                                        <p:strVal val="true"/>
                                      </p:to>
                                    </p:set>
                                  </p:childTnLst>
                                </p:cTn>
                              </p:par>
                              <p:par>
                                <p:cTn id="107" presetID="22" presetClass="entr" presetSubtype="8"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left)">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0" presetClass="entr" presetSubtype="0" fill="hold" grpId="0" nodeType="clickEffect">
                                  <p:stCondLst>
                                    <p:cond delay="0"/>
                                  </p:stCondLst>
                                  <p:iterate type="lt">
                                    <p:tmPct val="10000"/>
                                  </p:iterate>
                                  <p:childTnLst>
                                    <p:set>
                                      <p:cBhvr>
                                        <p:cTn id="113" dur="1" fill="hold">
                                          <p:stCondLst>
                                            <p:cond delay="0"/>
                                          </p:stCondLst>
                                        </p:cTn>
                                        <p:tgtEl>
                                          <p:spTgt spid="21"/>
                                        </p:tgtEl>
                                        <p:attrNameLst>
                                          <p:attrName>style.visibility</p:attrName>
                                        </p:attrNameLst>
                                      </p:cBhvr>
                                      <p:to>
                                        <p:strVal val="visible"/>
                                      </p:to>
                                    </p:set>
                                    <p:animEffect transition="in" filter="dissolve">
                                      <p:cBhvr>
                                        <p:cTn id="114" dur="500">
                                          <p:stCondLst>
                                            <p:cond delay="0"/>
                                          </p:stCondLst>
                                        </p:cTn>
                                        <p:tgtEl>
                                          <p:spTgt spid="21"/>
                                        </p:tgtEl>
                                      </p:cBhvr>
                                    </p:animEffect>
                                    <p:anim to="" calcmode="lin" valueType="num">
                                      <p:cBhvr>
                                        <p:cTn id="11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16"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117" fill="hold">
                            <p:stCondLst>
                              <p:cond delay="600"/>
                            </p:stCondLst>
                            <p:childTnLst>
                              <p:par>
                                <p:cTn id="118" presetID="26" presetClass="emph" presetSubtype="0" fill="hold" grpId="1" nodeType="afterEffect">
                                  <p:stCondLst>
                                    <p:cond delay="0"/>
                                  </p:stCondLst>
                                  <p:iterate type="lt">
                                    <p:tmPct val="0"/>
                                  </p:iterate>
                                  <p:childTnLst>
                                    <p:animEffect transition="out" filter="fade">
                                      <p:cBhvr>
                                        <p:cTn id="119" dur="500" tmFilter="0, 0; .2, .5; .8, .5; 1, 0"/>
                                        <p:tgtEl>
                                          <p:spTgt spid="21"/>
                                        </p:tgtEl>
                                      </p:cBhvr>
                                    </p:animEffect>
                                    <p:animScale>
                                      <p:cBhvr>
                                        <p:cTn id="120" dur="250" autoRev="1" fill="hold"/>
                                        <p:tgtEl>
                                          <p:spTgt spid="21"/>
                                        </p:tgtEl>
                                      </p:cBhvr>
                                      <p:by x="105000" y="105000"/>
                                    </p:animScale>
                                  </p:childTnLst>
                                </p:cTn>
                              </p:par>
                              <p:par>
                                <p:cTn id="121" presetID="22" presetClass="entr" presetSubtype="8"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wipe(left)">
                                      <p:cBhvr>
                                        <p:cTn id="123" dur="500"/>
                                        <p:tgtEl>
                                          <p:spTgt spid="23"/>
                                        </p:tgtEl>
                                      </p:cBhvr>
                                    </p:animEffect>
                                  </p:childTnLst>
                                </p:cTn>
                              </p:par>
                              <p:par>
                                <p:cTn id="124" presetID="0" presetClass="entr" presetSubtype="0" fill="hold" grpId="0" nodeType="withEffect">
                                  <p:stCondLst>
                                    <p:cond delay="0"/>
                                  </p:stCondLst>
                                  <p:iterate type="lt">
                                    <p:tmPct val="10000"/>
                                  </p:iterate>
                                  <p:childTnLst>
                                    <p:set>
                                      <p:cBhvr>
                                        <p:cTn id="125" dur="1" fill="hold">
                                          <p:stCondLst>
                                            <p:cond delay="0"/>
                                          </p:stCondLst>
                                        </p:cTn>
                                        <p:tgtEl>
                                          <p:spTgt spid="22"/>
                                        </p:tgtEl>
                                        <p:attrNameLst>
                                          <p:attrName>style.visibility</p:attrName>
                                        </p:attrNameLst>
                                      </p:cBhvr>
                                      <p:to>
                                        <p:strVal val="visible"/>
                                      </p:to>
                                    </p:set>
                                    <p:animEffect transition="in" filter="dissolve">
                                      <p:cBhvr>
                                        <p:cTn id="126" dur="500">
                                          <p:stCondLst>
                                            <p:cond delay="0"/>
                                          </p:stCondLst>
                                        </p:cTn>
                                        <p:tgtEl>
                                          <p:spTgt spid="22"/>
                                        </p:tgtEl>
                                      </p:cBhvr>
                                    </p:animEffect>
                                    <p:anim to="" calcmode="lin" valueType="num">
                                      <p:cBhvr>
                                        <p:cTn id="127"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28"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129" fill="hold">
                            <p:stCondLst>
                              <p:cond delay="1600"/>
                            </p:stCondLst>
                            <p:childTnLst>
                              <p:par>
                                <p:cTn id="130" presetID="26" presetClass="emph" presetSubtype="0" fill="hold" grpId="1" nodeType="afterEffect">
                                  <p:stCondLst>
                                    <p:cond delay="0"/>
                                  </p:stCondLst>
                                  <p:iterate type="lt">
                                    <p:tmPct val="0"/>
                                  </p:iterate>
                                  <p:childTnLst>
                                    <p:animEffect transition="out" filter="fade">
                                      <p:cBhvr>
                                        <p:cTn id="131" dur="500" tmFilter="0, 0; .2, .5; .8, .5; 1, 0"/>
                                        <p:tgtEl>
                                          <p:spTgt spid="22"/>
                                        </p:tgtEl>
                                      </p:cBhvr>
                                    </p:animEffect>
                                    <p:animScale>
                                      <p:cBhvr>
                                        <p:cTn id="132" dur="250" autoRev="1" fill="hold"/>
                                        <p:tgtEl>
                                          <p:spTgt spid="22"/>
                                        </p:tgtEl>
                                      </p:cBhvr>
                                      <p:by x="105000" y="105000"/>
                                    </p:animScale>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fade">
                                      <p:cBhvr>
                                        <p:cTn id="137" dur="250"/>
                                        <p:tgtEl>
                                          <p:spTgt spid="26"/>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7"/>
                                        </p:tgtEl>
                                        <p:attrNameLst>
                                          <p:attrName>style.visibility</p:attrName>
                                        </p:attrNameLst>
                                      </p:cBhvr>
                                      <p:to>
                                        <p:strVal val="visible"/>
                                      </p:to>
                                    </p:set>
                                    <p:animEffect transition="in" filter="fade">
                                      <p:cBhvr>
                                        <p:cTn id="140" dur="250"/>
                                        <p:tgtEl>
                                          <p:spTgt spid="27"/>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250"/>
                                        <p:tgtEl>
                                          <p:spTgt spid="28"/>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fade">
                                      <p:cBhvr>
                                        <p:cTn id="146" dur="250"/>
                                        <p:tgtEl>
                                          <p:spTgt spid="29"/>
                                        </p:tgtEl>
                                      </p:cBhvr>
                                    </p:animEffect>
                                  </p:childTnLst>
                                </p:cTn>
                              </p:par>
                              <p:par>
                                <p:cTn id="147" presetID="42" presetClass="path" presetSubtype="0" accel="50000" decel="50000" fill="hold" grpId="2" nodeType="withEffect">
                                  <p:stCondLst>
                                    <p:cond delay="0"/>
                                  </p:stCondLst>
                                  <p:childTnLst>
                                    <p:animMotion origin="layout" path="M -2.77778E-6 1.85185E-6 L -0.35555 -0.40972 " pathEditMode="relative" rAng="0" ptsTypes="AA">
                                      <p:cBhvr>
                                        <p:cTn id="148" dur="2000" fill="hold"/>
                                        <p:tgtEl>
                                          <p:spTgt spid="26"/>
                                        </p:tgtEl>
                                        <p:attrNameLst>
                                          <p:attrName>ppt_x</p:attrName>
                                          <p:attrName>ppt_y</p:attrName>
                                        </p:attrNameLst>
                                      </p:cBhvr>
                                      <p:rCtr x="-17778" y="-20486"/>
                                    </p:animMotion>
                                  </p:childTnLst>
                                </p:cTn>
                              </p:par>
                              <p:par>
                                <p:cTn id="149" presetID="42" presetClass="path" presetSubtype="0" accel="50000" decel="50000" fill="hold" grpId="2" nodeType="withEffect">
                                  <p:stCondLst>
                                    <p:cond delay="0"/>
                                  </p:stCondLst>
                                  <p:childTnLst>
                                    <p:animMotion origin="layout" path="M -2.22222E-6 -7.40741E-7 L 0.37552 -0.48981 " pathEditMode="relative" rAng="0" ptsTypes="AA">
                                      <p:cBhvr>
                                        <p:cTn id="150" dur="2000" fill="hold"/>
                                        <p:tgtEl>
                                          <p:spTgt spid="27"/>
                                        </p:tgtEl>
                                        <p:attrNameLst>
                                          <p:attrName>ppt_x</p:attrName>
                                          <p:attrName>ppt_y</p:attrName>
                                        </p:attrNameLst>
                                      </p:cBhvr>
                                      <p:rCtr x="18767" y="-24491"/>
                                    </p:animMotion>
                                  </p:childTnLst>
                                </p:cTn>
                              </p:par>
                              <p:par>
                                <p:cTn id="151" presetID="42" presetClass="path" presetSubtype="0" accel="50000" decel="50000" fill="hold" grpId="2" nodeType="withEffect">
                                  <p:stCondLst>
                                    <p:cond delay="0"/>
                                  </p:stCondLst>
                                  <p:childTnLst>
                                    <p:animMotion origin="layout" path="M 4.44444E-6 2.22222E-6 L -0.44306 -0.40903 " pathEditMode="relative" rAng="0" ptsTypes="AA">
                                      <p:cBhvr>
                                        <p:cTn id="152" dur="2000" fill="hold"/>
                                        <p:tgtEl>
                                          <p:spTgt spid="28"/>
                                        </p:tgtEl>
                                        <p:attrNameLst>
                                          <p:attrName>ppt_x</p:attrName>
                                          <p:attrName>ppt_y</p:attrName>
                                        </p:attrNameLst>
                                      </p:cBhvr>
                                      <p:rCtr x="-22153" y="-20463"/>
                                    </p:animMotion>
                                  </p:childTnLst>
                                </p:cTn>
                              </p:par>
                              <p:par>
                                <p:cTn id="153" presetID="42" presetClass="path" presetSubtype="0" accel="50000" decel="50000" fill="hold" grpId="2" nodeType="withEffect">
                                  <p:stCondLst>
                                    <p:cond delay="0"/>
                                  </p:stCondLst>
                                  <p:childTnLst>
                                    <p:animMotion origin="layout" path="M 2.77778E-6 -2.22222E-6 L 0.35642 -0.50347 " pathEditMode="relative" rAng="0" ptsTypes="AA">
                                      <p:cBhvr>
                                        <p:cTn id="154" dur="2000" fill="hold"/>
                                        <p:tgtEl>
                                          <p:spTgt spid="29"/>
                                        </p:tgtEl>
                                        <p:attrNameLst>
                                          <p:attrName>ppt_x</p:attrName>
                                          <p:attrName>ppt_y</p:attrName>
                                        </p:attrNameLst>
                                      </p:cBhvr>
                                      <p:rCtr x="17812" y="-25185"/>
                                    </p:animMotion>
                                  </p:childTnLst>
                                </p:cTn>
                              </p:par>
                              <p:par>
                                <p:cTn id="155" presetID="10" presetClass="exit" presetSubtype="0" fill="hold" grpId="1" nodeType="withEffect">
                                  <p:stCondLst>
                                    <p:cond delay="0"/>
                                  </p:stCondLst>
                                  <p:childTnLst>
                                    <p:animEffect transition="out" filter="fade">
                                      <p:cBhvr>
                                        <p:cTn id="156" dur="1250"/>
                                        <p:tgtEl>
                                          <p:spTgt spid="3074"/>
                                        </p:tgtEl>
                                      </p:cBhvr>
                                    </p:animEffect>
                                    <p:set>
                                      <p:cBhvr>
                                        <p:cTn id="157" dur="1" fill="hold">
                                          <p:stCondLst>
                                            <p:cond delay="1249"/>
                                          </p:stCondLst>
                                        </p:cTn>
                                        <p:tgtEl>
                                          <p:spTgt spid="3074"/>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7"/>
                                        </p:tgtEl>
                                      </p:cBhvr>
                                    </p:animEffect>
                                    <p:set>
                                      <p:cBhvr>
                                        <p:cTn id="160" dur="1" fill="hold">
                                          <p:stCondLst>
                                            <p:cond delay="499"/>
                                          </p:stCondLst>
                                        </p:cTn>
                                        <p:tgtEl>
                                          <p:spTgt spid="7"/>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1"/>
                                        </p:tgtEl>
                                      </p:cBhvr>
                                    </p:animEffect>
                                    <p:set>
                                      <p:cBhvr>
                                        <p:cTn id="166" dur="1" fill="hold">
                                          <p:stCondLst>
                                            <p:cond delay="499"/>
                                          </p:stCondLst>
                                        </p:cTn>
                                        <p:tgtEl>
                                          <p:spTgt spid="11"/>
                                        </p:tgtEl>
                                        <p:attrNameLst>
                                          <p:attrName>style.visibility</p:attrName>
                                        </p:attrNameLst>
                                      </p:cBhvr>
                                      <p:to>
                                        <p:strVal val="hidden"/>
                                      </p:to>
                                    </p:set>
                                  </p:childTnLst>
                                </p:cTn>
                              </p:par>
                              <p:par>
                                <p:cTn id="167" presetID="10" presetClass="exit" presetSubtype="0" fill="hold" grpId="2" nodeType="withEffect">
                                  <p:stCondLst>
                                    <p:cond delay="0"/>
                                  </p:stCondLst>
                                  <p:childTnLst>
                                    <p:animEffect transition="out" filter="fade">
                                      <p:cBhvr>
                                        <p:cTn id="168" dur="500"/>
                                        <p:tgtEl>
                                          <p:spTgt spid="10"/>
                                        </p:tgtEl>
                                      </p:cBhvr>
                                    </p:animEffect>
                                    <p:set>
                                      <p:cBhvr>
                                        <p:cTn id="169" dur="1" fill="hold">
                                          <p:stCondLst>
                                            <p:cond delay="499"/>
                                          </p:stCondLst>
                                        </p:cTn>
                                        <p:tgtEl>
                                          <p:spTgt spid="10"/>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3"/>
                                        </p:tgtEl>
                                      </p:cBhvr>
                                    </p:animEffect>
                                    <p:set>
                                      <p:cBhvr>
                                        <p:cTn id="172" dur="1" fill="hold">
                                          <p:stCondLst>
                                            <p:cond delay="499"/>
                                          </p:stCondLst>
                                        </p:cTn>
                                        <p:tgtEl>
                                          <p:spTgt spid="13"/>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12"/>
                                        </p:tgtEl>
                                      </p:cBhvr>
                                    </p:animEffect>
                                    <p:set>
                                      <p:cBhvr>
                                        <p:cTn id="175" dur="1" fill="hold">
                                          <p:stCondLst>
                                            <p:cond delay="499"/>
                                          </p:stCondLst>
                                        </p:cTn>
                                        <p:tgtEl>
                                          <p:spTgt spid="12"/>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17"/>
                                        </p:tgtEl>
                                      </p:cBhvr>
                                    </p:animEffect>
                                    <p:set>
                                      <p:cBhvr>
                                        <p:cTn id="184" dur="1" fill="hold">
                                          <p:stCondLst>
                                            <p:cond delay="499"/>
                                          </p:stCondLst>
                                        </p:cTn>
                                        <p:tgtEl>
                                          <p:spTgt spid="17"/>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16"/>
                                        </p:tgtEl>
                                      </p:cBhvr>
                                    </p:animEffect>
                                    <p:set>
                                      <p:cBhvr>
                                        <p:cTn id="187" dur="1" fill="hold">
                                          <p:stCondLst>
                                            <p:cond delay="499"/>
                                          </p:stCondLst>
                                        </p:cTn>
                                        <p:tgtEl>
                                          <p:spTgt spid="16"/>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8"/>
                                        </p:tgtEl>
                                      </p:cBhvr>
                                    </p:animEffect>
                                    <p:set>
                                      <p:cBhvr>
                                        <p:cTn id="190" dur="1" fill="hold">
                                          <p:stCondLst>
                                            <p:cond delay="499"/>
                                          </p:stCondLst>
                                        </p:cTn>
                                        <p:tgtEl>
                                          <p:spTgt spid="18"/>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19"/>
                                        </p:tgtEl>
                                      </p:cBhvr>
                                    </p:animEffect>
                                    <p:set>
                                      <p:cBhvr>
                                        <p:cTn id="193" dur="1" fill="hold">
                                          <p:stCondLst>
                                            <p:cond delay="499"/>
                                          </p:stCondLst>
                                        </p:cTn>
                                        <p:tgtEl>
                                          <p:spTgt spid="19"/>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20"/>
                                        </p:tgtEl>
                                      </p:cBhvr>
                                    </p:animEffect>
                                    <p:set>
                                      <p:cBhvr>
                                        <p:cTn id="196" dur="1" fill="hold">
                                          <p:stCondLst>
                                            <p:cond delay="499"/>
                                          </p:stCondLst>
                                        </p:cTn>
                                        <p:tgtEl>
                                          <p:spTgt spid="20"/>
                                        </p:tgtEl>
                                        <p:attrNameLst>
                                          <p:attrName>style.visibility</p:attrName>
                                        </p:attrNameLst>
                                      </p:cBhvr>
                                      <p:to>
                                        <p:strVal val="hidden"/>
                                      </p:to>
                                    </p:set>
                                  </p:childTnLst>
                                </p:cTn>
                              </p:par>
                              <p:par>
                                <p:cTn id="197" presetID="10" presetClass="exit" presetSubtype="0" fill="hold" grpId="2" nodeType="withEffect">
                                  <p:stCondLst>
                                    <p:cond delay="0"/>
                                  </p:stCondLst>
                                  <p:iterate type="lt">
                                    <p:tmPct val="0"/>
                                  </p:iterate>
                                  <p:childTnLst>
                                    <p:animEffect transition="out" filter="fade">
                                      <p:cBhvr>
                                        <p:cTn id="198" dur="500"/>
                                        <p:tgtEl>
                                          <p:spTgt spid="21"/>
                                        </p:tgtEl>
                                      </p:cBhvr>
                                    </p:animEffect>
                                    <p:set>
                                      <p:cBhvr>
                                        <p:cTn id="199" dur="1" fill="hold">
                                          <p:stCondLst>
                                            <p:cond delay="499"/>
                                          </p:stCondLst>
                                        </p:cTn>
                                        <p:tgtEl>
                                          <p:spTgt spid="21"/>
                                        </p:tgtEl>
                                        <p:attrNameLst>
                                          <p:attrName>style.visibility</p:attrName>
                                        </p:attrNameLst>
                                      </p:cBhvr>
                                      <p:to>
                                        <p:strVal val="hidden"/>
                                      </p:to>
                                    </p:set>
                                  </p:childTnLst>
                                </p:cTn>
                              </p:par>
                              <p:par>
                                <p:cTn id="200" presetID="10" presetClass="exit" presetSubtype="0" fill="hold" grpId="2" nodeType="withEffect">
                                  <p:stCondLst>
                                    <p:cond delay="0"/>
                                  </p:stCondLst>
                                  <p:iterate type="lt">
                                    <p:tmPct val="0"/>
                                  </p:iterate>
                                  <p:childTnLst>
                                    <p:animEffect transition="out" filter="fade">
                                      <p:cBhvr>
                                        <p:cTn id="201" dur="500"/>
                                        <p:tgtEl>
                                          <p:spTgt spid="22"/>
                                        </p:tgtEl>
                                      </p:cBhvr>
                                    </p:animEffect>
                                    <p:set>
                                      <p:cBhvr>
                                        <p:cTn id="202" dur="1" fill="hold">
                                          <p:stCondLst>
                                            <p:cond delay="499"/>
                                          </p:stCondLst>
                                        </p:cTn>
                                        <p:tgtEl>
                                          <p:spTgt spid="2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23"/>
                                        </p:tgtEl>
                                      </p:cBhvr>
                                    </p:animEffect>
                                    <p:set>
                                      <p:cBhvr>
                                        <p:cTn id="205" dur="1" fill="hold">
                                          <p:stCondLst>
                                            <p:cond delay="499"/>
                                          </p:stCondLst>
                                        </p:cTn>
                                        <p:tgtEl>
                                          <p:spTgt spid="2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24"/>
                                        </p:tgtEl>
                                      </p:cBhvr>
                                    </p:animEffect>
                                    <p:set>
                                      <p:cBhvr>
                                        <p:cTn id="208" dur="1" fill="hold">
                                          <p:stCondLst>
                                            <p:cond delay="499"/>
                                          </p:stCondLst>
                                        </p:cTn>
                                        <p:tgtEl>
                                          <p:spTgt spid="24"/>
                                        </p:tgtEl>
                                        <p:attrNameLst>
                                          <p:attrName>style.visibility</p:attrName>
                                        </p:attrNameLst>
                                      </p:cBhvr>
                                      <p:to>
                                        <p:strVal val="hidden"/>
                                      </p:to>
                                    </p:set>
                                  </p:childTnLst>
                                </p:cTn>
                              </p:par>
                            </p:childTnLst>
                          </p:cTn>
                        </p:par>
                        <p:par>
                          <p:cTn id="209" fill="hold">
                            <p:stCondLst>
                              <p:cond delay="2000"/>
                            </p:stCondLst>
                            <p:childTnLst>
                              <p:par>
                                <p:cTn id="210" presetID="10" presetClass="entr" presetSubtype="0" fill="hold" grpId="0" nodeType="afterEffect">
                                  <p:stCondLst>
                                    <p:cond delay="0"/>
                                  </p:stCondLst>
                                  <p:childTnLst>
                                    <p:set>
                                      <p:cBhvr>
                                        <p:cTn id="211" dur="1" fill="hold">
                                          <p:stCondLst>
                                            <p:cond delay="0"/>
                                          </p:stCondLst>
                                        </p:cTn>
                                        <p:tgtEl>
                                          <p:spTgt spid="25"/>
                                        </p:tgtEl>
                                        <p:attrNameLst>
                                          <p:attrName>style.visibility</p:attrName>
                                        </p:attrNameLst>
                                      </p:cBhvr>
                                      <p:to>
                                        <p:strVal val="visible"/>
                                      </p:to>
                                    </p:set>
                                    <p:animEffect transition="in" filter="fade">
                                      <p:cBhvr>
                                        <p:cTn id="212" dur="250"/>
                                        <p:tgtEl>
                                          <p:spTgt spid="25"/>
                                        </p:tgtEl>
                                      </p:cBhvr>
                                    </p:animEffect>
                                  </p:childTnLst>
                                </p:cTn>
                              </p:par>
                              <p:par>
                                <p:cTn id="213" presetID="10" presetClass="exit" presetSubtype="0" fill="hold" grpId="1" nodeType="withEffect">
                                  <p:stCondLst>
                                    <p:cond delay="0"/>
                                  </p:stCondLst>
                                  <p:childTnLst>
                                    <p:animEffect transition="out" filter="fade">
                                      <p:cBhvr>
                                        <p:cTn id="214" dur="500"/>
                                        <p:tgtEl>
                                          <p:spTgt spid="26"/>
                                        </p:tgtEl>
                                      </p:cBhvr>
                                    </p:animEffect>
                                    <p:set>
                                      <p:cBhvr>
                                        <p:cTn id="215" dur="1" fill="hold">
                                          <p:stCondLst>
                                            <p:cond delay="499"/>
                                          </p:stCondLst>
                                        </p:cTn>
                                        <p:tgtEl>
                                          <p:spTgt spid="26"/>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27"/>
                                        </p:tgtEl>
                                      </p:cBhvr>
                                    </p:animEffect>
                                    <p:set>
                                      <p:cBhvr>
                                        <p:cTn id="218" dur="1" fill="hold">
                                          <p:stCondLst>
                                            <p:cond delay="499"/>
                                          </p:stCondLst>
                                        </p:cTn>
                                        <p:tgtEl>
                                          <p:spTgt spid="27"/>
                                        </p:tgtEl>
                                        <p:attrNameLst>
                                          <p:attrName>style.visibility</p:attrName>
                                        </p:attrNameLst>
                                      </p:cBhvr>
                                      <p:to>
                                        <p:strVal val="hidden"/>
                                      </p:to>
                                    </p:set>
                                  </p:childTnLst>
                                </p:cTn>
                              </p:par>
                              <p:par>
                                <p:cTn id="219" presetID="10" presetClass="exit" presetSubtype="0" fill="hold" grpId="1" nodeType="withEffect">
                                  <p:stCondLst>
                                    <p:cond delay="0"/>
                                  </p:stCondLst>
                                  <p:childTnLst>
                                    <p:animEffect transition="out" filter="fade">
                                      <p:cBhvr>
                                        <p:cTn id="220" dur="500"/>
                                        <p:tgtEl>
                                          <p:spTgt spid="28"/>
                                        </p:tgtEl>
                                      </p:cBhvr>
                                    </p:animEffect>
                                    <p:set>
                                      <p:cBhvr>
                                        <p:cTn id="221" dur="1" fill="hold">
                                          <p:stCondLst>
                                            <p:cond delay="499"/>
                                          </p:stCondLst>
                                        </p:cTn>
                                        <p:tgtEl>
                                          <p:spTgt spid="28"/>
                                        </p:tgtEl>
                                        <p:attrNameLst>
                                          <p:attrName>style.visibility</p:attrName>
                                        </p:attrNameLst>
                                      </p:cBhvr>
                                      <p:to>
                                        <p:strVal val="hidden"/>
                                      </p:to>
                                    </p:set>
                                  </p:childTnLst>
                                </p:cTn>
                              </p:par>
                              <p:par>
                                <p:cTn id="222" presetID="10" presetClass="exit" presetSubtype="0" fill="hold" grpId="1" nodeType="withEffect">
                                  <p:stCondLst>
                                    <p:cond delay="0"/>
                                  </p:stCondLst>
                                  <p:childTnLst>
                                    <p:animEffect transition="out" filter="fade">
                                      <p:cBhvr>
                                        <p:cTn id="223" dur="500"/>
                                        <p:tgtEl>
                                          <p:spTgt spid="29"/>
                                        </p:tgtEl>
                                      </p:cBhvr>
                                    </p:animEffect>
                                    <p:set>
                                      <p:cBhvr>
                                        <p:cTn id="22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4" grpId="0"/>
      <p:bldP spid="14" grpId="1"/>
      <p:bldP spid="14" grpId="2"/>
      <p:bldP spid="12" grpId="0"/>
      <p:bldP spid="12" grpId="1"/>
      <p:bldP spid="12" grpId="2"/>
      <p:bldP spid="8" grpId="0"/>
      <p:bldP spid="8" grpId="1"/>
      <p:bldP spid="8" grpId="2"/>
      <p:bldP spid="6" grpId="0"/>
      <p:bldP spid="6" grpId="1"/>
      <p:bldP spid="6" grpId="2"/>
      <p:bldP spid="16" grpId="0"/>
      <p:bldP spid="16" grpId="1"/>
      <p:bldP spid="16" grpId="2"/>
      <p:bldP spid="3074" grpId="0"/>
      <p:bldP spid="3074" grpId="1"/>
      <p:bldP spid="4" grpId="1"/>
      <p:bldP spid="5" grpId="1"/>
      <p:bldP spid="7" grpId="0"/>
      <p:bldP spid="7" grpId="1"/>
      <p:bldP spid="9" grpId="0"/>
      <p:bldP spid="9" grpId="1"/>
      <p:bldP spid="11" grpId="0"/>
      <p:bldP spid="11" grpId="1"/>
      <p:bldP spid="13" grpId="0"/>
      <p:bldP spid="13" grpId="1"/>
      <p:bldP spid="15" grpId="0"/>
      <p:bldP spid="15" grpId="1"/>
      <p:bldP spid="17" grpId="0"/>
      <p:bldP spid="17" grpId="1"/>
      <p:bldP spid="18" grpId="0"/>
      <p:bldP spid="18" grpId="1"/>
      <p:bldP spid="19" grpId="0"/>
      <p:bldP spid="19" grpId="1"/>
      <p:bldP spid="21" grpId="0"/>
      <p:bldP spid="21" grpId="1"/>
      <p:bldP spid="21" grpId="2"/>
      <p:bldP spid="22" grpId="0"/>
      <p:bldP spid="22" grpId="1"/>
      <p:bldP spid="22" grpId="2"/>
      <p:bldP spid="23" grpId="0"/>
      <p:bldP spid="23" grpId="1"/>
      <p:bldP spid="24" grpId="0" animBg="1"/>
      <p:bldP spid="24" grpId="1" animBg="1"/>
      <p:bldP spid="25" grpId="0"/>
      <p:bldP spid="26" grpId="0"/>
      <p:bldP spid="26" grpId="1"/>
      <p:bldP spid="26" grpId="2"/>
      <p:bldP spid="27" grpId="0"/>
      <p:bldP spid="27" grpId="1"/>
      <p:bldP spid="27" grpId="2"/>
      <p:bldP spid="28" grpId="0"/>
      <p:bldP spid="28" grpId="1"/>
      <p:bldP spid="28" grpId="2"/>
      <p:bldP spid="29" grpId="0"/>
      <p:bldP spid="29" grpId="1"/>
      <p:bldP spid="29"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B11DD-DA9B-4EB6-9A58-713F2CA22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1477908"/>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flesh lusts against the Spirit, and the Spirit against the flesh; and these are contrary to one another, so that you do not do the things that you wish.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112836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1FB94-82EB-444B-9FE9-A3610CAF7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has been born of God does not sin, for His seed remains in him; and he cannot sin, because he has been born of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CF0B419C-82A6-498D-8EFD-6118724BB229}"/>
              </a:ext>
            </a:extLst>
          </p:cNvPr>
          <p:cNvSpPr txBox="1">
            <a:spLocks noChangeArrowheads="1"/>
          </p:cNvSpPr>
          <p:nvPr/>
        </p:nvSpPr>
        <p:spPr bwMode="auto">
          <a:xfrm>
            <a:off x="2454614" y="2407406"/>
            <a:ext cx="1394250" cy="76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12">
            <a:extLst>
              <a:ext uri="{FF2B5EF4-FFF2-40B4-BE49-F238E27FC236}">
                <a16:creationId xmlns:a16="http://schemas.microsoft.com/office/drawing/2014/main" id="{49D86ADD-5A81-44FA-8269-3FA26F8EF91C}"/>
              </a:ext>
            </a:extLst>
          </p:cNvPr>
          <p:cNvSpPr>
            <a:spLocks noChangeArrowheads="1"/>
          </p:cNvSpPr>
          <p:nvPr/>
        </p:nvSpPr>
        <p:spPr bwMode="auto">
          <a:xfrm>
            <a:off x="5059902" y="2395743"/>
            <a:ext cx="1745847" cy="77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Grace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7" name="Rectangle 12">
            <a:extLst>
              <a:ext uri="{FF2B5EF4-FFF2-40B4-BE49-F238E27FC236}">
                <a16:creationId xmlns:a16="http://schemas.microsoft.com/office/drawing/2014/main" id="{7C4D1C05-433A-4128-8368-0698C92E73FF}"/>
              </a:ext>
            </a:extLst>
          </p:cNvPr>
          <p:cNvSpPr>
            <a:spLocks noChangeArrowheads="1"/>
          </p:cNvSpPr>
          <p:nvPr/>
        </p:nvSpPr>
        <p:spPr bwMode="auto">
          <a:xfrm>
            <a:off x="2904530" y="3749041"/>
            <a:ext cx="3143573" cy="78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Forgiveness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5" name="Rectangle 2" hidden="1">
            <a:extLst>
              <a:ext uri="{FF2B5EF4-FFF2-40B4-BE49-F238E27FC236}">
                <a16:creationId xmlns:a16="http://schemas.microsoft.com/office/drawing/2014/main" id="{EA977C99-B165-4E08-B0D2-B4463115950C}"/>
              </a:ext>
            </a:extLst>
          </p:cNvPr>
          <p:cNvSpPr txBox="1">
            <a:spLocks noChangeArrowheads="1"/>
          </p:cNvSpPr>
          <p:nvPr/>
        </p:nvSpPr>
        <p:spPr bwMode="auto">
          <a:xfrm>
            <a:off x="1679720" y="2362802"/>
            <a:ext cx="949179" cy="78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159392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42" presetClass="path" presetSubtype="0" accel="50000" decel="50000" fill="hold" grpId="2" nodeType="withEffect">
                                  <p:stCondLst>
                                    <p:cond delay="0"/>
                                  </p:stCondLst>
                                  <p:childTnLst>
                                    <p:animMotion origin="layout" path="M 1.94444E-6 0 L -0.10868 -0.00463 " pathEditMode="relative" rAng="0" ptsTypes="AA">
                                      <p:cBhvr>
                                        <p:cTn id="33" dur="2000" fill="hold"/>
                                        <p:tgtEl>
                                          <p:spTgt spid="4"/>
                                        </p:tgtEl>
                                        <p:attrNameLst>
                                          <p:attrName>ppt_x</p:attrName>
                                          <p:attrName>ppt_y</p:attrName>
                                        </p:attrNameLst>
                                      </p:cBhvr>
                                      <p:rCtr x="-5434" y="-231"/>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6" grpId="0"/>
      <p:bldP spid="6" grpId="1"/>
      <p:bldP spid="7" grpId="0"/>
      <p:bldP spid="7"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72302-6D38-4450-B9B7-1DCB0A9AF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16-Point Star 3">
            <a:extLst>
              <a:ext uri="{FF2B5EF4-FFF2-40B4-BE49-F238E27FC236}">
                <a16:creationId xmlns:a16="http://schemas.microsoft.com/office/drawing/2014/main" id="{24C9857A-20F1-4471-8FE3-3CC6C5F1286A}"/>
              </a:ext>
            </a:extLst>
          </p:cNvPr>
          <p:cNvSpPr/>
          <p:nvPr/>
        </p:nvSpPr>
        <p:spPr>
          <a:xfrm>
            <a:off x="2102935" y="1195618"/>
            <a:ext cx="5711589" cy="5339497"/>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4">
            <a:extLst>
              <a:ext uri="{FF2B5EF4-FFF2-40B4-BE49-F238E27FC236}">
                <a16:creationId xmlns:a16="http://schemas.microsoft.com/office/drawing/2014/main" id="{27949D47-E12A-4E42-B385-C956F534805B}"/>
              </a:ext>
            </a:extLst>
          </p:cNvPr>
          <p:cNvSpPr/>
          <p:nvPr/>
        </p:nvSpPr>
        <p:spPr>
          <a:xfrm>
            <a:off x="2122226" y="1102056"/>
            <a:ext cx="5711589" cy="5653585"/>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0B36E65-3D0D-40F0-AF0A-265CAB849636}"/>
              </a:ext>
            </a:extLst>
          </p:cNvPr>
          <p:cNvSpPr txBox="1">
            <a:spLocks/>
          </p:cNvSpPr>
          <p:nvPr/>
        </p:nvSpPr>
        <p:spPr>
          <a:xfrm>
            <a:off x="5632991" y="3114374"/>
            <a:ext cx="286512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under</a:t>
            </a:r>
          </a:p>
        </p:txBody>
      </p:sp>
      <p:sp>
        <p:nvSpPr>
          <p:cNvPr id="8" name="Title 1">
            <a:extLst>
              <a:ext uri="{FF2B5EF4-FFF2-40B4-BE49-F238E27FC236}">
                <a16:creationId xmlns:a16="http://schemas.microsoft.com/office/drawing/2014/main" id="{C80143D9-9C83-447D-864F-86B66A501B9D}"/>
              </a:ext>
            </a:extLst>
          </p:cNvPr>
          <p:cNvSpPr txBox="1">
            <a:spLocks/>
          </p:cNvSpPr>
          <p:nvPr/>
        </p:nvSpPr>
        <p:spPr>
          <a:xfrm>
            <a:off x="483204" y="3784934"/>
            <a:ext cx="524256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but under grace</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sin shall not have dominion over you, for you are not under law but under grace.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6:14 </a:t>
            </a:r>
          </a:p>
        </p:txBody>
      </p:sp>
      <p:sp>
        <p:nvSpPr>
          <p:cNvPr id="4" name="Rectangle 2">
            <a:extLst>
              <a:ext uri="{FF2B5EF4-FFF2-40B4-BE49-F238E27FC236}">
                <a16:creationId xmlns:a16="http://schemas.microsoft.com/office/drawing/2014/main" id="{AD1C9A22-A0F1-4FAE-ADF6-B0B6C822A692}"/>
              </a:ext>
            </a:extLst>
          </p:cNvPr>
          <p:cNvSpPr txBox="1">
            <a:spLocks noChangeArrowheads="1"/>
          </p:cNvSpPr>
          <p:nvPr/>
        </p:nvSpPr>
        <p:spPr bwMode="auto">
          <a:xfrm>
            <a:off x="1679720" y="2362802"/>
            <a:ext cx="949179" cy="78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3BC19518-D286-45ED-A604-1C7A1A91AB34}"/>
              </a:ext>
            </a:extLst>
          </p:cNvPr>
          <p:cNvSpPr txBox="1">
            <a:spLocks noChangeArrowheads="1"/>
          </p:cNvSpPr>
          <p:nvPr/>
        </p:nvSpPr>
        <p:spPr bwMode="auto">
          <a:xfrm>
            <a:off x="5611557" y="3048001"/>
            <a:ext cx="2913317" cy="76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under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10F9111-5CBC-4AF7-9212-ABAF0DE645DF}"/>
              </a:ext>
            </a:extLst>
          </p:cNvPr>
          <p:cNvSpPr txBox="1">
            <a:spLocks noChangeArrowheads="1"/>
          </p:cNvSpPr>
          <p:nvPr/>
        </p:nvSpPr>
        <p:spPr bwMode="auto">
          <a:xfrm>
            <a:off x="473106" y="3726481"/>
            <a:ext cx="5279216" cy="75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but under grace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770C6B01-BBCC-4FC2-91EB-F2B23A56D348}"/>
              </a:ext>
            </a:extLst>
          </p:cNvPr>
          <p:cNvSpPr txBox="1">
            <a:spLocks noChangeArrowheads="1"/>
          </p:cNvSpPr>
          <p:nvPr/>
        </p:nvSpPr>
        <p:spPr bwMode="auto">
          <a:xfrm>
            <a:off x="572989" y="3197860"/>
            <a:ext cx="1011971" cy="72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687129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4792 0.03148 " pathEditMode="relative" rAng="0" ptsTypes="AA">
                                      <p:cBhvr>
                                        <p:cTn id="10" dur="750" spd="-100000" fill="hold"/>
                                        <p:tgtEl>
                                          <p:spTgt spid="3074"/>
                                        </p:tgtEl>
                                        <p:attrNameLst>
                                          <p:attrName>ppt_x</p:attrName>
                                          <p:attrName>ppt_y</p:attrName>
                                        </p:attrNameLst>
                                      </p:cBhvr>
                                      <p:rCtr x="2396" y="1574"/>
                                    </p:animMotion>
                                  </p:childTnLst>
                                </p:cTn>
                              </p:par>
                              <p:par>
                                <p:cTn id="11" presetID="23" presetClass="entr" presetSubtype="16" fill="hold" grpId="1"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3" presetClass="entr" presetSubtype="16" fill="hold" grpId="1"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8" presetClass="emph" presetSubtype="0" repeatCount="indefinite" fill="hold" grpId="0" nodeType="withEffect">
                                  <p:stCondLst>
                                    <p:cond delay="250"/>
                                  </p:stCondLst>
                                  <p:childTnLst>
                                    <p:animRot by="-21600000">
                                      <p:cBhvr>
                                        <p:cTn id="20" dur="1000" fill="hold"/>
                                        <p:tgtEl>
                                          <p:spTgt spid="10"/>
                                        </p:tgtEl>
                                        <p:attrNameLst>
                                          <p:attrName>r</p:attrName>
                                        </p:attrNameLst>
                                      </p:cBhvr>
                                    </p:animRot>
                                  </p:childTnLst>
                                </p:cTn>
                              </p:par>
                              <p:par>
                                <p:cTn id="21" presetID="8" presetClass="emph" presetSubtype="0" repeatCount="indefinite" fill="hold" grpId="0" nodeType="withEffect">
                                  <p:stCondLst>
                                    <p:cond delay="250"/>
                                  </p:stCondLst>
                                  <p:childTnLst>
                                    <p:animRot by="21600000">
                                      <p:cBhvr>
                                        <p:cTn id="22" dur="500" fill="hold"/>
                                        <p:tgtEl>
                                          <p:spTgt spid="11"/>
                                        </p:tgtEl>
                                        <p:attrNameLst>
                                          <p:attrName>r</p:attrName>
                                        </p:attrNameLst>
                                      </p:cBhvr>
                                    </p:animRot>
                                  </p:childTnLst>
                                </p:cTn>
                              </p:par>
                            </p:childTnLst>
                          </p:cTn>
                        </p:par>
                        <p:par>
                          <p:cTn id="23" fill="hold">
                            <p:stCondLst>
                              <p:cond delay="1250"/>
                            </p:stCondLst>
                            <p:childTnLst>
                              <p:par>
                                <p:cTn id="24" presetID="10" presetClass="exit" presetSubtype="0" fill="hold" grpId="1"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40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600"/>
                                        <p:tgtEl>
                                          <p:spTgt spid="8"/>
                                        </p:tgtEl>
                                      </p:cBhvr>
                                    </p:animEffect>
                                  </p:childTnLst>
                                </p:cTn>
                              </p:par>
                              <p:par>
                                <p:cTn id="40" presetID="18" presetClass="emph" presetSubtype="0" fill="hold" grpId="1" nodeType="withEffect">
                                  <p:stCondLst>
                                    <p:cond delay="400"/>
                                  </p:stCondLst>
                                  <p:childTnLst>
                                    <p:set>
                                      <p:cBhvr override="childStyle">
                                        <p:cTn id="41" dur="600" fill="hold"/>
                                        <p:tgtEl>
                                          <p:spTgt spid="8"/>
                                        </p:tgtEl>
                                        <p:attrNameLst>
                                          <p:attrName>style.textDecorationUnderline</p:attrName>
                                        </p:attrNameLst>
                                      </p:cBhvr>
                                      <p:to>
                                        <p:strVal val="true"/>
                                      </p:to>
                                    </p:set>
                                  </p:childTnLst>
                                </p:cTn>
                              </p:par>
                              <p:par>
                                <p:cTn id="42" presetID="22" presetClass="entr" presetSubtype="8" fill="hold" grpId="0" nodeType="withEffect">
                                  <p:stCondLst>
                                    <p:cond delay="40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6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50"/>
                                        <p:tgtEl>
                                          <p:spTgt spid="4"/>
                                        </p:tgtEl>
                                      </p:cBhvr>
                                    </p:animEffect>
                                  </p:childTnLst>
                                </p:cTn>
                              </p:par>
                              <p:par>
                                <p:cTn id="50" presetID="42" presetClass="path" presetSubtype="0" accel="50000" decel="50000" fill="hold" grpId="2" nodeType="withEffect">
                                  <p:stCondLst>
                                    <p:cond delay="0"/>
                                  </p:stCondLst>
                                  <p:childTnLst>
                                    <p:animMotion origin="layout" path="M -2.77778E-7 -3.7037E-7 L -0.11736 0.11782 " pathEditMode="relative" rAng="0" ptsTypes="AA">
                                      <p:cBhvr>
                                        <p:cTn id="51" dur="2000" fill="hold"/>
                                        <p:tgtEl>
                                          <p:spTgt spid="4"/>
                                        </p:tgtEl>
                                        <p:attrNameLst>
                                          <p:attrName>ppt_x</p:attrName>
                                          <p:attrName>ppt_y</p:attrName>
                                        </p:attrNameLst>
                                      </p:cBhvr>
                                      <p:rCtr x="-5868" y="5880"/>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23" presetClass="exit" presetSubtype="16" fill="hold" grpId="2" nodeType="withEffect">
                                  <p:stCondLst>
                                    <p:cond delay="500"/>
                                  </p:stCondLst>
                                  <p:childTnLst>
                                    <p:anim calcmode="lin" valueType="num">
                                      <p:cBhvr>
                                        <p:cTn id="68" dur="500"/>
                                        <p:tgtEl>
                                          <p:spTgt spid="10"/>
                                        </p:tgtEl>
                                        <p:attrNameLst>
                                          <p:attrName>ppt_w</p:attrName>
                                        </p:attrNameLst>
                                      </p:cBhvr>
                                      <p:tavLst>
                                        <p:tav tm="0">
                                          <p:val>
                                            <p:strVal val="ppt_w"/>
                                          </p:val>
                                        </p:tav>
                                        <p:tav tm="100000">
                                          <p:val>
                                            <p:strVal val="4*ppt_w"/>
                                          </p:val>
                                        </p:tav>
                                      </p:tavLst>
                                    </p:anim>
                                    <p:anim calcmode="lin" valueType="num">
                                      <p:cBhvr>
                                        <p:cTn id="69" dur="500"/>
                                        <p:tgtEl>
                                          <p:spTgt spid="10"/>
                                        </p:tgtEl>
                                        <p:attrNameLst>
                                          <p:attrName>ppt_h</p:attrName>
                                        </p:attrNameLst>
                                      </p:cBhvr>
                                      <p:tavLst>
                                        <p:tav tm="0">
                                          <p:val>
                                            <p:strVal val="ppt_h"/>
                                          </p:val>
                                        </p:tav>
                                        <p:tav tm="100000">
                                          <p:val>
                                            <p:strVal val="4*ppt_h"/>
                                          </p:val>
                                        </p:tav>
                                      </p:tavLst>
                                    </p:anim>
                                    <p:set>
                                      <p:cBhvr>
                                        <p:cTn id="70" dur="1" fill="hold">
                                          <p:stCondLst>
                                            <p:cond delay="499"/>
                                          </p:stCondLst>
                                        </p:cTn>
                                        <p:tgtEl>
                                          <p:spTgt spid="10"/>
                                        </p:tgtEl>
                                        <p:attrNameLst>
                                          <p:attrName>style.visibility</p:attrName>
                                        </p:attrNameLst>
                                      </p:cBhvr>
                                      <p:to>
                                        <p:strVal val="hidden"/>
                                      </p:to>
                                    </p:set>
                                  </p:childTnLst>
                                </p:cTn>
                              </p:par>
                              <p:par>
                                <p:cTn id="71" presetID="23" presetClass="exit" presetSubtype="16" fill="hold" grpId="2" nodeType="withEffect">
                                  <p:stCondLst>
                                    <p:cond delay="500"/>
                                  </p:stCondLst>
                                  <p:childTnLst>
                                    <p:anim calcmode="lin" valueType="num">
                                      <p:cBhvr>
                                        <p:cTn id="72" dur="500"/>
                                        <p:tgtEl>
                                          <p:spTgt spid="11"/>
                                        </p:tgtEl>
                                        <p:attrNameLst>
                                          <p:attrName>ppt_w</p:attrName>
                                        </p:attrNameLst>
                                      </p:cBhvr>
                                      <p:tavLst>
                                        <p:tav tm="0">
                                          <p:val>
                                            <p:strVal val="ppt_w"/>
                                          </p:val>
                                        </p:tav>
                                        <p:tav tm="100000">
                                          <p:val>
                                            <p:strVal val="4*ppt_w"/>
                                          </p:val>
                                        </p:tav>
                                      </p:tavLst>
                                    </p:anim>
                                    <p:anim calcmode="lin" valueType="num">
                                      <p:cBhvr>
                                        <p:cTn id="73" dur="500"/>
                                        <p:tgtEl>
                                          <p:spTgt spid="11"/>
                                        </p:tgtEl>
                                        <p:attrNameLst>
                                          <p:attrName>ppt_h</p:attrName>
                                        </p:attrNameLst>
                                      </p:cBhvr>
                                      <p:tavLst>
                                        <p:tav tm="0">
                                          <p:val>
                                            <p:strVal val="ppt_h"/>
                                          </p:val>
                                        </p:tav>
                                        <p:tav tm="100000">
                                          <p:val>
                                            <p:strVal val="4*ppt_h"/>
                                          </p:val>
                                        </p:tav>
                                      </p:tavLst>
                                    </p:anim>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3" nodeType="withEffect">
                                  <p:stCondLst>
                                    <p:cond delay="50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3" nodeType="withEffect">
                                  <p:stCondLst>
                                    <p:cond delay="50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1" grpId="0" animBg="1"/>
      <p:bldP spid="11" grpId="1" animBg="1"/>
      <p:bldP spid="11" grpId="2" animBg="1"/>
      <p:bldP spid="11" grpId="3" animBg="1"/>
      <p:bldP spid="6" grpId="0"/>
      <p:bldP spid="6" grpId="1"/>
      <p:bldP spid="6" grpId="2"/>
      <p:bldP spid="8" grpId="0"/>
      <p:bldP spid="8" grpId="1"/>
      <p:bldP spid="8" grpId="2"/>
      <p:bldP spid="3074" grpId="0"/>
      <p:bldP spid="3074" grpId="1"/>
      <p:bldP spid="3074" grpId="2"/>
      <p:bldP spid="4" grpId="0"/>
      <p:bldP spid="4" grpId="1"/>
      <p:bldP spid="4" grpId="2"/>
      <p:bldP spid="7" grpId="0"/>
      <p:bldP spid="7" grpId="1"/>
      <p:bldP spid="9" grpId="0"/>
      <p:bldP spid="9"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ased - DadSpeak">
            <a:extLst>
              <a:ext uri="{FF2B5EF4-FFF2-40B4-BE49-F238E27FC236}">
                <a16:creationId xmlns:a16="http://schemas.microsoft.com/office/drawing/2014/main" id="{2F7C558D-9D38-4CF0-9458-FF99C0C4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E0B392B-0BAE-4ECE-B77D-78487FEE36F5}"/>
              </a:ext>
            </a:extLst>
          </p:cNvPr>
          <p:cNvSpPr txBox="1">
            <a:spLocks/>
          </p:cNvSpPr>
          <p:nvPr/>
        </p:nvSpPr>
        <p:spPr>
          <a:xfrm>
            <a:off x="365760" y="3919332"/>
            <a:ext cx="516940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remember no more</a:t>
            </a:r>
          </a:p>
        </p:txBody>
      </p:sp>
      <p:sp>
        <p:nvSpPr>
          <p:cNvPr id="6" name="Title 1">
            <a:extLst>
              <a:ext uri="{FF2B5EF4-FFF2-40B4-BE49-F238E27FC236}">
                <a16:creationId xmlns:a16="http://schemas.microsoft.com/office/drawing/2014/main" id="{BF9E8F52-E25E-4A85-976A-F498F0D1A61B}"/>
              </a:ext>
            </a:extLst>
          </p:cNvPr>
          <p:cNvSpPr txBox="1">
            <a:spLocks/>
          </p:cNvSpPr>
          <p:nvPr/>
        </p:nvSpPr>
        <p:spPr>
          <a:xfrm>
            <a:off x="573024" y="3255916"/>
            <a:ext cx="124060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sins</a:t>
            </a:r>
          </a:p>
        </p:txBody>
      </p:sp>
      <p:sp>
        <p:nvSpPr>
          <p:cNvPr id="3074" name="Rectangle 2"/>
          <p:cNvSpPr>
            <a:spLocks noGrp="1" noChangeArrowheads="1"/>
          </p:cNvSpPr>
          <p:nvPr>
            <p:ph type="title"/>
          </p:nvPr>
        </p:nvSpPr>
        <p:spPr>
          <a:xfrm>
            <a:off x="478465" y="16498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will be merciful to                their unrighteousness, and their sins and their lawless deeds I will remember no more."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8:12 </a:t>
            </a:r>
          </a:p>
        </p:txBody>
      </p:sp>
      <p:sp>
        <p:nvSpPr>
          <p:cNvPr id="4" name="Rectangle 2">
            <a:extLst>
              <a:ext uri="{FF2B5EF4-FFF2-40B4-BE49-F238E27FC236}">
                <a16:creationId xmlns:a16="http://schemas.microsoft.com/office/drawing/2014/main" id="{12457C5D-DDFA-477A-A149-15AD48DEAF1B}"/>
              </a:ext>
            </a:extLst>
          </p:cNvPr>
          <p:cNvSpPr txBox="1">
            <a:spLocks noChangeArrowheads="1"/>
          </p:cNvSpPr>
          <p:nvPr/>
        </p:nvSpPr>
        <p:spPr bwMode="auto">
          <a:xfrm>
            <a:off x="572989" y="3197860"/>
            <a:ext cx="1011971" cy="72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AE725A3F-07CB-458D-A035-50FDC6B99C6D}"/>
              </a:ext>
            </a:extLst>
          </p:cNvPr>
          <p:cNvSpPr txBox="1">
            <a:spLocks noChangeArrowheads="1"/>
          </p:cNvSpPr>
          <p:nvPr/>
        </p:nvSpPr>
        <p:spPr bwMode="auto">
          <a:xfrm>
            <a:off x="588168" y="3183731"/>
            <a:ext cx="1206113" cy="75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793AC3F-E095-4B77-936F-958D33740182}"/>
              </a:ext>
            </a:extLst>
          </p:cNvPr>
          <p:cNvSpPr txBox="1">
            <a:spLocks noChangeArrowheads="1"/>
          </p:cNvSpPr>
          <p:nvPr/>
        </p:nvSpPr>
        <p:spPr bwMode="auto">
          <a:xfrm>
            <a:off x="407289" y="3853163"/>
            <a:ext cx="5082962" cy="75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remember no more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06D3B8C4-10F5-474B-B491-7D2C2B3350DD}"/>
              </a:ext>
            </a:extLst>
          </p:cNvPr>
          <p:cNvSpPr txBox="1">
            <a:spLocks noChangeArrowheads="1"/>
          </p:cNvSpPr>
          <p:nvPr/>
        </p:nvSpPr>
        <p:spPr bwMode="auto">
          <a:xfrm>
            <a:off x="3969845" y="4198745"/>
            <a:ext cx="1045068" cy="7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2544053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600"/>
                                        <p:tgtEl>
                                          <p:spTgt spid="8"/>
                                        </p:tgtEl>
                                      </p:cBhvr>
                                    </p:animEffect>
                                  </p:childTnLst>
                                </p:cTn>
                              </p:par>
                              <p:par>
                                <p:cTn id="30" presetID="18" presetClass="emph" presetSubtype="0" fill="hold" grpId="1" nodeType="withEffect">
                                  <p:stCondLst>
                                    <p:cond delay="400"/>
                                  </p:stCondLst>
                                  <p:childTnLst>
                                    <p:set>
                                      <p:cBhvr override="childStyle">
                                        <p:cTn id="31" dur="6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6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42" presetClass="path" presetSubtype="0" accel="50000" decel="50000" fill="hold" grpId="2" nodeType="withEffect">
                                  <p:stCondLst>
                                    <p:cond delay="0"/>
                                  </p:stCondLst>
                                  <p:childTnLst>
                                    <p:animMotion origin="layout" path="M -1.94444E-6 -4.44444E-6 L 0.37327 0.14723 " pathEditMode="relative" rAng="0" ptsTypes="AA">
                                      <p:cBhvr>
                                        <p:cTn id="41" dur="2000" fill="hold"/>
                                        <p:tgtEl>
                                          <p:spTgt spid="4"/>
                                        </p:tgtEl>
                                        <p:attrNameLst>
                                          <p:attrName>ppt_x</p:attrName>
                                          <p:attrName>ppt_y</p:attrName>
                                        </p:attrNameLst>
                                      </p:cBhvr>
                                      <p:rCtr x="18663" y="7361"/>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3074" grpId="0"/>
      <p:bldP spid="3074" grpId="1"/>
      <p:bldP spid="4" grpId="0"/>
      <p:bldP spid="4" grpId="1"/>
      <p:bldP spid="4" grpId="2"/>
      <p:bldP spid="7" grpId="0"/>
      <p:bldP spid="7" grpId="1"/>
      <p:bldP spid="9" grpId="0"/>
      <p:bldP spid="9"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32004-BF93-4888-BCEF-ED072727A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074" name="Rectangle 2"/>
          <p:cNvSpPr>
            <a:spLocks noGrp="1" noChangeArrowheads="1"/>
          </p:cNvSpPr>
          <p:nvPr>
            <p:ph type="title"/>
          </p:nvPr>
        </p:nvSpPr>
        <p:spPr>
          <a:xfrm>
            <a:off x="467833" y="1990043"/>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who doubts is condemned if he eats, because he does not eat from faith; for whatever is not from faith is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14:23</a:t>
            </a:r>
          </a:p>
        </p:txBody>
      </p:sp>
      <p:sp>
        <p:nvSpPr>
          <p:cNvPr id="4" name="Rectangle 2">
            <a:extLst>
              <a:ext uri="{FF2B5EF4-FFF2-40B4-BE49-F238E27FC236}">
                <a16:creationId xmlns:a16="http://schemas.microsoft.com/office/drawing/2014/main" id="{63B3C4A5-C0A2-481B-B4B9-DFD44B37B7BA}"/>
              </a:ext>
            </a:extLst>
          </p:cNvPr>
          <p:cNvSpPr txBox="1">
            <a:spLocks noChangeArrowheads="1"/>
          </p:cNvSpPr>
          <p:nvPr/>
        </p:nvSpPr>
        <p:spPr bwMode="auto">
          <a:xfrm>
            <a:off x="3969845" y="4198745"/>
            <a:ext cx="1045068" cy="74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8" name="Rectangle 2">
            <a:extLst>
              <a:ext uri="{FF2B5EF4-FFF2-40B4-BE49-F238E27FC236}">
                <a16:creationId xmlns:a16="http://schemas.microsoft.com/office/drawing/2014/main" id="{D17FD232-E821-4846-9842-8A7AF774326B}"/>
              </a:ext>
            </a:extLst>
          </p:cNvPr>
          <p:cNvSpPr txBox="1">
            <a:spLocks noChangeArrowheads="1"/>
          </p:cNvSpPr>
          <p:nvPr/>
        </p:nvSpPr>
        <p:spPr bwMode="auto">
          <a:xfrm>
            <a:off x="4155656" y="3539254"/>
            <a:ext cx="4281004" cy="72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whatever is not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8AEBA7B-AE31-4DCE-9FBF-CD108A4B8C1B}"/>
              </a:ext>
            </a:extLst>
          </p:cNvPr>
          <p:cNvSpPr txBox="1">
            <a:spLocks noChangeArrowheads="1"/>
          </p:cNvSpPr>
          <p:nvPr/>
        </p:nvSpPr>
        <p:spPr bwMode="auto">
          <a:xfrm>
            <a:off x="916782" y="4193721"/>
            <a:ext cx="4206290" cy="75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faith is sin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1" name="SpotlightShape1_rendered">
            <a:extLst>
              <a:ext uri="{FF2B5EF4-FFF2-40B4-BE49-F238E27FC236}">
                <a16:creationId xmlns:a16="http://schemas.microsoft.com/office/drawing/2014/main" id="{EE3271FB-AA89-41C8-941D-89BB63E311B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hidden="1">
            <a:extLst>
              <a:ext uri="{FF2B5EF4-FFF2-40B4-BE49-F238E27FC236}">
                <a16:creationId xmlns:a16="http://schemas.microsoft.com/office/drawing/2014/main" id="{01DD6F2E-F664-4156-8C27-8AC1136C97B9}"/>
              </a:ext>
            </a:extLst>
          </p:cNvPr>
          <p:cNvSpPr txBox="1">
            <a:spLocks noChangeArrowheads="1"/>
          </p:cNvSpPr>
          <p:nvPr/>
        </p:nvSpPr>
        <p:spPr bwMode="auto">
          <a:xfrm>
            <a:off x="6103768" y="4465611"/>
            <a:ext cx="1051412" cy="71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9" name="Oval 44">
            <a:extLst>
              <a:ext uri="{FF2B5EF4-FFF2-40B4-BE49-F238E27FC236}">
                <a16:creationId xmlns:a16="http://schemas.microsoft.com/office/drawing/2014/main" id="{BD56B004-965F-40CA-B55B-BD30244B36A2}"/>
              </a:ext>
            </a:extLst>
          </p:cNvPr>
          <p:cNvSpPr/>
          <p:nvPr/>
        </p:nvSpPr>
        <p:spPr>
          <a:xfrm>
            <a:off x="3562763" y="4284599"/>
            <a:ext cx="595193" cy="59309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2" name="Rectangle 2">
            <a:extLst>
              <a:ext uri="{FF2B5EF4-FFF2-40B4-BE49-F238E27FC236}">
                <a16:creationId xmlns:a16="http://schemas.microsoft.com/office/drawing/2014/main" id="{61279251-BA10-4467-AC27-D1A0EC94E068}"/>
              </a:ext>
            </a:extLst>
          </p:cNvPr>
          <p:cNvSpPr txBox="1">
            <a:spLocks noChangeArrowheads="1"/>
          </p:cNvSpPr>
          <p:nvPr/>
        </p:nvSpPr>
        <p:spPr bwMode="auto">
          <a:xfrm>
            <a:off x="349617" y="4944582"/>
            <a:ext cx="40957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Believing Trust</a:t>
            </a:r>
            <a:endParaRPr kumimoji="0" lang="en-US" altLang="en-US" sz="4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985284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stCondLst>
                                            <p:cond delay="0"/>
                                          </p:stCondLst>
                                        </p:cTn>
                                        <p:tgtEl>
                                          <p:spTgt spid="9"/>
                                        </p:tgtEl>
                                      </p:cBhvr>
                                    </p:animEffect>
                                    <p:anim to="" calcmode="lin" valueType="num">
                                      <p:cBhvr>
                                        <p:cTn id="3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strVal val="#ppt_h"/>
                                          </p:val>
                                        </p:tav>
                                        <p:tav tm="100000">
                                          <p:val>
                                            <p:strVal val="#ppt_h"/>
                                          </p:val>
                                        </p:tav>
                                      </p:tavLst>
                                    </p:anim>
                                  </p:childTnLst>
                                </p:cTn>
                              </p:par>
                              <p:par>
                                <p:cTn id="38" presetID="47" presetClass="entr" presetSubtype="0" fill="hold" grpId="3"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anim calcmode="lin" valueType="num">
                                      <p:cBhvr>
                                        <p:cTn id="41" dur="750" fill="hold"/>
                                        <p:tgtEl>
                                          <p:spTgt spid="12"/>
                                        </p:tgtEl>
                                        <p:attrNameLst>
                                          <p:attrName>ppt_x</p:attrName>
                                        </p:attrNameLst>
                                      </p:cBhvr>
                                      <p:tavLst>
                                        <p:tav tm="0">
                                          <p:val>
                                            <p:strVal val="#ppt_x"/>
                                          </p:val>
                                        </p:tav>
                                        <p:tav tm="100000">
                                          <p:val>
                                            <p:strVal val="#ppt_x"/>
                                          </p:val>
                                        </p:tav>
                                      </p:tavLst>
                                    </p:anim>
                                    <p:anim calcmode="lin" valueType="num">
                                      <p:cBhvr>
                                        <p:cTn id="42"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ntr" presetSubtype="0" fill="hold" grpId="0" nodeType="withEffect">
                                  <p:stCondLst>
                                    <p:cond delay="40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par>
                                <p:cTn id="60" presetID="42" presetClass="path" presetSubtype="0" accel="50000" decel="50000" fill="hold" grpId="2" nodeType="withEffect">
                                  <p:stCondLst>
                                    <p:cond delay="400"/>
                                  </p:stCondLst>
                                  <p:childTnLst>
                                    <p:animMotion origin="layout" path="M 5.55556E-7 3.33333E-6 L 0.23368 0.03634 " pathEditMode="relative" rAng="0" ptsTypes="AA">
                                      <p:cBhvr>
                                        <p:cTn id="61" dur="2000" fill="hold"/>
                                        <p:tgtEl>
                                          <p:spTgt spid="4"/>
                                        </p:tgtEl>
                                        <p:attrNameLst>
                                          <p:attrName>ppt_x</p:attrName>
                                          <p:attrName>ppt_y</p:attrName>
                                        </p:attrNameLst>
                                      </p:cBhvr>
                                      <p:rCtr x="11684" y="1806"/>
                                    </p:animMotion>
                                  </p:childTnLst>
                                </p:cTn>
                              </p:par>
                              <p:par>
                                <p:cTn id="62" presetID="10" presetClass="exit" presetSubtype="0" fill="hold" grpId="1" nodeType="withEffect">
                                  <p:stCondLst>
                                    <p:cond delay="40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7" presetClass="exit" presetSubtype="10" fill="hold" grpId="1" nodeType="withEffect">
                                  <p:stCondLst>
                                    <p:cond delay="0"/>
                                  </p:stCondLst>
                                  <p:childTnLst>
                                    <p:anim calcmode="lin" valueType="num">
                                      <p:cBhvr>
                                        <p:cTn id="66" dur="900"/>
                                        <p:tgtEl>
                                          <p:spTgt spid="12"/>
                                        </p:tgtEl>
                                        <p:attrNameLst>
                                          <p:attrName>ppt_w</p:attrName>
                                        </p:attrNameLst>
                                      </p:cBhvr>
                                      <p:tavLst>
                                        <p:tav tm="0">
                                          <p:val>
                                            <p:strVal val="ppt_w"/>
                                          </p:val>
                                        </p:tav>
                                        <p:tav tm="100000">
                                          <p:val>
                                            <p:fltVal val="0"/>
                                          </p:val>
                                        </p:tav>
                                      </p:tavLst>
                                    </p:anim>
                                    <p:anim calcmode="lin" valueType="num">
                                      <p:cBhvr>
                                        <p:cTn id="67" dur="900"/>
                                        <p:tgtEl>
                                          <p:spTgt spid="12"/>
                                        </p:tgtEl>
                                        <p:attrNameLst>
                                          <p:attrName>ppt_h</p:attrName>
                                        </p:attrNameLst>
                                      </p:cBhvr>
                                      <p:tavLst>
                                        <p:tav tm="0">
                                          <p:val>
                                            <p:strVal val="ppt_h"/>
                                          </p:val>
                                        </p:tav>
                                        <p:tav tm="100000">
                                          <p:val>
                                            <p:strVal val="ppt_h"/>
                                          </p:val>
                                        </p:tav>
                                      </p:tavLst>
                                    </p:anim>
                                    <p:set>
                                      <p:cBhvr>
                                        <p:cTn id="68" dur="1" fill="hold">
                                          <p:stCondLst>
                                            <p:cond delay="899"/>
                                          </p:stCondLst>
                                        </p:cTn>
                                        <p:tgtEl>
                                          <p:spTgt spid="12"/>
                                        </p:tgtEl>
                                        <p:attrNameLst>
                                          <p:attrName>style.visibility</p:attrName>
                                        </p:attrNameLst>
                                      </p:cBhvr>
                                      <p:to>
                                        <p:strVal val="hidden"/>
                                      </p:to>
                                    </p:set>
                                  </p:childTnLst>
                                </p:cTn>
                              </p:par>
                              <p:par>
                                <p:cTn id="69" presetID="42" presetClass="exit" presetSubtype="0" fill="hold" grpId="2" nodeType="withEffect">
                                  <p:stCondLst>
                                    <p:cond delay="0"/>
                                  </p:stCondLst>
                                  <p:childTnLst>
                                    <p:animEffect transition="out" filter="fade">
                                      <p:cBhvr>
                                        <p:cTn id="70" dur="900"/>
                                        <p:tgtEl>
                                          <p:spTgt spid="12"/>
                                        </p:tgtEl>
                                      </p:cBhvr>
                                    </p:animEffect>
                                    <p:anim calcmode="lin" valueType="num">
                                      <p:cBhvr>
                                        <p:cTn id="71" dur="900"/>
                                        <p:tgtEl>
                                          <p:spTgt spid="12"/>
                                        </p:tgtEl>
                                        <p:attrNameLst>
                                          <p:attrName>ppt_x</p:attrName>
                                        </p:attrNameLst>
                                      </p:cBhvr>
                                      <p:tavLst>
                                        <p:tav tm="0">
                                          <p:val>
                                            <p:strVal val="ppt_x"/>
                                          </p:val>
                                        </p:tav>
                                        <p:tav tm="100000">
                                          <p:val>
                                            <p:strVal val="ppt_x"/>
                                          </p:val>
                                        </p:tav>
                                      </p:tavLst>
                                    </p:anim>
                                    <p:anim calcmode="lin" valueType="num">
                                      <p:cBhvr>
                                        <p:cTn id="72" dur="900"/>
                                        <p:tgtEl>
                                          <p:spTgt spid="12"/>
                                        </p:tgtEl>
                                        <p:attrNameLst>
                                          <p:attrName>ppt_y</p:attrName>
                                        </p:attrNameLst>
                                      </p:cBhvr>
                                      <p:tavLst>
                                        <p:tav tm="0">
                                          <p:val>
                                            <p:strVal val="ppt_y"/>
                                          </p:val>
                                        </p:tav>
                                        <p:tav tm="100000">
                                          <p:val>
                                            <p:strVal val="ppt_y+.1"/>
                                          </p:val>
                                        </p:tav>
                                      </p:tavLst>
                                    </p:anim>
                                    <p:set>
                                      <p:cBhvr>
                                        <p:cTn id="73" dur="1" fill="hold">
                                          <p:stCondLst>
                                            <p:cond delay="8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8" grpId="0"/>
      <p:bldP spid="8" grpId="1"/>
      <p:bldP spid="10" grpId="0"/>
      <p:bldP spid="10" grpId="1"/>
      <p:bldP spid="9" grpId="0" animBg="1"/>
      <p:bldP spid="9" grpId="1" animBg="1"/>
      <p:bldP spid="12" grpId="0"/>
      <p:bldP spid="12" grpId="1"/>
      <p:bldP spid="12" grpId="2"/>
      <p:bldP spid="12"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AE89A-F3CF-4032-BCA4-578FF5BBB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1" cy="6858001"/>
          </a:xfrm>
          <a:prstGeom prst="rect">
            <a:avLst/>
          </a:prstGeom>
        </p:spPr>
      </p:pic>
      <p:sp>
        <p:nvSpPr>
          <p:cNvPr id="9" name="Title 1">
            <a:extLst>
              <a:ext uri="{FF2B5EF4-FFF2-40B4-BE49-F238E27FC236}">
                <a16:creationId xmlns:a16="http://schemas.microsoft.com/office/drawing/2014/main" id="{DF6E06A2-5B9E-49A1-B823-7F00BAA91098}"/>
              </a:ext>
            </a:extLst>
          </p:cNvPr>
          <p:cNvSpPr txBox="1">
            <a:spLocks/>
          </p:cNvSpPr>
          <p:nvPr/>
        </p:nvSpPr>
        <p:spPr>
          <a:xfrm>
            <a:off x="7132320" y="3118184"/>
            <a:ext cx="9947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a:t>
            </a:r>
          </a:p>
        </p:txBody>
      </p:sp>
      <p:sp>
        <p:nvSpPr>
          <p:cNvPr id="11" name="Title 1">
            <a:extLst>
              <a:ext uri="{FF2B5EF4-FFF2-40B4-BE49-F238E27FC236}">
                <a16:creationId xmlns:a16="http://schemas.microsoft.com/office/drawing/2014/main" id="{F9E0E5A3-A2FB-408D-B037-D930873B5E1E}"/>
              </a:ext>
            </a:extLst>
          </p:cNvPr>
          <p:cNvSpPr txBox="1">
            <a:spLocks/>
          </p:cNvSpPr>
          <p:nvPr/>
        </p:nvSpPr>
        <p:spPr>
          <a:xfrm>
            <a:off x="1915160" y="3783664"/>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lawlessness</a:t>
            </a:r>
          </a:p>
        </p:txBody>
      </p:sp>
      <p:sp>
        <p:nvSpPr>
          <p:cNvPr id="3074" name="Rectangle 2"/>
          <p:cNvSpPr>
            <a:spLocks noGrp="1" noChangeArrowheads="1"/>
          </p:cNvSpPr>
          <p:nvPr>
            <p:ph type="title"/>
          </p:nvPr>
        </p:nvSpPr>
        <p:spPr>
          <a:xfrm>
            <a:off x="952500" y="2042319"/>
            <a:ext cx="72390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commits sin also commits lawlessness, and sin is lawlessness.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3:4 </a:t>
            </a:r>
          </a:p>
        </p:txBody>
      </p:sp>
      <p:sp>
        <p:nvSpPr>
          <p:cNvPr id="4" name="Rectangle 2">
            <a:extLst>
              <a:ext uri="{FF2B5EF4-FFF2-40B4-BE49-F238E27FC236}">
                <a16:creationId xmlns:a16="http://schemas.microsoft.com/office/drawing/2014/main" id="{71885BD2-78A0-4F0B-AEE2-A16830044127}"/>
              </a:ext>
            </a:extLst>
          </p:cNvPr>
          <p:cNvSpPr txBox="1">
            <a:spLocks noChangeArrowheads="1"/>
          </p:cNvSpPr>
          <p:nvPr/>
        </p:nvSpPr>
        <p:spPr bwMode="auto">
          <a:xfrm>
            <a:off x="7134724" y="3054064"/>
            <a:ext cx="992482" cy="7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56B2127E-3517-4A60-9DC1-9C0465025690}"/>
              </a:ext>
            </a:extLst>
          </p:cNvPr>
          <p:cNvSpPr txBox="1">
            <a:spLocks noChangeArrowheads="1"/>
          </p:cNvSpPr>
          <p:nvPr/>
        </p:nvSpPr>
        <p:spPr bwMode="auto">
          <a:xfrm>
            <a:off x="5749454" y="2382374"/>
            <a:ext cx="965671" cy="7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hidden="1">
            <a:extLst>
              <a:ext uri="{FF2B5EF4-FFF2-40B4-BE49-F238E27FC236}">
                <a16:creationId xmlns:a16="http://schemas.microsoft.com/office/drawing/2014/main" id="{6584F0A6-0084-4083-9442-06363E63F992}"/>
              </a:ext>
            </a:extLst>
          </p:cNvPr>
          <p:cNvSpPr txBox="1">
            <a:spLocks noChangeArrowheads="1"/>
          </p:cNvSpPr>
          <p:nvPr/>
        </p:nvSpPr>
        <p:spPr bwMode="auto">
          <a:xfrm>
            <a:off x="4259176" y="4076747"/>
            <a:ext cx="986717" cy="71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8" name="Oval 44">
            <a:extLst>
              <a:ext uri="{FF2B5EF4-FFF2-40B4-BE49-F238E27FC236}">
                <a16:creationId xmlns:a16="http://schemas.microsoft.com/office/drawing/2014/main" id="{13BB3F4D-F7FF-491D-AD46-A00B852995B0}"/>
              </a:ext>
            </a:extLst>
          </p:cNvPr>
          <p:cNvSpPr/>
          <p:nvPr/>
        </p:nvSpPr>
        <p:spPr>
          <a:xfrm>
            <a:off x="1505455" y="3830594"/>
            <a:ext cx="595193" cy="59309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0" name="Rectangle 2">
            <a:extLst>
              <a:ext uri="{FF2B5EF4-FFF2-40B4-BE49-F238E27FC236}">
                <a16:creationId xmlns:a16="http://schemas.microsoft.com/office/drawing/2014/main" id="{7E59514F-F46D-49B1-86F0-2BDD9D922760}"/>
              </a:ext>
            </a:extLst>
          </p:cNvPr>
          <p:cNvSpPr txBox="1">
            <a:spLocks noChangeArrowheads="1"/>
          </p:cNvSpPr>
          <p:nvPr/>
        </p:nvSpPr>
        <p:spPr bwMode="auto">
          <a:xfrm>
            <a:off x="7114540" y="3049062"/>
            <a:ext cx="10337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F34B5C1-9DF7-4464-AA63-BE72CFB349EC}"/>
              </a:ext>
            </a:extLst>
          </p:cNvPr>
          <p:cNvSpPr txBox="1">
            <a:spLocks noChangeArrowheads="1"/>
          </p:cNvSpPr>
          <p:nvPr/>
        </p:nvSpPr>
        <p:spPr bwMode="auto">
          <a:xfrm>
            <a:off x="1866900" y="3717082"/>
            <a:ext cx="3263900" cy="76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lawlessness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10657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074"/>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074"/>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074"/>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stCondLst>
                                            <p:cond delay="0"/>
                                          </p:stCondLst>
                                        </p:cTn>
                                        <p:tgtEl>
                                          <p:spTgt spid="8"/>
                                        </p:tgtEl>
                                      </p:cBhvr>
                                    </p:animEffect>
                                    <p:anim to="" calcmode="lin" valueType="num">
                                      <p:cBhvr>
                                        <p:cTn id="2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0" presetID="22" presetClass="entr" presetSubtype="8" fill="hold" grpId="0" nodeType="withEffect">
                                  <p:stCondLst>
                                    <p:cond delay="8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18" presetClass="emph" presetSubtype="0" fill="hold" grpId="1" nodeType="withEffect">
                                  <p:stCondLst>
                                    <p:cond delay="800"/>
                                  </p:stCondLst>
                                  <p:childTnLst>
                                    <p:set>
                                      <p:cBhvr override="childStyle">
                                        <p:cTn id="34" dur="500" fill="hold"/>
                                        <p:tgtEl>
                                          <p:spTgt spid="11"/>
                                        </p:tgtEl>
                                        <p:attrNameLst>
                                          <p:attrName>style.textDecorationUnderline</p:attrName>
                                        </p:attrNameLst>
                                      </p:cBhvr>
                                      <p:to>
                                        <p:strVal val="true"/>
                                      </p:to>
                                    </p:set>
                                  </p:childTnLst>
                                </p:cTn>
                              </p:par>
                              <p:par>
                                <p:cTn id="35" presetID="22" presetClass="entr" presetSubtype="8" fill="hold" grpId="0" nodeType="withEffect">
                                  <p:stCondLst>
                                    <p:cond delay="80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42" presetClass="path" presetSubtype="0" accel="50000" decel="50000" fill="hold" grpId="2" nodeType="withEffect">
                                  <p:stCondLst>
                                    <p:cond delay="0"/>
                                  </p:stCondLst>
                                  <p:childTnLst>
                                    <p:animMotion origin="layout" path="M 5E-6 1.48148E-6 L -0.31459 0.14629 " pathEditMode="relative" rAng="0" ptsTypes="AA">
                                      <p:cBhvr>
                                        <p:cTn id="47" dur="2000" fill="hold"/>
                                        <p:tgtEl>
                                          <p:spTgt spid="4"/>
                                        </p:tgtEl>
                                        <p:attrNameLst>
                                          <p:attrName>ppt_x</p:attrName>
                                          <p:attrName>ppt_y</p:attrName>
                                        </p:attrNameLst>
                                      </p:cBhvr>
                                      <p:rCtr x="-15729" y="7315"/>
                                    </p:animMotion>
                                  </p:childTnLst>
                                </p:cTn>
                              </p:par>
                              <p:par>
                                <p:cTn id="48" presetID="42" presetClass="path" presetSubtype="0" accel="50000" decel="50000" fill="hold" grpId="2" nodeType="withEffect">
                                  <p:stCondLst>
                                    <p:cond delay="0"/>
                                  </p:stCondLst>
                                  <p:childTnLst>
                                    <p:animMotion origin="layout" path="M 2.77778E-6 -4.81481E-6 L -0.16163 0.24422 " pathEditMode="relative" rAng="0" ptsTypes="AA">
                                      <p:cBhvr>
                                        <p:cTn id="49" dur="2000" fill="hold"/>
                                        <p:tgtEl>
                                          <p:spTgt spid="6"/>
                                        </p:tgtEl>
                                        <p:attrNameLst>
                                          <p:attrName>ppt_x</p:attrName>
                                          <p:attrName>ppt_y</p:attrName>
                                        </p:attrNameLst>
                                      </p:cBhvr>
                                      <p:rCtr x="-8090" y="12199"/>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par>
                          <p:cTn id="68" fill="hold">
                            <p:stCondLst>
                              <p:cond delay="2000"/>
                            </p:stCondLst>
                            <p:childTnLst>
                              <p:par>
                                <p:cTn id="69" presetID="10" presetClass="exit" presetSubtype="0" fill="hold" grpId="1" nodeType="after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4" grpId="0"/>
      <p:bldP spid="4" grpId="1"/>
      <p:bldP spid="4" grpId="2"/>
      <p:bldP spid="6" grpId="0"/>
      <p:bldP spid="6" grpId="1"/>
      <p:bldP spid="6" grpId="2"/>
      <p:bldP spid="8" grpId="0" animBg="1"/>
      <p:bldP spid="8" grpId="1" animBg="1"/>
      <p:bldP spid="10" grpId="0"/>
      <p:bldP spid="10" grpId="1"/>
      <p:bldP spid="12" grpId="0"/>
      <p:bldP spid="12"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3EF23-BD1B-44E1-B0E2-F6287F8582C2}"/>
              </a:ext>
            </a:extLst>
          </p:cNvPr>
          <p:cNvPicPr>
            <a:picLocks noChangeAspect="1"/>
          </p:cNvPicPr>
          <p:nvPr/>
        </p:nvPicPr>
        <p:blipFill rotWithShape="1">
          <a:blip r:embed="rId2">
            <a:extLst>
              <a:ext uri="{28A0092B-C50C-407E-A947-70E740481C1C}">
                <a14:useLocalDpi xmlns:a14="http://schemas.microsoft.com/office/drawing/2010/main" val="0"/>
              </a:ext>
            </a:extLst>
          </a:blip>
          <a:srcRect b="3131"/>
          <a:stretch/>
        </p:blipFill>
        <p:spPr>
          <a:xfrm>
            <a:off x="0" y="-1"/>
            <a:ext cx="9144000" cy="6858001"/>
          </a:xfrm>
          <a:prstGeom prst="rect">
            <a:avLst/>
          </a:prstGeom>
        </p:spPr>
      </p:pic>
      <p:sp>
        <p:nvSpPr>
          <p:cNvPr id="10" name="Title 1">
            <a:extLst>
              <a:ext uri="{FF2B5EF4-FFF2-40B4-BE49-F238E27FC236}">
                <a16:creationId xmlns:a16="http://schemas.microsoft.com/office/drawing/2014/main" id="{08B5F1AB-8940-4A59-BC3E-368DC08B4285}"/>
              </a:ext>
            </a:extLst>
          </p:cNvPr>
          <p:cNvSpPr txBox="1">
            <a:spLocks/>
          </p:cNvSpPr>
          <p:nvPr/>
        </p:nvSpPr>
        <p:spPr>
          <a:xfrm>
            <a:off x="5934837" y="2499934"/>
            <a:ext cx="26700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choosing</a:t>
            </a:r>
          </a:p>
        </p:txBody>
      </p:sp>
      <p:sp>
        <p:nvSpPr>
          <p:cNvPr id="8" name="Title 1">
            <a:extLst>
              <a:ext uri="{FF2B5EF4-FFF2-40B4-BE49-F238E27FC236}">
                <a16:creationId xmlns:a16="http://schemas.microsoft.com/office/drawing/2014/main" id="{0EFE5C8B-487C-491F-88BE-407E5E30DD9B}"/>
              </a:ext>
            </a:extLst>
          </p:cNvPr>
          <p:cNvSpPr txBox="1">
            <a:spLocks/>
          </p:cNvSpPr>
          <p:nvPr/>
        </p:nvSpPr>
        <p:spPr>
          <a:xfrm>
            <a:off x="1127594" y="4504774"/>
            <a:ext cx="617761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passing pleasures of sin</a:t>
            </a:r>
          </a:p>
        </p:txBody>
      </p:sp>
      <p:sp>
        <p:nvSpPr>
          <p:cNvPr id="3074" name="Rectangle 2"/>
          <p:cNvSpPr>
            <a:spLocks noGrp="1" noChangeArrowheads="1"/>
          </p:cNvSpPr>
          <p:nvPr>
            <p:ph type="title"/>
          </p:nvPr>
        </p:nvSpPr>
        <p:spPr>
          <a:xfrm>
            <a:off x="382772" y="882484"/>
            <a:ext cx="8357191"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By faith Moses, when he became of age, refused to be called the son of Pharaoh's daughter, choosing rather to suffer affliction with the people  of God than to enjoy the passing pleasures of sin,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11:24-25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50D8F9A-2F6D-4D54-B36E-866E5E0526B4}"/>
              </a:ext>
            </a:extLst>
          </p:cNvPr>
          <p:cNvSpPr txBox="1">
            <a:spLocks noChangeArrowheads="1"/>
          </p:cNvSpPr>
          <p:nvPr/>
        </p:nvSpPr>
        <p:spPr bwMode="auto">
          <a:xfrm>
            <a:off x="6103768" y="4465611"/>
            <a:ext cx="1051412" cy="71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9" name="Rectangle 2">
            <a:extLst>
              <a:ext uri="{FF2B5EF4-FFF2-40B4-BE49-F238E27FC236}">
                <a16:creationId xmlns:a16="http://schemas.microsoft.com/office/drawing/2014/main" id="{7E2DE791-D88D-47C2-99AF-518BFCA703CF}"/>
              </a:ext>
            </a:extLst>
          </p:cNvPr>
          <p:cNvSpPr txBox="1">
            <a:spLocks noChangeArrowheads="1"/>
          </p:cNvSpPr>
          <p:nvPr/>
        </p:nvSpPr>
        <p:spPr bwMode="auto">
          <a:xfrm>
            <a:off x="6047232" y="2421732"/>
            <a:ext cx="2450592" cy="77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choosing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5B44684-3652-4275-8A39-28D4996BF3FD}"/>
              </a:ext>
            </a:extLst>
          </p:cNvPr>
          <p:cNvSpPr txBox="1">
            <a:spLocks noChangeArrowheads="1"/>
          </p:cNvSpPr>
          <p:nvPr/>
        </p:nvSpPr>
        <p:spPr bwMode="auto">
          <a:xfrm>
            <a:off x="1170690" y="4445416"/>
            <a:ext cx="6119526" cy="75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passing pleasures of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08E9EFFD-7A15-4805-97FD-A6733D9433BC}"/>
              </a:ext>
            </a:extLst>
          </p:cNvPr>
          <p:cNvSpPr txBox="1">
            <a:spLocks noChangeArrowheads="1"/>
          </p:cNvSpPr>
          <p:nvPr/>
        </p:nvSpPr>
        <p:spPr bwMode="auto">
          <a:xfrm>
            <a:off x="3336324" y="5665916"/>
            <a:ext cx="23350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Balloon" pitchFamily="2" charset="0"/>
              </a:rPr>
              <a:t>Empty</a:t>
            </a:r>
            <a:endParaRPr kumimoji="0" lang="en-US" altLang="en-US" sz="48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Balloon" pitchFamily="2" charset="0"/>
            </a:endParaRPr>
          </a:p>
        </p:txBody>
      </p:sp>
      <p:sp>
        <p:nvSpPr>
          <p:cNvPr id="7" name="Rectangle 2" hidden="1">
            <a:extLst>
              <a:ext uri="{FF2B5EF4-FFF2-40B4-BE49-F238E27FC236}">
                <a16:creationId xmlns:a16="http://schemas.microsoft.com/office/drawing/2014/main" id="{D264BF0A-77AD-464F-98E2-62D36C86592B}"/>
              </a:ext>
            </a:extLst>
          </p:cNvPr>
          <p:cNvSpPr txBox="1">
            <a:spLocks noChangeArrowheads="1"/>
          </p:cNvSpPr>
          <p:nvPr/>
        </p:nvSpPr>
        <p:spPr bwMode="auto">
          <a:xfrm>
            <a:off x="6711160" y="2378869"/>
            <a:ext cx="949322" cy="7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9941858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8" presetClass="emph" presetSubtype="0" fill="hold" grpId="1" nodeType="withEffect">
                                  <p:stCondLst>
                                    <p:cond delay="0"/>
                                  </p:stCondLst>
                                  <p:childTnLst>
                                    <p:set>
                                      <p:cBhvr override="childStyle">
                                        <p:cTn id="18" dur="500" fill="hold"/>
                                        <p:tgtEl>
                                          <p:spTgt spid="10"/>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7" presetClass="entr" presetSubtype="10" fill="hold" grpId="2"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50"/>
                                        <p:tgtEl>
                                          <p:spTgt spid="4"/>
                                        </p:tgtEl>
                                      </p:cBhvr>
                                    </p:animEffect>
                                  </p:childTnLst>
                                </p:cTn>
                              </p:par>
                              <p:par>
                                <p:cTn id="48" presetID="42" presetClass="path" presetSubtype="0" accel="50000" decel="50000" fill="hold" grpId="2" nodeType="withEffect">
                                  <p:stCondLst>
                                    <p:cond delay="0"/>
                                  </p:stCondLst>
                                  <p:childTnLst>
                                    <p:animMotion origin="layout" path="M 1.11022E-16 -2.22222E-6 L 0.06094 -0.30185 " pathEditMode="relative" rAng="0" ptsTypes="AA">
                                      <p:cBhvr>
                                        <p:cTn id="49" dur="2000" fill="hold"/>
                                        <p:tgtEl>
                                          <p:spTgt spid="4"/>
                                        </p:tgtEl>
                                        <p:attrNameLst>
                                          <p:attrName>ppt_x</p:attrName>
                                          <p:attrName>ppt_y</p:attrName>
                                        </p:attrNameLst>
                                      </p:cBhvr>
                                      <p:rCtr x="3038" y="-15093"/>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8" grpId="0"/>
      <p:bldP spid="8" grpId="1"/>
      <p:bldP spid="8" grpId="2"/>
      <p:bldP spid="3074" grpId="0"/>
      <p:bldP spid="3074" grpId="1"/>
      <p:bldP spid="4" grpId="0"/>
      <p:bldP spid="4" grpId="1"/>
      <p:bldP spid="4" grpId="2"/>
      <p:bldP spid="9" grpId="0"/>
      <p:bldP spid="9" grpId="1"/>
      <p:bldP spid="11" grpId="0"/>
      <p:bldP spid="11" grpId="1"/>
      <p:bldP spid="12" grpId="0"/>
      <p:bldP spid="12" grpId="1"/>
      <p:bldP spid="12" grpId="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08D4C-B43A-4870-A551-726AAA7CA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A8196435-A849-4369-BB47-B30C7935027A}"/>
              </a:ext>
            </a:extLst>
          </p:cNvPr>
          <p:cNvSpPr txBox="1">
            <a:spLocks/>
          </p:cNvSpPr>
          <p:nvPr/>
        </p:nvSpPr>
        <p:spPr>
          <a:xfrm>
            <a:off x="3106309" y="3779721"/>
            <a:ext cx="14986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us</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say that we have not sinned, we make Him a liar, and His word is not in us.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1:10 </a:t>
            </a:r>
          </a:p>
        </p:txBody>
      </p:sp>
      <p:sp>
        <p:nvSpPr>
          <p:cNvPr id="4" name="Rectangle 2">
            <a:extLst>
              <a:ext uri="{FF2B5EF4-FFF2-40B4-BE49-F238E27FC236}">
                <a16:creationId xmlns:a16="http://schemas.microsoft.com/office/drawing/2014/main" id="{6C3AF30B-9C99-4EDB-923A-3343728FF4B4}"/>
              </a:ext>
            </a:extLst>
          </p:cNvPr>
          <p:cNvSpPr txBox="1">
            <a:spLocks noChangeArrowheads="1"/>
          </p:cNvSpPr>
          <p:nvPr/>
        </p:nvSpPr>
        <p:spPr bwMode="auto">
          <a:xfrm>
            <a:off x="6711160" y="2378869"/>
            <a:ext cx="949322" cy="7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3037E853-FEE7-45AF-B624-FAA8B28AD293}"/>
              </a:ext>
            </a:extLst>
          </p:cNvPr>
          <p:cNvSpPr txBox="1">
            <a:spLocks noChangeArrowheads="1"/>
          </p:cNvSpPr>
          <p:nvPr/>
        </p:nvSpPr>
        <p:spPr bwMode="auto">
          <a:xfrm>
            <a:off x="6711160" y="2378869"/>
            <a:ext cx="949322" cy="7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0" name="Rectangle 9">
            <a:extLst>
              <a:ext uri="{FF2B5EF4-FFF2-40B4-BE49-F238E27FC236}">
                <a16:creationId xmlns:a16="http://schemas.microsoft.com/office/drawing/2014/main" id="{312B5010-A610-45D8-9C0F-A4612444F174}"/>
              </a:ext>
            </a:extLst>
          </p:cNvPr>
          <p:cNvSpPr>
            <a:spLocks noChangeArrowheads="1"/>
          </p:cNvSpPr>
          <p:nvPr/>
        </p:nvSpPr>
        <p:spPr bwMode="auto">
          <a:xfrm>
            <a:off x="6079524" y="3080544"/>
            <a:ext cx="270613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 word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a:extLst>
              <a:ext uri="{FF2B5EF4-FFF2-40B4-BE49-F238E27FC236}">
                <a16:creationId xmlns:a16="http://schemas.microsoft.com/office/drawing/2014/main" id="{047E282B-F3E6-4EF5-A1DC-F55900AFC96F}"/>
              </a:ext>
            </a:extLst>
          </p:cNvPr>
          <p:cNvSpPr txBox="1">
            <a:spLocks noChangeArrowheads="1"/>
          </p:cNvSpPr>
          <p:nvPr/>
        </p:nvSpPr>
        <p:spPr bwMode="auto">
          <a:xfrm>
            <a:off x="3117313" y="3718154"/>
            <a:ext cx="14808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Oval 44">
            <a:extLst>
              <a:ext uri="{FF2B5EF4-FFF2-40B4-BE49-F238E27FC236}">
                <a16:creationId xmlns:a16="http://schemas.microsoft.com/office/drawing/2014/main" id="{61470E66-7AC2-48DE-90FA-8085FD08E7E5}"/>
              </a:ext>
            </a:extLst>
          </p:cNvPr>
          <p:cNvSpPr/>
          <p:nvPr/>
        </p:nvSpPr>
        <p:spPr>
          <a:xfrm>
            <a:off x="1791730" y="3842952"/>
            <a:ext cx="539678" cy="580738"/>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9" name="Rectangle 6">
            <a:extLst>
              <a:ext uri="{FF2B5EF4-FFF2-40B4-BE49-F238E27FC236}">
                <a16:creationId xmlns:a16="http://schemas.microsoft.com/office/drawing/2014/main" id="{C0E7C5B9-E0CE-4B35-A674-0A4D27E95507}"/>
              </a:ext>
            </a:extLst>
          </p:cNvPr>
          <p:cNvSpPr>
            <a:spLocks noChangeArrowheads="1"/>
          </p:cNvSpPr>
          <p:nvPr/>
        </p:nvSpPr>
        <p:spPr bwMode="auto">
          <a:xfrm>
            <a:off x="3133987" y="3738787"/>
            <a:ext cx="80698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quot;No&quot; Symbol 39">
            <a:extLst>
              <a:ext uri="{FF2B5EF4-FFF2-40B4-BE49-F238E27FC236}">
                <a16:creationId xmlns:a16="http://schemas.microsoft.com/office/drawing/2014/main" id="{D958CF0B-C7FD-4AAF-BD9E-5AAB8B48B52C}"/>
              </a:ext>
            </a:extLst>
          </p:cNvPr>
          <p:cNvSpPr/>
          <p:nvPr/>
        </p:nvSpPr>
        <p:spPr>
          <a:xfrm>
            <a:off x="2498916" y="3811267"/>
            <a:ext cx="654592" cy="666948"/>
          </a:xfrm>
          <a:prstGeom prst="noSmoking">
            <a:avLst>
              <a:gd name="adj" fmla="val 15191"/>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2">
            <a:extLst>
              <a:ext uri="{FF2B5EF4-FFF2-40B4-BE49-F238E27FC236}">
                <a16:creationId xmlns:a16="http://schemas.microsoft.com/office/drawing/2014/main" id="{D6B664D1-0376-4231-88FD-92CF8FA78182}"/>
              </a:ext>
            </a:extLst>
          </p:cNvPr>
          <p:cNvSpPr txBox="1">
            <a:spLocks noChangeArrowheads="1"/>
          </p:cNvSpPr>
          <p:nvPr/>
        </p:nvSpPr>
        <p:spPr bwMode="auto">
          <a:xfrm>
            <a:off x="2785339" y="4587393"/>
            <a:ext cx="23350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Practice</a:t>
            </a:r>
            <a:endParaRPr kumimoji="0" lang="en-US" altLang="en-US" sz="48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BEBC0802-6670-4D86-9C0B-3C9020906793}"/>
              </a:ext>
            </a:extLst>
          </p:cNvPr>
          <p:cNvSpPr/>
          <p:nvPr/>
        </p:nvSpPr>
        <p:spPr>
          <a:xfrm>
            <a:off x="2980120" y="4995204"/>
            <a:ext cx="1963048" cy="53661"/>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6AE060C-8692-4675-B350-6F96EE7DC14F}"/>
              </a:ext>
            </a:extLst>
          </p:cNvPr>
          <p:cNvSpPr txBox="1">
            <a:spLocks noChangeArrowheads="1"/>
          </p:cNvSpPr>
          <p:nvPr/>
        </p:nvSpPr>
        <p:spPr bwMode="auto">
          <a:xfrm>
            <a:off x="5737861" y="1710843"/>
            <a:ext cx="30060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Arrogance</a:t>
            </a:r>
            <a:endParaRPr kumimoji="0" lang="en-US" altLang="en-US" sz="48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endParaRPr>
          </a:p>
        </p:txBody>
      </p:sp>
      <p:sp>
        <p:nvSpPr>
          <p:cNvPr id="17" name="Freeform 58">
            <a:extLst>
              <a:ext uri="{FF2B5EF4-FFF2-40B4-BE49-F238E27FC236}">
                <a16:creationId xmlns:a16="http://schemas.microsoft.com/office/drawing/2014/main" id="{8B536740-09DA-4529-975C-B752E202B3FF}"/>
              </a:ext>
            </a:extLst>
          </p:cNvPr>
          <p:cNvSpPr>
            <a:spLocks/>
          </p:cNvSpPr>
          <p:nvPr/>
        </p:nvSpPr>
        <p:spPr bwMode="auto">
          <a:xfrm rot="10800000">
            <a:off x="5194153" y="2994659"/>
            <a:ext cx="2052465" cy="2043443"/>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3259 w 13259"/>
              <a:gd name="connsiteY0" fmla="*/ 0 h 7306"/>
              <a:gd name="connsiteX1" fmla="*/ 6344 w 13259"/>
              <a:gd name="connsiteY1" fmla="*/ 1206 h 7306"/>
              <a:gd name="connsiteX2" fmla="*/ 2596 w 13259"/>
              <a:gd name="connsiteY2" fmla="*/ 4462 h 7306"/>
              <a:gd name="connsiteX3" fmla="*/ 0 w 13259"/>
              <a:gd name="connsiteY3" fmla="*/ 7306 h 7306"/>
              <a:gd name="connsiteX0" fmla="*/ 8974 w 8974"/>
              <a:gd name="connsiteY0" fmla="*/ 0 h 12195"/>
              <a:gd name="connsiteX1" fmla="*/ 3759 w 8974"/>
              <a:gd name="connsiteY1" fmla="*/ 1651 h 12195"/>
              <a:gd name="connsiteX2" fmla="*/ 932 w 8974"/>
              <a:gd name="connsiteY2" fmla="*/ 6107 h 12195"/>
              <a:gd name="connsiteX3" fmla="*/ 0 w 8974"/>
              <a:gd name="connsiteY3" fmla="*/ 12195 h 12195"/>
              <a:gd name="connsiteX0" fmla="*/ 10012 w 10012"/>
              <a:gd name="connsiteY0" fmla="*/ 0 h 10000"/>
              <a:gd name="connsiteX1" fmla="*/ 4201 w 10012"/>
              <a:gd name="connsiteY1" fmla="*/ 1354 h 10000"/>
              <a:gd name="connsiteX2" fmla="*/ 1051 w 10012"/>
              <a:gd name="connsiteY2" fmla="*/ 5008 h 10000"/>
              <a:gd name="connsiteX3" fmla="*/ 12 w 10012"/>
              <a:gd name="connsiteY3" fmla="*/ 10000 h 10000"/>
              <a:gd name="connsiteX0" fmla="*/ 10029 w 10029"/>
              <a:gd name="connsiteY0" fmla="*/ 0 h 10000"/>
              <a:gd name="connsiteX1" fmla="*/ 4218 w 10029"/>
              <a:gd name="connsiteY1" fmla="*/ 1354 h 10000"/>
              <a:gd name="connsiteX2" fmla="*/ 827 w 10029"/>
              <a:gd name="connsiteY2" fmla="*/ 3825 h 10000"/>
              <a:gd name="connsiteX3" fmla="*/ 29 w 10029"/>
              <a:gd name="connsiteY3" fmla="*/ 10000 h 10000"/>
              <a:gd name="connsiteX0" fmla="*/ 10029 w 10029"/>
              <a:gd name="connsiteY0" fmla="*/ 0 h 10000"/>
              <a:gd name="connsiteX1" fmla="*/ 3917 w 10029"/>
              <a:gd name="connsiteY1" fmla="*/ 685 h 10000"/>
              <a:gd name="connsiteX2" fmla="*/ 827 w 10029"/>
              <a:gd name="connsiteY2" fmla="*/ 3825 h 10000"/>
              <a:gd name="connsiteX3" fmla="*/ 29 w 10029"/>
              <a:gd name="connsiteY3" fmla="*/ 10000 h 10000"/>
              <a:gd name="connsiteX0" fmla="*/ 9887 w 9887"/>
              <a:gd name="connsiteY0" fmla="*/ 0 h 10514"/>
              <a:gd name="connsiteX1" fmla="*/ 3775 w 9887"/>
              <a:gd name="connsiteY1" fmla="*/ 685 h 10514"/>
              <a:gd name="connsiteX2" fmla="*/ 685 w 9887"/>
              <a:gd name="connsiteY2" fmla="*/ 3825 h 10514"/>
              <a:gd name="connsiteX3" fmla="*/ 68 w 9887"/>
              <a:gd name="connsiteY3" fmla="*/ 10514 h 10514"/>
              <a:gd name="connsiteX0" fmla="*/ 9991 w 9991"/>
              <a:gd name="connsiteY0" fmla="*/ 0 h 10000"/>
              <a:gd name="connsiteX1" fmla="*/ 3809 w 9991"/>
              <a:gd name="connsiteY1" fmla="*/ 652 h 10000"/>
              <a:gd name="connsiteX2" fmla="*/ 714 w 9991"/>
              <a:gd name="connsiteY2" fmla="*/ 3198 h 10000"/>
              <a:gd name="connsiteX3" fmla="*/ 60 w 9991"/>
              <a:gd name="connsiteY3" fmla="*/ 10000 h 10000"/>
              <a:gd name="connsiteX0" fmla="*/ 10000 w 10000"/>
              <a:gd name="connsiteY0" fmla="*/ 0 h 10000"/>
              <a:gd name="connsiteX1" fmla="*/ 3812 w 10000"/>
              <a:gd name="connsiteY1" fmla="*/ 358 h 10000"/>
              <a:gd name="connsiteX2" fmla="*/ 715 w 10000"/>
              <a:gd name="connsiteY2" fmla="*/ 3198 h 10000"/>
              <a:gd name="connsiteX3" fmla="*/ 60 w 10000"/>
              <a:gd name="connsiteY3" fmla="*/ 10000 h 10000"/>
              <a:gd name="connsiteX0" fmla="*/ 10000 w 10000"/>
              <a:gd name="connsiteY0" fmla="*/ 9 h 10009"/>
              <a:gd name="connsiteX1" fmla="*/ 3812 w 10000"/>
              <a:gd name="connsiteY1" fmla="*/ 367 h 10009"/>
              <a:gd name="connsiteX2" fmla="*/ 715 w 10000"/>
              <a:gd name="connsiteY2" fmla="*/ 3207 h 10009"/>
              <a:gd name="connsiteX3" fmla="*/ 60 w 10000"/>
              <a:gd name="connsiteY3" fmla="*/ 10009 h 10009"/>
              <a:gd name="connsiteX0" fmla="*/ 10000 w 10000"/>
              <a:gd name="connsiteY0" fmla="*/ 9 h 10009"/>
              <a:gd name="connsiteX1" fmla="*/ 3812 w 10000"/>
              <a:gd name="connsiteY1" fmla="*/ 367 h 10009"/>
              <a:gd name="connsiteX2" fmla="*/ 715 w 10000"/>
              <a:gd name="connsiteY2" fmla="*/ 3207 h 10009"/>
              <a:gd name="connsiteX3" fmla="*/ 60 w 10000"/>
              <a:gd name="connsiteY3" fmla="*/ 10009 h 10009"/>
              <a:gd name="connsiteX0" fmla="*/ 10027 w 10027"/>
              <a:gd name="connsiteY0" fmla="*/ 0 h 10000"/>
              <a:gd name="connsiteX1" fmla="*/ 3839 w 10027"/>
              <a:gd name="connsiteY1" fmla="*/ 358 h 10000"/>
              <a:gd name="connsiteX2" fmla="*/ 651 w 10027"/>
              <a:gd name="connsiteY2" fmla="*/ 3149 h 10000"/>
              <a:gd name="connsiteX3" fmla="*/ 87 w 10027"/>
              <a:gd name="connsiteY3" fmla="*/ 10000 h 10000"/>
              <a:gd name="connsiteX0" fmla="*/ 9540 w 9540"/>
              <a:gd name="connsiteY0" fmla="*/ 0 h 9902"/>
              <a:gd name="connsiteX1" fmla="*/ 3839 w 9540"/>
              <a:gd name="connsiteY1" fmla="*/ 260 h 9902"/>
              <a:gd name="connsiteX2" fmla="*/ 651 w 9540"/>
              <a:gd name="connsiteY2" fmla="*/ 3051 h 9902"/>
              <a:gd name="connsiteX3" fmla="*/ 87 w 9540"/>
              <a:gd name="connsiteY3" fmla="*/ 9902 h 9902"/>
              <a:gd name="connsiteX0" fmla="*/ 10000 w 10000"/>
              <a:gd name="connsiteY0" fmla="*/ 120 h 10120"/>
              <a:gd name="connsiteX1" fmla="*/ 4024 w 10000"/>
              <a:gd name="connsiteY1" fmla="*/ 383 h 10120"/>
              <a:gd name="connsiteX2" fmla="*/ 682 w 10000"/>
              <a:gd name="connsiteY2" fmla="*/ 3201 h 10120"/>
              <a:gd name="connsiteX3" fmla="*/ 91 w 10000"/>
              <a:gd name="connsiteY3" fmla="*/ 10120 h 10120"/>
              <a:gd name="connsiteX0" fmla="*/ 10000 w 10000"/>
              <a:gd name="connsiteY0" fmla="*/ 93 h 10093"/>
              <a:gd name="connsiteX1" fmla="*/ 4024 w 10000"/>
              <a:gd name="connsiteY1" fmla="*/ 356 h 10093"/>
              <a:gd name="connsiteX2" fmla="*/ 682 w 10000"/>
              <a:gd name="connsiteY2" fmla="*/ 3174 h 10093"/>
              <a:gd name="connsiteX3" fmla="*/ 91 w 10000"/>
              <a:gd name="connsiteY3" fmla="*/ 10093 h 10093"/>
              <a:gd name="connsiteX0" fmla="*/ 10000 w 10000"/>
              <a:gd name="connsiteY0" fmla="*/ 252 h 10252"/>
              <a:gd name="connsiteX1" fmla="*/ 3762 w 10000"/>
              <a:gd name="connsiteY1" fmla="*/ 244 h 10252"/>
              <a:gd name="connsiteX2" fmla="*/ 682 w 10000"/>
              <a:gd name="connsiteY2" fmla="*/ 3333 h 10252"/>
              <a:gd name="connsiteX3" fmla="*/ 91 w 10000"/>
              <a:gd name="connsiteY3" fmla="*/ 10252 h 10252"/>
              <a:gd name="connsiteX0" fmla="*/ 10000 w 10000"/>
              <a:gd name="connsiteY0" fmla="*/ 164 h 10164"/>
              <a:gd name="connsiteX1" fmla="*/ 3762 w 10000"/>
              <a:gd name="connsiteY1" fmla="*/ 291 h 10164"/>
              <a:gd name="connsiteX2" fmla="*/ 682 w 10000"/>
              <a:gd name="connsiteY2" fmla="*/ 3245 h 10164"/>
              <a:gd name="connsiteX3" fmla="*/ 91 w 10000"/>
              <a:gd name="connsiteY3" fmla="*/ 10164 h 10164"/>
              <a:gd name="connsiteX0" fmla="*/ 9978 w 9978"/>
              <a:gd name="connsiteY0" fmla="*/ 164 h 10164"/>
              <a:gd name="connsiteX1" fmla="*/ 3740 w 9978"/>
              <a:gd name="connsiteY1" fmla="*/ 291 h 10164"/>
              <a:gd name="connsiteX2" fmla="*/ 660 w 9978"/>
              <a:gd name="connsiteY2" fmla="*/ 3245 h 10164"/>
              <a:gd name="connsiteX3" fmla="*/ 69 w 9978"/>
              <a:gd name="connsiteY3" fmla="*/ 10164 h 10164"/>
              <a:gd name="connsiteX0" fmla="*/ 9999 w 9999"/>
              <a:gd name="connsiteY0" fmla="*/ 119 h 9958"/>
              <a:gd name="connsiteX1" fmla="*/ 3747 w 9999"/>
              <a:gd name="connsiteY1" fmla="*/ 244 h 9958"/>
              <a:gd name="connsiteX2" fmla="*/ 660 w 9999"/>
              <a:gd name="connsiteY2" fmla="*/ 3151 h 9958"/>
              <a:gd name="connsiteX3" fmla="*/ 68 w 9999"/>
              <a:gd name="connsiteY3" fmla="*/ 9958 h 9958"/>
              <a:gd name="connsiteX0" fmla="*/ 10000 w 10000"/>
              <a:gd name="connsiteY0" fmla="*/ 194 h 10074"/>
              <a:gd name="connsiteX1" fmla="*/ 3747 w 10000"/>
              <a:gd name="connsiteY1" fmla="*/ 319 h 10074"/>
              <a:gd name="connsiteX2" fmla="*/ 660 w 10000"/>
              <a:gd name="connsiteY2" fmla="*/ 3238 h 10074"/>
              <a:gd name="connsiteX3" fmla="*/ 68 w 10000"/>
              <a:gd name="connsiteY3" fmla="*/ 10074 h 10074"/>
              <a:gd name="connsiteX0" fmla="*/ 10000 w 10000"/>
              <a:gd name="connsiteY0" fmla="*/ 77 h 9957"/>
              <a:gd name="connsiteX1" fmla="*/ 3747 w 10000"/>
              <a:gd name="connsiteY1" fmla="*/ 202 h 9957"/>
              <a:gd name="connsiteX2" fmla="*/ 660 w 10000"/>
              <a:gd name="connsiteY2" fmla="*/ 3121 h 9957"/>
              <a:gd name="connsiteX3" fmla="*/ 68 w 10000"/>
              <a:gd name="connsiteY3" fmla="*/ 9957 h 9957"/>
              <a:gd name="connsiteX0" fmla="*/ 10000 w 10000"/>
              <a:gd name="connsiteY0" fmla="*/ 119 h 10042"/>
              <a:gd name="connsiteX1" fmla="*/ 3747 w 10000"/>
              <a:gd name="connsiteY1" fmla="*/ 245 h 10042"/>
              <a:gd name="connsiteX2" fmla="*/ 660 w 10000"/>
              <a:gd name="connsiteY2" fmla="*/ 3176 h 10042"/>
              <a:gd name="connsiteX3" fmla="*/ 68 w 10000"/>
              <a:gd name="connsiteY3" fmla="*/ 10042 h 10042"/>
              <a:gd name="connsiteX0" fmla="*/ 10026 w 10026"/>
              <a:gd name="connsiteY0" fmla="*/ 0 h 10270"/>
              <a:gd name="connsiteX1" fmla="*/ 3747 w 10026"/>
              <a:gd name="connsiteY1" fmla="*/ 473 h 10270"/>
              <a:gd name="connsiteX2" fmla="*/ 660 w 10026"/>
              <a:gd name="connsiteY2" fmla="*/ 3404 h 10270"/>
              <a:gd name="connsiteX3" fmla="*/ 68 w 10026"/>
              <a:gd name="connsiteY3" fmla="*/ 10270 h 10270"/>
              <a:gd name="connsiteX0" fmla="*/ 10015 w 10015"/>
              <a:gd name="connsiteY0" fmla="*/ 0 h 10270"/>
              <a:gd name="connsiteX1" fmla="*/ 3736 w 10015"/>
              <a:gd name="connsiteY1" fmla="*/ 473 h 10270"/>
              <a:gd name="connsiteX2" fmla="*/ 649 w 10015"/>
              <a:gd name="connsiteY2" fmla="*/ 3404 h 10270"/>
              <a:gd name="connsiteX3" fmla="*/ 57 w 10015"/>
              <a:gd name="connsiteY3" fmla="*/ 10270 h 10270"/>
              <a:gd name="connsiteX0" fmla="*/ 9981 w 9981"/>
              <a:gd name="connsiteY0" fmla="*/ 0 h 10270"/>
              <a:gd name="connsiteX1" fmla="*/ 3702 w 9981"/>
              <a:gd name="connsiteY1" fmla="*/ 473 h 10270"/>
              <a:gd name="connsiteX2" fmla="*/ 615 w 9981"/>
              <a:gd name="connsiteY2" fmla="*/ 3404 h 10270"/>
              <a:gd name="connsiteX3" fmla="*/ 23 w 9981"/>
              <a:gd name="connsiteY3" fmla="*/ 10270 h 10270"/>
              <a:gd name="connsiteX0" fmla="*/ 10000 w 10000"/>
              <a:gd name="connsiteY0" fmla="*/ 0 h 10000"/>
              <a:gd name="connsiteX1" fmla="*/ 3709 w 10000"/>
              <a:gd name="connsiteY1" fmla="*/ 461 h 10000"/>
              <a:gd name="connsiteX2" fmla="*/ 616 w 10000"/>
              <a:gd name="connsiteY2" fmla="*/ 3315 h 10000"/>
              <a:gd name="connsiteX3" fmla="*/ 23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10000" y="0"/>
                </a:moveTo>
                <a:cubicBezTo>
                  <a:pt x="8011" y="64"/>
                  <a:pt x="4700" y="94"/>
                  <a:pt x="3709" y="461"/>
                </a:cubicBezTo>
                <a:cubicBezTo>
                  <a:pt x="2718" y="828"/>
                  <a:pt x="1387" y="1577"/>
                  <a:pt x="616" y="3315"/>
                </a:cubicBezTo>
                <a:cubicBezTo>
                  <a:pt x="-226" y="4865"/>
                  <a:pt x="51" y="8413"/>
                  <a:pt x="23" y="10000"/>
                </a:cubicBezTo>
              </a:path>
            </a:pathLst>
          </a:custGeom>
          <a:solidFill>
            <a:srgbClr val="FF0000">
              <a:alpha val="0"/>
            </a:srgbClr>
          </a:solidFill>
          <a:ln w="76200">
            <a:solidFill>
              <a:srgbClr val="F6B600"/>
            </a:solidFill>
            <a:round/>
            <a:headEnd type="none" w="med" len="med"/>
            <a:tailEnd type="triangle" w="med" len="med"/>
          </a:ln>
          <a:effectLst>
            <a:glow rad="76200">
              <a:schemeClr val="tx1"/>
            </a:glow>
          </a:effectLst>
        </p:spPr>
        <p:txBody>
          <a:bodyPr/>
          <a:lstStyle/>
          <a:p>
            <a:r>
              <a:rPr lang="en-US"/>
              <a:t>q</a:t>
            </a:r>
            <a:endParaRPr lang="en-US" dirty="0"/>
          </a:p>
        </p:txBody>
      </p:sp>
      <p:sp>
        <p:nvSpPr>
          <p:cNvPr id="18" name="Rectangle 2">
            <a:extLst>
              <a:ext uri="{FF2B5EF4-FFF2-40B4-BE49-F238E27FC236}">
                <a16:creationId xmlns:a16="http://schemas.microsoft.com/office/drawing/2014/main" id="{62D26690-CEEA-46C5-9A9A-78BE84D68FE1}"/>
              </a:ext>
            </a:extLst>
          </p:cNvPr>
          <p:cNvSpPr txBox="1">
            <a:spLocks noChangeArrowheads="1"/>
          </p:cNvSpPr>
          <p:nvPr/>
        </p:nvSpPr>
        <p:spPr bwMode="auto">
          <a:xfrm>
            <a:off x="5657851" y="2361794"/>
            <a:ext cx="3012206" cy="79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sinned</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Multiply 42">
            <a:extLst>
              <a:ext uri="{FF2B5EF4-FFF2-40B4-BE49-F238E27FC236}">
                <a16:creationId xmlns:a16="http://schemas.microsoft.com/office/drawing/2014/main" id="{66F0FE14-167D-4DAB-9E6B-FF1727344A04}"/>
              </a:ext>
            </a:extLst>
          </p:cNvPr>
          <p:cNvSpPr/>
          <p:nvPr/>
        </p:nvSpPr>
        <p:spPr>
          <a:xfrm>
            <a:off x="7311775" y="3069088"/>
            <a:ext cx="1157856" cy="817112"/>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E70103C-B7AC-4409-81CA-4F922F98FF59}"/>
              </a:ext>
            </a:extLst>
          </p:cNvPr>
          <p:cNvSpPr txBox="1">
            <a:spLocks noChangeArrowheads="1"/>
          </p:cNvSpPr>
          <p:nvPr/>
        </p:nvSpPr>
        <p:spPr bwMode="auto">
          <a:xfrm>
            <a:off x="194872" y="5324409"/>
            <a:ext cx="804971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Receive the implanted word</a:t>
            </a:r>
            <a:endParaRPr kumimoji="0" lang="en-US" altLang="en-US" sz="48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91570F80-02B7-4EB4-B07E-EE4178632BC7}"/>
              </a:ext>
            </a:extLst>
          </p:cNvPr>
          <p:cNvSpPr txBox="1">
            <a:spLocks noChangeArrowheads="1"/>
          </p:cNvSpPr>
          <p:nvPr/>
        </p:nvSpPr>
        <p:spPr bwMode="auto">
          <a:xfrm>
            <a:off x="4818572" y="2736056"/>
            <a:ext cx="1358391" cy="77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5" name="Rectangle 2" hidden="1">
            <a:extLst>
              <a:ext uri="{FF2B5EF4-FFF2-40B4-BE49-F238E27FC236}">
                <a16:creationId xmlns:a16="http://schemas.microsoft.com/office/drawing/2014/main" id="{8F036965-66E6-4C59-B808-DBB3384DF18F}"/>
              </a:ext>
            </a:extLst>
          </p:cNvPr>
          <p:cNvSpPr txBox="1">
            <a:spLocks noChangeArrowheads="1"/>
          </p:cNvSpPr>
          <p:nvPr/>
        </p:nvSpPr>
        <p:spPr bwMode="auto">
          <a:xfrm>
            <a:off x="550069" y="2726532"/>
            <a:ext cx="1307773" cy="79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59507017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2" nodeType="withEffect">
                                  <p:stCondLst>
                                    <p:cond delay="0"/>
                                  </p:stCondLst>
                                  <p:childTnLst>
                                    <p:animMotion origin="layout" path="M 0 -0.00069 C 0.01076 -0.02431 0.03021 -0.13148 0.05122 -0.16898 C 0.07448 -0.21204 0.08472 -0.24491 0.12118 -0.27523 C 0.15764 -0.30532 0.21684 -0.32685 0.26997 -0.35046 C 0.32326 -0.37106 0.42674 -0.38935 0.45868 -0.4 " pathEditMode="relative" rAng="0" ptsTypes="AAAAA">
                                      <p:cBhvr>
                                        <p:cTn id="10" dur="1000" spd="-100000" fill="hold"/>
                                        <p:tgtEl>
                                          <p:spTgt spid="3074"/>
                                        </p:tgtEl>
                                        <p:attrNameLst>
                                          <p:attrName>ppt_x</p:attrName>
                                          <p:attrName>ppt_y</p:attrName>
                                        </p:attrNameLst>
                                      </p:cBhvr>
                                      <p:rCtr x="22934" y="-19977"/>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stCondLst>
                                            <p:cond delay="0"/>
                                          </p:stCondLst>
                                        </p:cTn>
                                        <p:tgtEl>
                                          <p:spTgt spid="10"/>
                                        </p:tgtEl>
                                      </p:cBhvr>
                                    </p:animEffect>
                                    <p:anim to="" calcmode="lin" valueType="num">
                                      <p:cBhvr>
                                        <p:cTn id="2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2" fill="hold">
                            <p:stCondLst>
                              <p:cond delay="8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18" presetClass="emph" presetSubtype="0" fill="hold" grpId="1" nodeType="withEffect">
                                  <p:stCondLst>
                                    <p:cond delay="0"/>
                                  </p:stCondLst>
                                  <p:childTnLst>
                                    <p:set>
                                      <p:cBhvr override="childStyle">
                                        <p:cTn id="30" dur="500" fill="hold"/>
                                        <p:tgtEl>
                                          <p:spTgt spid="8"/>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0" presetClass="entr" presetSubtype="0" fill="hold" grpId="0" nodeType="withEffect">
                                  <p:stCondLst>
                                    <p:cond delay="40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stCondLst>
                                            <p:cond delay="0"/>
                                          </p:stCondLst>
                                        </p:cTn>
                                        <p:tgtEl>
                                          <p:spTgt spid="9"/>
                                        </p:tgtEl>
                                      </p:cBhvr>
                                    </p:animEffect>
                                    <p:anim to="" calcmode="lin" valueType="num">
                                      <p:cBhvr>
                                        <p:cTn id="3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17" presetClass="entr" presetSubtype="10" fill="hold" grpId="2"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fltVal val="0"/>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750" fill="hold"/>
                                        <p:tgtEl>
                                          <p:spTgt spid="20"/>
                                        </p:tgtEl>
                                        <p:attrNameLst>
                                          <p:attrName>ppt_w</p:attrName>
                                        </p:attrNameLst>
                                      </p:cBhvr>
                                      <p:tavLst>
                                        <p:tav tm="0">
                                          <p:val>
                                            <p:fltVal val="0"/>
                                          </p:val>
                                        </p:tav>
                                        <p:tav tm="100000">
                                          <p:val>
                                            <p:strVal val="#ppt_w"/>
                                          </p:val>
                                        </p:tav>
                                      </p:tavLst>
                                    </p:anim>
                                    <p:anim calcmode="lin" valueType="num">
                                      <p:cBhvr>
                                        <p:cTn id="55" dur="75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dissolve">
                                      <p:cBhvr>
                                        <p:cTn id="60" dur="500">
                                          <p:stCondLst>
                                            <p:cond delay="0"/>
                                          </p:stCondLst>
                                        </p:cTn>
                                        <p:tgtEl>
                                          <p:spTgt spid="12"/>
                                        </p:tgtEl>
                                      </p:cBhvr>
                                    </p:animEffect>
                                    <p:anim to="" calcmode="lin" valueType="num">
                                      <p:cBhvr>
                                        <p:cTn id="6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63" presetID="17" presetClass="exit" presetSubtype="10" fill="hold" grpId="1" nodeType="withEffect">
                                  <p:stCondLst>
                                    <p:cond delay="0"/>
                                  </p:stCondLst>
                                  <p:childTnLst>
                                    <p:anim calcmode="lin" valueType="num">
                                      <p:cBhvr>
                                        <p:cTn id="64" dur="900"/>
                                        <p:tgtEl>
                                          <p:spTgt spid="20"/>
                                        </p:tgtEl>
                                        <p:attrNameLst>
                                          <p:attrName>ppt_w</p:attrName>
                                        </p:attrNameLst>
                                      </p:cBhvr>
                                      <p:tavLst>
                                        <p:tav tm="0">
                                          <p:val>
                                            <p:strVal val="ppt_w"/>
                                          </p:val>
                                        </p:tav>
                                        <p:tav tm="100000">
                                          <p:val>
                                            <p:fltVal val="0"/>
                                          </p:val>
                                        </p:tav>
                                      </p:tavLst>
                                    </p:anim>
                                    <p:anim calcmode="lin" valueType="num">
                                      <p:cBhvr>
                                        <p:cTn id="65" dur="900"/>
                                        <p:tgtEl>
                                          <p:spTgt spid="20"/>
                                        </p:tgtEl>
                                        <p:attrNameLst>
                                          <p:attrName>ppt_h</p:attrName>
                                        </p:attrNameLst>
                                      </p:cBhvr>
                                      <p:tavLst>
                                        <p:tav tm="0">
                                          <p:val>
                                            <p:strVal val="ppt_h"/>
                                          </p:val>
                                        </p:tav>
                                        <p:tav tm="100000">
                                          <p:val>
                                            <p:strVal val="ppt_h"/>
                                          </p:val>
                                        </p:tav>
                                      </p:tavLst>
                                    </p:anim>
                                    <p:set>
                                      <p:cBhvr>
                                        <p:cTn id="66" dur="1" fill="hold">
                                          <p:stCondLst>
                                            <p:cond delay="899"/>
                                          </p:stCondLst>
                                        </p:cTn>
                                        <p:tgtEl>
                                          <p:spTgt spid="20"/>
                                        </p:tgtEl>
                                        <p:attrNameLst>
                                          <p:attrName>style.visibility</p:attrName>
                                        </p:attrNameLst>
                                      </p:cBhvr>
                                      <p:to>
                                        <p:strVal val="hidden"/>
                                      </p:to>
                                    </p:set>
                                  </p:childTnLst>
                                </p:cTn>
                              </p:par>
                              <p:par>
                                <p:cTn id="67" presetID="42" presetClass="exit" presetSubtype="0" fill="hold" grpId="2" nodeType="withEffect">
                                  <p:stCondLst>
                                    <p:cond delay="0"/>
                                  </p:stCondLst>
                                  <p:childTnLst>
                                    <p:animEffect transition="out" filter="fade">
                                      <p:cBhvr>
                                        <p:cTn id="68" dur="900"/>
                                        <p:tgtEl>
                                          <p:spTgt spid="20"/>
                                        </p:tgtEl>
                                      </p:cBhvr>
                                    </p:animEffect>
                                    <p:anim calcmode="lin" valueType="num">
                                      <p:cBhvr>
                                        <p:cTn id="69" dur="900"/>
                                        <p:tgtEl>
                                          <p:spTgt spid="20"/>
                                        </p:tgtEl>
                                        <p:attrNameLst>
                                          <p:attrName>ppt_x</p:attrName>
                                        </p:attrNameLst>
                                      </p:cBhvr>
                                      <p:tavLst>
                                        <p:tav tm="0">
                                          <p:val>
                                            <p:strVal val="ppt_x"/>
                                          </p:val>
                                        </p:tav>
                                        <p:tav tm="100000">
                                          <p:val>
                                            <p:strVal val="ppt_x"/>
                                          </p:val>
                                        </p:tav>
                                      </p:tavLst>
                                    </p:anim>
                                    <p:anim calcmode="lin" valueType="num">
                                      <p:cBhvr>
                                        <p:cTn id="70" dur="900"/>
                                        <p:tgtEl>
                                          <p:spTgt spid="20"/>
                                        </p:tgtEl>
                                        <p:attrNameLst>
                                          <p:attrName>ppt_y</p:attrName>
                                        </p:attrNameLst>
                                      </p:cBhvr>
                                      <p:tavLst>
                                        <p:tav tm="0">
                                          <p:val>
                                            <p:strVal val="ppt_y"/>
                                          </p:val>
                                        </p:tav>
                                        <p:tav tm="100000">
                                          <p:val>
                                            <p:strVal val="ppt_y+.1"/>
                                          </p:val>
                                        </p:tav>
                                      </p:tavLst>
                                    </p:anim>
                                    <p:set>
                                      <p:cBhvr>
                                        <p:cTn id="71" dur="1" fill="hold">
                                          <p:stCondLst>
                                            <p:cond delay="899"/>
                                          </p:stCondLst>
                                        </p:cTn>
                                        <p:tgtEl>
                                          <p:spTgt spid="20"/>
                                        </p:tgtEl>
                                        <p:attrNameLst>
                                          <p:attrName>style.visibility</p:attrName>
                                        </p:attrNameLst>
                                      </p:cBhvr>
                                      <p:to>
                                        <p:strVal val="hidden"/>
                                      </p:to>
                                    </p:set>
                                  </p:childTnLst>
                                </p:cTn>
                              </p:par>
                              <p:par>
                                <p:cTn id="72" presetID="0" presetClass="entr" presetSubtype="0" fill="hold" grpId="0" nodeType="withEffect">
                                  <p:stCondLst>
                                    <p:cond delay="40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stCondLst>
                                            <p:cond delay="0"/>
                                          </p:stCondLst>
                                        </p:cTn>
                                        <p:tgtEl>
                                          <p:spTgt spid="13"/>
                                        </p:tgtEl>
                                      </p:cBhvr>
                                    </p:animEffect>
                                    <p:anim to="" calcmode="lin" valueType="num">
                                      <p:cBhvr>
                                        <p:cTn id="7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77" presetID="22" presetClass="entr" presetSubtype="8" fill="hold" grpId="0" nodeType="withEffect">
                                  <p:stCondLst>
                                    <p:cond delay="750"/>
                                  </p:stCondLst>
                                  <p:childTnLst>
                                    <p:set>
                                      <p:cBhvr>
                                        <p:cTn id="78" dur="1" fill="hold">
                                          <p:stCondLst>
                                            <p:cond delay="0"/>
                                          </p:stCondLst>
                                        </p:cTn>
                                        <p:tgtEl>
                                          <p:spTgt spid="2"/>
                                        </p:tgtEl>
                                        <p:attrNameLst>
                                          <p:attrName>style.visibility</p:attrName>
                                        </p:attrNameLst>
                                      </p:cBhvr>
                                      <p:to>
                                        <p:strVal val="visible"/>
                                      </p:to>
                                    </p:set>
                                    <p:animEffect transition="in" filter="wipe(left)">
                                      <p:cBhvr>
                                        <p:cTn id="79" dur="500"/>
                                        <p:tgtEl>
                                          <p:spTgt spid="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left)">
                                      <p:cBhvr>
                                        <p:cTn id="84" dur="1000"/>
                                        <p:tgtEl>
                                          <p:spTgt spid="17"/>
                                        </p:tgtEl>
                                      </p:cBhvr>
                                    </p:animEffect>
                                  </p:childTnLst>
                                </p:cTn>
                              </p:par>
                              <p:par>
                                <p:cTn id="85" presetID="0" presetClass="entr" presetSubtype="0" fill="hold" grpId="0" nodeType="withEffect">
                                  <p:stCondLst>
                                    <p:cond delay="600"/>
                                  </p:stCondLst>
                                  <p:childTnLst>
                                    <p:set>
                                      <p:cBhvr>
                                        <p:cTn id="86" dur="1" fill="hold">
                                          <p:stCondLst>
                                            <p:cond delay="0"/>
                                          </p:stCondLst>
                                        </p:cTn>
                                        <p:tgtEl>
                                          <p:spTgt spid="19"/>
                                        </p:tgtEl>
                                        <p:attrNameLst>
                                          <p:attrName>style.visibility</p:attrName>
                                        </p:attrNameLst>
                                      </p:cBhvr>
                                      <p:to>
                                        <p:strVal val="visible"/>
                                      </p:to>
                                    </p:set>
                                    <p:animEffect transition="in" filter="dissolve">
                                      <p:cBhvr>
                                        <p:cTn id="87" dur="500">
                                          <p:stCondLst>
                                            <p:cond delay="0"/>
                                          </p:stCondLst>
                                        </p:cTn>
                                        <p:tgtEl>
                                          <p:spTgt spid="19"/>
                                        </p:tgtEl>
                                      </p:cBhvr>
                                    </p:animEffect>
                                    <p:anim to="" calcmode="lin" valueType="num">
                                      <p:cBhvr>
                                        <p:cTn id="88"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90" presetID="22" presetClass="entr" presetSubtype="4" fill="hold" grpId="0" nodeType="withEffect">
                                  <p:stCondLst>
                                    <p:cond delay="900"/>
                                  </p:stCondLst>
                                  <p:childTnLst>
                                    <p:set>
                                      <p:cBhvr>
                                        <p:cTn id="91" dur="1" fill="hold">
                                          <p:stCondLst>
                                            <p:cond delay="0"/>
                                          </p:stCondLst>
                                        </p:cTn>
                                        <p:tgtEl>
                                          <p:spTgt spid="18"/>
                                        </p:tgtEl>
                                        <p:attrNameLst>
                                          <p:attrName>style.visibility</p:attrName>
                                        </p:attrNameLst>
                                      </p:cBhvr>
                                      <p:to>
                                        <p:strVal val="visible"/>
                                      </p:to>
                                    </p:set>
                                    <p:animEffect transition="in" filter="wipe(down)">
                                      <p:cBhvr>
                                        <p:cTn id="92" dur="750"/>
                                        <p:tgtEl>
                                          <p:spTgt spid="18"/>
                                        </p:tgtEl>
                                      </p:cBhvr>
                                    </p:animEffect>
                                  </p:childTnLst>
                                </p:cTn>
                              </p:par>
                              <p:par>
                                <p:cTn id="93" presetID="22" presetClass="exit" presetSubtype="4" fill="hold" grpId="1" nodeType="withEffect">
                                  <p:stCondLst>
                                    <p:cond delay="1600"/>
                                  </p:stCondLst>
                                  <p:childTnLst>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42" presetClass="entr" presetSubtype="0" fill="hold" grpId="0" nodeType="withEffect">
                                  <p:stCondLst>
                                    <p:cond delay="15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0"/>
                                        <p:tgtEl>
                                          <p:spTgt spid="16"/>
                                        </p:tgtEl>
                                      </p:cBhvr>
                                    </p:animEffect>
                                    <p:anim calcmode="lin" valueType="num">
                                      <p:cBhvr>
                                        <p:cTn id="99" dur="1000" fill="hold"/>
                                        <p:tgtEl>
                                          <p:spTgt spid="16"/>
                                        </p:tgtEl>
                                        <p:attrNameLst>
                                          <p:attrName>ppt_x</p:attrName>
                                        </p:attrNameLst>
                                      </p:cBhvr>
                                      <p:tavLst>
                                        <p:tav tm="0">
                                          <p:val>
                                            <p:strVal val="#ppt_x"/>
                                          </p:val>
                                        </p:tav>
                                        <p:tav tm="100000">
                                          <p:val>
                                            <p:strVal val="#ppt_x"/>
                                          </p:val>
                                        </p:tav>
                                      </p:tavLst>
                                    </p:anim>
                                    <p:anim calcmode="lin" valueType="num">
                                      <p:cBhvr>
                                        <p:cTn id="100" dur="1000" fill="hold"/>
                                        <p:tgtEl>
                                          <p:spTgt spid="16"/>
                                        </p:tgtEl>
                                        <p:attrNameLst>
                                          <p:attrName>ppt_y</p:attrName>
                                        </p:attrNameLst>
                                      </p:cBhvr>
                                      <p:tavLst>
                                        <p:tav tm="0">
                                          <p:val>
                                            <p:strVal val="#ppt_y+.1"/>
                                          </p:val>
                                        </p:tav>
                                        <p:tav tm="100000">
                                          <p:val>
                                            <p:strVal val="#ppt_y"/>
                                          </p:val>
                                        </p:tav>
                                      </p:tavLst>
                                    </p:anim>
                                  </p:childTnLst>
                                </p:cTn>
                              </p:par>
                              <p:par>
                                <p:cTn id="101" presetID="17" presetClass="entr" presetSubtype="10" fill="hold" grpId="2" nodeType="withEffect">
                                  <p:stCondLst>
                                    <p:cond delay="150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1000" fill="hold"/>
                                        <p:tgtEl>
                                          <p:spTgt spid="16"/>
                                        </p:tgtEl>
                                        <p:attrNameLst>
                                          <p:attrName>ppt_w</p:attrName>
                                        </p:attrNameLst>
                                      </p:cBhvr>
                                      <p:tavLst>
                                        <p:tav tm="0">
                                          <p:val>
                                            <p:fltVal val="0"/>
                                          </p:val>
                                        </p:tav>
                                        <p:tav tm="100000">
                                          <p:val>
                                            <p:strVal val="#ppt_w"/>
                                          </p:val>
                                        </p:tav>
                                      </p:tavLst>
                                    </p:anim>
                                    <p:anim calcmode="lin" valueType="num">
                                      <p:cBhvr>
                                        <p:cTn id="104"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250"/>
                                        <p:tgtEl>
                                          <p:spTgt spid="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250"/>
                                        <p:tgtEl>
                                          <p:spTgt spid="7"/>
                                        </p:tgtEl>
                                      </p:cBhvr>
                                    </p:animEffect>
                                  </p:childTnLst>
                                </p:cTn>
                              </p:par>
                              <p:par>
                                <p:cTn id="113" presetID="42" presetClass="path" presetSubtype="0" accel="50000" decel="50000" fill="hold" grpId="2" nodeType="withEffect">
                                  <p:stCondLst>
                                    <p:cond delay="0"/>
                                  </p:stCondLst>
                                  <p:childTnLst>
                                    <p:animMotion origin="layout" path="M 2.5E-6 -1.85185E-6 L -0.654 0.05301 " pathEditMode="relative" rAng="0" ptsTypes="AA">
                                      <p:cBhvr>
                                        <p:cTn id="114" dur="2000" fill="hold"/>
                                        <p:tgtEl>
                                          <p:spTgt spid="4"/>
                                        </p:tgtEl>
                                        <p:attrNameLst>
                                          <p:attrName>ppt_x</p:attrName>
                                          <p:attrName>ppt_y</p:attrName>
                                        </p:attrNameLst>
                                      </p:cBhvr>
                                      <p:rCtr x="-32708" y="2639"/>
                                    </p:animMotion>
                                  </p:childTnLst>
                                </p:cTn>
                              </p:par>
                              <p:par>
                                <p:cTn id="115" presetID="42" presetClass="path" presetSubtype="0" accel="50000" decel="50000" fill="hold" grpId="2" nodeType="withEffect">
                                  <p:stCondLst>
                                    <p:cond delay="0"/>
                                  </p:stCondLst>
                                  <p:childTnLst>
                                    <p:animMotion origin="layout" path="M 2.5E-6 -1.85185E-6 L -0.18472 0.05324 " pathEditMode="relative" rAng="0" ptsTypes="AA">
                                      <p:cBhvr>
                                        <p:cTn id="116" dur="2000" fill="hold"/>
                                        <p:tgtEl>
                                          <p:spTgt spid="7"/>
                                        </p:tgtEl>
                                        <p:attrNameLst>
                                          <p:attrName>ppt_x</p:attrName>
                                          <p:attrName>ppt_y</p:attrName>
                                        </p:attrNameLst>
                                      </p:cBhvr>
                                      <p:rCtr x="-9236" y="2662"/>
                                    </p:animMotion>
                                  </p:childTnLst>
                                </p:cTn>
                              </p:par>
                              <p:par>
                                <p:cTn id="117" presetID="10" presetClass="exit" presetSubtype="0" fill="hold" grpId="1" nodeType="withEffect">
                                  <p:stCondLst>
                                    <p:cond delay="0"/>
                                  </p:stCondLst>
                                  <p:childTnLst>
                                    <p:animEffect transition="out" filter="fade">
                                      <p:cBhvr>
                                        <p:cTn id="118" dur="1250"/>
                                        <p:tgtEl>
                                          <p:spTgt spid="3074"/>
                                        </p:tgtEl>
                                      </p:cBhvr>
                                    </p:animEffect>
                                    <p:set>
                                      <p:cBhvr>
                                        <p:cTn id="119" dur="1" fill="hold">
                                          <p:stCondLst>
                                            <p:cond delay="1249"/>
                                          </p:stCondLst>
                                        </p:cTn>
                                        <p:tgtEl>
                                          <p:spTgt spid="3074"/>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9"/>
                                        </p:tgtEl>
                                      </p:cBhvr>
                                    </p:animEffect>
                                    <p:set>
                                      <p:cBhvr>
                                        <p:cTn id="125" dur="1" fill="hold">
                                          <p:stCondLst>
                                            <p:cond delay="499"/>
                                          </p:stCondLst>
                                        </p:cTn>
                                        <p:tgtEl>
                                          <p:spTgt spid="9"/>
                                        </p:tgtEl>
                                        <p:attrNameLst>
                                          <p:attrName>style.visibility</p:attrName>
                                        </p:attrNameLst>
                                      </p:cBhvr>
                                      <p:to>
                                        <p:strVal val="hidden"/>
                                      </p:to>
                                    </p:set>
                                  </p:childTnLst>
                                </p:cTn>
                              </p:par>
                              <p:par>
                                <p:cTn id="126" presetID="10" presetClass="exit" presetSubtype="0" fill="hold" grpId="2" nodeType="withEffect">
                                  <p:stCondLst>
                                    <p:cond delay="0"/>
                                  </p:stCondLst>
                                  <p:iterate type="lt">
                                    <p:tmPct val="0"/>
                                  </p:iterate>
                                  <p:childTnLst>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3"/>
                                        </p:tgtEl>
                                      </p:cBhvr>
                                    </p:animEffect>
                                    <p:set>
                                      <p:cBhvr>
                                        <p:cTn id="137" dur="1" fill="hold">
                                          <p:stCondLst>
                                            <p:cond delay="499"/>
                                          </p:stCondLst>
                                        </p:cTn>
                                        <p:tgtEl>
                                          <p:spTgt spid="1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4"/>
                                        </p:tgtEl>
                                      </p:cBhvr>
                                    </p:animEffect>
                                    <p:set>
                                      <p:cBhvr>
                                        <p:cTn id="140" dur="1" fill="hold">
                                          <p:stCondLst>
                                            <p:cond delay="499"/>
                                          </p:stCondLst>
                                        </p:cTn>
                                        <p:tgtEl>
                                          <p:spTgt spid="1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17"/>
                                        </p:tgtEl>
                                      </p:cBhvr>
                                    </p:animEffect>
                                    <p:set>
                                      <p:cBhvr>
                                        <p:cTn id="146" dur="1" fill="hold">
                                          <p:stCondLst>
                                            <p:cond delay="499"/>
                                          </p:stCondLst>
                                        </p:cTn>
                                        <p:tgtEl>
                                          <p:spTgt spid="17"/>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9"/>
                                        </p:tgtEl>
                                      </p:cBhvr>
                                    </p:animEffect>
                                    <p:set>
                                      <p:cBhvr>
                                        <p:cTn id="149" dur="1" fill="hold">
                                          <p:stCondLst>
                                            <p:cond delay="499"/>
                                          </p:stCondLst>
                                        </p:cTn>
                                        <p:tgtEl>
                                          <p:spTgt spid="19"/>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
                                        </p:tgtEl>
                                      </p:cBhvr>
                                    </p:animEffect>
                                    <p:set>
                                      <p:cBhvr>
                                        <p:cTn id="15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074" grpId="2"/>
      <p:bldP spid="4" grpId="0"/>
      <p:bldP spid="4" grpId="2"/>
      <p:bldP spid="7" grpId="0"/>
      <p:bldP spid="7" grpId="1"/>
      <p:bldP spid="7" grpId="2"/>
      <p:bldP spid="10" grpId="0"/>
      <p:bldP spid="10" grpId="1"/>
      <p:bldP spid="10" grpId="2"/>
      <p:bldP spid="11" grpId="0"/>
      <p:bldP spid="11" grpId="1"/>
      <p:bldP spid="12" grpId="0" animBg="1"/>
      <p:bldP spid="12" grpId="1" animBg="1"/>
      <p:bldP spid="9" grpId="0"/>
      <p:bldP spid="9" grpId="1"/>
      <p:bldP spid="13" grpId="0" animBg="1"/>
      <p:bldP spid="13" grpId="1" animBg="1"/>
      <p:bldP spid="14" grpId="0"/>
      <p:bldP spid="14" grpId="1"/>
      <p:bldP spid="14" grpId="2"/>
      <p:bldP spid="2" grpId="0" animBg="1"/>
      <p:bldP spid="2" grpId="1" animBg="1"/>
      <p:bldP spid="16" grpId="0"/>
      <p:bldP spid="16" grpId="1"/>
      <p:bldP spid="16" grpId="2"/>
      <p:bldP spid="18" grpId="0"/>
      <p:bldP spid="18" grpId="1"/>
      <p:bldP spid="19" grpId="0" animBg="1"/>
      <p:bldP spid="19" grpId="1" animBg="1"/>
      <p:bldP spid="20" grpId="0"/>
      <p:bldP spid="20" grpId="1"/>
      <p:bldP spid="20" grpId="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93431-83F5-473A-9B2C-34F78D30F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a:extLst>
              <a:ext uri="{FF2B5EF4-FFF2-40B4-BE49-F238E27FC236}">
                <a16:creationId xmlns:a16="http://schemas.microsoft.com/office/drawing/2014/main" id="{A217E660-9F1A-4536-8ACA-5D4E8196F8D0}"/>
              </a:ext>
            </a:extLst>
          </p:cNvPr>
          <p:cNvSpPr txBox="1">
            <a:spLocks noChangeArrowheads="1"/>
          </p:cNvSpPr>
          <p:nvPr/>
        </p:nvSpPr>
        <p:spPr bwMode="auto">
          <a:xfrm>
            <a:off x="479685" y="1349114"/>
            <a:ext cx="7959778" cy="466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things written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 you may not sin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if anyone sins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we have an Advocate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Jesus 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little children, these things I write to you, so that you may not sin. And if anyone sins, we have an Advocate with the Father, Jesus Christ the righteous.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D92F184-79E4-46AC-8977-4BCEAB0A59E6}"/>
              </a:ext>
            </a:extLst>
          </p:cNvPr>
          <p:cNvSpPr txBox="1">
            <a:spLocks noChangeArrowheads="1"/>
          </p:cNvSpPr>
          <p:nvPr/>
        </p:nvSpPr>
        <p:spPr bwMode="auto">
          <a:xfrm>
            <a:off x="550069" y="2726532"/>
            <a:ext cx="1307773" cy="79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a:extLst>
              <a:ext uri="{FF2B5EF4-FFF2-40B4-BE49-F238E27FC236}">
                <a16:creationId xmlns:a16="http://schemas.microsoft.com/office/drawing/2014/main" id="{5B10C6F8-3FA5-424F-9960-2B54D3B03FE9}"/>
              </a:ext>
            </a:extLst>
          </p:cNvPr>
          <p:cNvSpPr txBox="1">
            <a:spLocks noChangeArrowheads="1"/>
          </p:cNvSpPr>
          <p:nvPr/>
        </p:nvSpPr>
        <p:spPr bwMode="auto">
          <a:xfrm>
            <a:off x="4818572" y="2736056"/>
            <a:ext cx="1358391" cy="77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8" name="Arrow: Bent-Up 9">
            <a:extLst>
              <a:ext uri="{FF2B5EF4-FFF2-40B4-BE49-F238E27FC236}">
                <a16:creationId xmlns:a16="http://schemas.microsoft.com/office/drawing/2014/main" id="{091BB6F3-EC22-4252-8B22-776702C273A7}"/>
              </a:ext>
            </a:extLst>
          </p:cNvPr>
          <p:cNvSpPr/>
          <p:nvPr/>
        </p:nvSpPr>
        <p:spPr>
          <a:xfrm rot="5400000">
            <a:off x="2781550" y="4830825"/>
            <a:ext cx="331879" cy="289320"/>
          </a:xfrm>
          <a:prstGeom prst="bentUpArrow">
            <a:avLst>
              <a:gd name="adj1" fmla="val 25000"/>
              <a:gd name="adj2" fmla="val 32031"/>
              <a:gd name="adj3" fmla="val 35156"/>
            </a:avLst>
          </a:prstGeom>
          <a:solidFill>
            <a:srgbClr val="2FA6FF"/>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Bent-Up 9">
            <a:extLst>
              <a:ext uri="{FF2B5EF4-FFF2-40B4-BE49-F238E27FC236}">
                <a16:creationId xmlns:a16="http://schemas.microsoft.com/office/drawing/2014/main" id="{028B5DC3-E73C-40E9-BC89-032C79817ACE}"/>
              </a:ext>
            </a:extLst>
          </p:cNvPr>
          <p:cNvSpPr/>
          <p:nvPr/>
        </p:nvSpPr>
        <p:spPr>
          <a:xfrm rot="5400000">
            <a:off x="4430140" y="5475403"/>
            <a:ext cx="331879" cy="289320"/>
          </a:xfrm>
          <a:prstGeom prst="bentUpArrow">
            <a:avLst>
              <a:gd name="adj1" fmla="val 25000"/>
              <a:gd name="adj2" fmla="val 32031"/>
              <a:gd name="adj3" fmla="val 35156"/>
            </a:avLst>
          </a:prstGeom>
          <a:solidFill>
            <a:srgbClr val="2FA6FF"/>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18FED24B-123D-48AF-A1FE-8655FA8759C1}"/>
              </a:ext>
            </a:extLst>
          </p:cNvPr>
          <p:cNvSpPr txBox="1">
            <a:spLocks noChangeArrowheads="1"/>
          </p:cNvSpPr>
          <p:nvPr/>
        </p:nvSpPr>
        <p:spPr bwMode="auto">
          <a:xfrm>
            <a:off x="6280878" y="1400176"/>
            <a:ext cx="1955866" cy="75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things</a:t>
            </a:r>
          </a:p>
        </p:txBody>
      </p:sp>
      <p:sp>
        <p:nvSpPr>
          <p:cNvPr id="12" name="Rectangle 2">
            <a:extLst>
              <a:ext uri="{FF2B5EF4-FFF2-40B4-BE49-F238E27FC236}">
                <a16:creationId xmlns:a16="http://schemas.microsoft.com/office/drawing/2014/main" id="{581661BC-EAC4-402F-8CE4-A72764D41470}"/>
              </a:ext>
            </a:extLst>
          </p:cNvPr>
          <p:cNvSpPr txBox="1">
            <a:spLocks noChangeArrowheads="1"/>
          </p:cNvSpPr>
          <p:nvPr/>
        </p:nvSpPr>
        <p:spPr bwMode="auto">
          <a:xfrm>
            <a:off x="1849900" y="1400176"/>
            <a:ext cx="795669" cy="75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tt</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FB31583-46D5-4ED9-B336-9A4DEB176091}"/>
              </a:ext>
            </a:extLst>
          </p:cNvPr>
          <p:cNvSpPr txBox="1">
            <a:spLocks noChangeArrowheads="1"/>
          </p:cNvSpPr>
          <p:nvPr/>
        </p:nvSpPr>
        <p:spPr bwMode="auto">
          <a:xfrm>
            <a:off x="402351" y="2066925"/>
            <a:ext cx="1324056" cy="76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wri</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BC4D642-076A-48E1-8E74-DCDA36CEC50D}"/>
              </a:ext>
            </a:extLst>
          </p:cNvPr>
          <p:cNvSpPr txBox="1">
            <a:spLocks noChangeArrowheads="1"/>
          </p:cNvSpPr>
          <p:nvPr/>
        </p:nvSpPr>
        <p:spPr bwMode="auto">
          <a:xfrm>
            <a:off x="4172401" y="1390718"/>
            <a:ext cx="8210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34F5F21-05C0-4A1D-92FA-CE6A1A533840}"/>
              </a:ext>
            </a:extLst>
          </p:cNvPr>
          <p:cNvSpPr txBox="1">
            <a:spLocks noChangeArrowheads="1"/>
          </p:cNvSpPr>
          <p:nvPr/>
        </p:nvSpPr>
        <p:spPr bwMode="auto">
          <a:xfrm>
            <a:off x="4060031" y="2070037"/>
            <a:ext cx="4784165" cy="76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you may not</a:t>
            </a:r>
          </a:p>
        </p:txBody>
      </p:sp>
      <p:sp>
        <p:nvSpPr>
          <p:cNvPr id="16" name="Rectangle 2">
            <a:extLst>
              <a:ext uri="{FF2B5EF4-FFF2-40B4-BE49-F238E27FC236}">
                <a16:creationId xmlns:a16="http://schemas.microsoft.com/office/drawing/2014/main" id="{C4D4F917-03C5-44B9-966A-473BADE9B108}"/>
              </a:ext>
            </a:extLst>
          </p:cNvPr>
          <p:cNvSpPr txBox="1">
            <a:spLocks noChangeArrowheads="1"/>
          </p:cNvSpPr>
          <p:nvPr/>
        </p:nvSpPr>
        <p:spPr bwMode="auto">
          <a:xfrm>
            <a:off x="2347075" y="2736340"/>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anyone sins</a:t>
            </a:r>
          </a:p>
        </p:txBody>
      </p:sp>
      <p:sp>
        <p:nvSpPr>
          <p:cNvPr id="17" name="Rectangle 2">
            <a:extLst>
              <a:ext uri="{FF2B5EF4-FFF2-40B4-BE49-F238E27FC236}">
                <a16:creationId xmlns:a16="http://schemas.microsoft.com/office/drawing/2014/main" id="{DE9C2BE7-824D-4F0C-B148-DAEE0DED7949}"/>
              </a:ext>
            </a:extLst>
          </p:cNvPr>
          <p:cNvSpPr txBox="1">
            <a:spLocks noChangeArrowheads="1"/>
          </p:cNvSpPr>
          <p:nvPr/>
        </p:nvSpPr>
        <p:spPr bwMode="auto">
          <a:xfrm>
            <a:off x="6100996" y="2732103"/>
            <a:ext cx="2381017" cy="78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have</a:t>
            </a:r>
          </a:p>
        </p:txBody>
      </p:sp>
      <p:sp>
        <p:nvSpPr>
          <p:cNvPr id="18" name="Rectangle 2">
            <a:extLst>
              <a:ext uri="{FF2B5EF4-FFF2-40B4-BE49-F238E27FC236}">
                <a16:creationId xmlns:a16="http://schemas.microsoft.com/office/drawing/2014/main" id="{123FE6A8-63DE-469B-82AB-6A47C6187BC4}"/>
              </a:ext>
            </a:extLst>
          </p:cNvPr>
          <p:cNvSpPr txBox="1">
            <a:spLocks noChangeArrowheads="1"/>
          </p:cNvSpPr>
          <p:nvPr/>
        </p:nvSpPr>
        <p:spPr bwMode="auto">
          <a:xfrm>
            <a:off x="815579" y="3406544"/>
            <a:ext cx="3658790" cy="77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 Advocate</a:t>
            </a:r>
          </a:p>
        </p:txBody>
      </p:sp>
      <p:sp>
        <p:nvSpPr>
          <p:cNvPr id="19" name="Rectangle 2">
            <a:extLst>
              <a:ext uri="{FF2B5EF4-FFF2-40B4-BE49-F238E27FC236}">
                <a16:creationId xmlns:a16="http://schemas.microsoft.com/office/drawing/2014/main" id="{778387B6-7076-4493-9904-75F6BC1780E2}"/>
              </a:ext>
            </a:extLst>
          </p:cNvPr>
          <p:cNvSpPr txBox="1">
            <a:spLocks noChangeArrowheads="1"/>
          </p:cNvSpPr>
          <p:nvPr/>
        </p:nvSpPr>
        <p:spPr bwMode="auto">
          <a:xfrm>
            <a:off x="1304086" y="4069556"/>
            <a:ext cx="3155995" cy="79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Christ</a:t>
            </a:r>
          </a:p>
        </p:txBody>
      </p:sp>
      <p:sp>
        <p:nvSpPr>
          <p:cNvPr id="20" name="Rectangle 9">
            <a:extLst>
              <a:ext uri="{FF2B5EF4-FFF2-40B4-BE49-F238E27FC236}">
                <a16:creationId xmlns:a16="http://schemas.microsoft.com/office/drawing/2014/main" id="{5136640B-364D-4FF1-9277-A7C3D9FA1C19}"/>
              </a:ext>
            </a:extLst>
          </p:cNvPr>
          <p:cNvSpPr>
            <a:spLocks noChangeArrowheads="1"/>
          </p:cNvSpPr>
          <p:nvPr/>
        </p:nvSpPr>
        <p:spPr bwMode="auto">
          <a:xfrm>
            <a:off x="4796188" y="5331876"/>
            <a:ext cx="3075236" cy="72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2" hidden="1">
            <a:extLst>
              <a:ext uri="{FF2B5EF4-FFF2-40B4-BE49-F238E27FC236}">
                <a16:creationId xmlns:a16="http://schemas.microsoft.com/office/drawing/2014/main" id="{47B690C0-F7DA-4DF6-AEEC-661082AE4AE8}"/>
              </a:ext>
            </a:extLst>
          </p:cNvPr>
          <p:cNvSpPr txBox="1">
            <a:spLocks noChangeArrowheads="1"/>
          </p:cNvSpPr>
          <p:nvPr/>
        </p:nvSpPr>
        <p:spPr bwMode="auto">
          <a:xfrm>
            <a:off x="1085850" y="3745706"/>
            <a:ext cx="1083469" cy="76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57922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250"/>
                                        <p:tgtEl>
                                          <p:spTgt spid="4"/>
                                        </p:tgtEl>
                                      </p:cBhvr>
                                    </p:animEffect>
                                    <p:set>
                                      <p:cBhvr>
                                        <p:cTn id="19" dur="1" fill="hold">
                                          <p:stCondLst>
                                            <p:cond delay="24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5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42" presetClass="path" presetSubtype="0" accel="50000" decel="50000" fill="hold" grpId="2" nodeType="withEffect">
                                  <p:stCondLst>
                                    <p:cond delay="0"/>
                                  </p:stCondLst>
                                  <p:childTnLst>
                                    <p:animMotion origin="layout" path="M 0 2.22222E-6 L -0.58437 -0.01574 " pathEditMode="relative" rAng="0" ptsTypes="AA">
                                      <p:cBhvr>
                                        <p:cTn id="53" dur="2000" fill="hold"/>
                                        <p:tgtEl>
                                          <p:spTgt spid="10"/>
                                        </p:tgtEl>
                                        <p:attrNameLst>
                                          <p:attrName>ppt_x</p:attrName>
                                          <p:attrName>ppt_y</p:attrName>
                                        </p:attrNameLst>
                                      </p:cBhvr>
                                      <p:rCtr x="-29219" y="-787"/>
                                    </p:animMotion>
                                  </p:childTnLst>
                                </p:cTn>
                              </p:par>
                              <p:par>
                                <p:cTn id="54" presetID="42" presetClass="path" presetSubtype="0" accel="50000" decel="50000" fill="hold" grpId="2" nodeType="withEffect">
                                  <p:stCondLst>
                                    <p:cond delay="0"/>
                                  </p:stCondLst>
                                  <p:childTnLst>
                                    <p:animMotion origin="layout" path="M 5.55556E-7 4.07407E-6 L 0.22552 -0.11412 " pathEditMode="relative" rAng="0" ptsTypes="AA">
                                      <p:cBhvr>
                                        <p:cTn id="55" dur="2000" fill="hold"/>
                                        <p:tgtEl>
                                          <p:spTgt spid="11"/>
                                        </p:tgtEl>
                                        <p:attrNameLst>
                                          <p:attrName>ppt_x</p:attrName>
                                          <p:attrName>ppt_y</p:attrName>
                                        </p:attrNameLst>
                                      </p:cBhvr>
                                      <p:rCtr x="11267" y="-5718"/>
                                    </p:animMotion>
                                  </p:childTnLst>
                                </p:cTn>
                              </p:par>
                              <p:par>
                                <p:cTn id="56" presetID="42" presetClass="path" presetSubtype="0" accel="50000" decel="50000" fill="hold" grpId="2" nodeType="withEffect">
                                  <p:stCondLst>
                                    <p:cond delay="0"/>
                                  </p:stCondLst>
                                  <p:childTnLst>
                                    <p:animMotion origin="layout" path="M -3.33333E-6 -7.40741E-7 L 0.15816 -0.0162 " pathEditMode="relative" rAng="0" ptsTypes="AA">
                                      <p:cBhvr>
                                        <p:cTn id="57" dur="2000" fill="hold"/>
                                        <p:tgtEl>
                                          <p:spTgt spid="12"/>
                                        </p:tgtEl>
                                        <p:attrNameLst>
                                          <p:attrName>ppt_x</p:attrName>
                                          <p:attrName>ppt_y</p:attrName>
                                        </p:attrNameLst>
                                      </p:cBhvr>
                                      <p:rCtr x="7899" y="-810"/>
                                    </p:animMotion>
                                  </p:childTnLst>
                                </p:cTn>
                              </p:par>
                              <p:par>
                                <p:cTn id="58" presetID="42" presetClass="path" presetSubtype="0" accel="50000" decel="50000" fill="hold" grpId="2" nodeType="withEffect">
                                  <p:stCondLst>
                                    <p:cond delay="0"/>
                                  </p:stCondLst>
                                  <p:childTnLst>
                                    <p:animMotion origin="layout" path="M -1.66667E-6 -7.40741E-7 L -0.04375 -0.0162 " pathEditMode="relative" rAng="0" ptsTypes="AA">
                                      <p:cBhvr>
                                        <p:cTn id="59" dur="2000" fill="hold"/>
                                        <p:tgtEl>
                                          <p:spTgt spid="13"/>
                                        </p:tgtEl>
                                        <p:attrNameLst>
                                          <p:attrName>ppt_x</p:attrName>
                                          <p:attrName>ppt_y</p:attrName>
                                        </p:attrNameLst>
                                      </p:cBhvr>
                                      <p:rCtr x="-2187" y="-810"/>
                                    </p:animMotion>
                                  </p:childTnLst>
                                </p:cTn>
                              </p:par>
                              <p:par>
                                <p:cTn id="60" presetID="42" presetClass="path" presetSubtype="0" accel="50000" decel="50000" fill="hold" grpId="2" nodeType="withEffect">
                                  <p:stCondLst>
                                    <p:cond delay="0"/>
                                  </p:stCondLst>
                                  <p:childTnLst>
                                    <p:animMotion origin="layout" path="M 4.44444E-6 4.07407E-6 L -0.42431 0.08171 " pathEditMode="relative" rAng="0" ptsTypes="AA">
                                      <p:cBhvr>
                                        <p:cTn id="61" dur="2000" fill="hold"/>
                                        <p:tgtEl>
                                          <p:spTgt spid="14"/>
                                        </p:tgtEl>
                                        <p:attrNameLst>
                                          <p:attrName>ppt_x</p:attrName>
                                          <p:attrName>ppt_y</p:attrName>
                                        </p:attrNameLst>
                                      </p:cBhvr>
                                      <p:rCtr x="-21215" y="4074"/>
                                    </p:animMotion>
                                  </p:childTnLst>
                                </p:cTn>
                              </p:par>
                              <p:par>
                                <p:cTn id="62" presetID="42" presetClass="path" presetSubtype="0" accel="50000" decel="50000" fill="hold" grpId="2" nodeType="withEffect">
                                  <p:stCondLst>
                                    <p:cond delay="0"/>
                                  </p:stCondLst>
                                  <p:childTnLst>
                                    <p:animMotion origin="layout" path="M -2.77778E-6 2.96296E-6 L -0.15104 0.17893 " pathEditMode="relative" rAng="0" ptsTypes="AA">
                                      <p:cBhvr>
                                        <p:cTn id="63" dur="2000" fill="hold"/>
                                        <p:tgtEl>
                                          <p:spTgt spid="16"/>
                                        </p:tgtEl>
                                        <p:attrNameLst>
                                          <p:attrName>ppt_x</p:attrName>
                                          <p:attrName>ppt_y</p:attrName>
                                        </p:attrNameLst>
                                      </p:cBhvr>
                                      <p:rCtr x="-7552" y="8935"/>
                                    </p:animMotion>
                                  </p:childTnLst>
                                </p:cTn>
                              </p:par>
                              <p:par>
                                <p:cTn id="64" presetID="42" presetClass="path" presetSubtype="0" accel="50000" decel="50000" fill="hold" grpId="2" nodeType="withEffect">
                                  <p:stCondLst>
                                    <p:cond delay="0"/>
                                  </p:stCondLst>
                                  <p:childTnLst>
                                    <p:animMotion origin="layout" path="M 4.16667E-6 4.44444E-6 L -0.32848 0.27685 " pathEditMode="relative" rAng="0" ptsTypes="AA">
                                      <p:cBhvr>
                                        <p:cTn id="65" dur="2000" fill="hold"/>
                                        <p:tgtEl>
                                          <p:spTgt spid="17"/>
                                        </p:tgtEl>
                                        <p:attrNameLst>
                                          <p:attrName>ppt_x</p:attrName>
                                          <p:attrName>ppt_y</p:attrName>
                                        </p:attrNameLst>
                                      </p:cBhvr>
                                      <p:rCtr x="-16424" y="13843"/>
                                    </p:animMotion>
                                  </p:childTnLst>
                                </p:cTn>
                              </p:par>
                              <p:par>
                                <p:cTn id="66" presetID="42" presetClass="path" presetSubtype="0" accel="50000" decel="50000" fill="hold" grpId="2" nodeType="withEffect">
                                  <p:stCondLst>
                                    <p:cond delay="0"/>
                                  </p:stCondLst>
                                  <p:childTnLst>
                                    <p:animMotion origin="layout" path="M 3.88889E-6 -7.40741E-7 L 0.45816 0.1794 " pathEditMode="relative" rAng="0" ptsTypes="AA">
                                      <p:cBhvr>
                                        <p:cTn id="67" dur="2000" fill="hold"/>
                                        <p:tgtEl>
                                          <p:spTgt spid="18"/>
                                        </p:tgtEl>
                                        <p:attrNameLst>
                                          <p:attrName>ppt_x</p:attrName>
                                          <p:attrName>ppt_y</p:attrName>
                                        </p:attrNameLst>
                                      </p:cBhvr>
                                      <p:rCtr x="22899" y="8958"/>
                                    </p:animMotion>
                                  </p:childTnLst>
                                </p:cTn>
                              </p:par>
                              <p:par>
                                <p:cTn id="68" presetID="42" presetClass="path" presetSubtype="0" accel="50000" decel="50000" fill="hold" grpId="2" nodeType="withEffect">
                                  <p:stCondLst>
                                    <p:cond delay="0"/>
                                  </p:stCondLst>
                                  <p:childTnLst>
                                    <p:animMotion origin="layout" path="M -4.16667E-6 4.07407E-6 L 0.37761 0.17893 " pathEditMode="relative" rAng="0" ptsTypes="AA">
                                      <p:cBhvr>
                                        <p:cTn id="69" dur="2000" fill="hold"/>
                                        <p:tgtEl>
                                          <p:spTgt spid="19"/>
                                        </p:tgtEl>
                                        <p:attrNameLst>
                                          <p:attrName>ppt_x</p:attrName>
                                          <p:attrName>ppt_y</p:attrName>
                                        </p:attrNameLst>
                                      </p:cBhvr>
                                      <p:rCtr x="18872" y="8935"/>
                                    </p:animMotion>
                                  </p:childTnLst>
                                </p:cTn>
                              </p:par>
                              <p:par>
                                <p:cTn id="70" presetID="42" presetClass="path" presetSubtype="0" accel="50000" decel="50000" fill="hold" grpId="2" nodeType="withEffect">
                                  <p:stCondLst>
                                    <p:cond delay="0"/>
                                  </p:stCondLst>
                                  <p:childTnLst>
                                    <p:animMotion origin="layout" path="M 2.77778E-6 -2.59259E-6 L 0.41788 -0.01643 " pathEditMode="relative" rAng="0" ptsTypes="AA">
                                      <p:cBhvr>
                                        <p:cTn id="71" dur="2000" fill="hold"/>
                                        <p:tgtEl>
                                          <p:spTgt spid="4"/>
                                        </p:tgtEl>
                                        <p:attrNameLst>
                                          <p:attrName>ppt_x</p:attrName>
                                          <p:attrName>ppt_y</p:attrName>
                                        </p:attrNameLst>
                                      </p:cBhvr>
                                      <p:rCtr x="20885" y="-833"/>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250"/>
                                        <p:tgtEl>
                                          <p:spTgt spid="7"/>
                                        </p:tgtEl>
                                      </p:cBhvr>
                                    </p:animEffec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9"/>
                                        </p:tgtEl>
                                      </p:cBhvr>
                                    </p:animEffect>
                                    <p:set>
                                      <p:cBhvr>
                                        <p:cTn id="105" dur="1" fill="hold">
                                          <p:stCondLst>
                                            <p:cond delay="499"/>
                                          </p:stCondLst>
                                        </p:cTn>
                                        <p:tgtEl>
                                          <p:spTgt spid="19"/>
                                        </p:tgtEl>
                                        <p:attrNameLst>
                                          <p:attrName>style.visibility</p:attrName>
                                        </p:attrNameLst>
                                      </p:cBhvr>
                                      <p:to>
                                        <p:strVal val="hidden"/>
                                      </p:to>
                                    </p:set>
                                  </p:childTnLst>
                                </p:cTn>
                              </p:par>
                              <p:par>
                                <p:cTn id="106" presetID="10" presetClass="exit" presetSubtype="0" fill="hold" grpId="4" nodeType="withEffect">
                                  <p:stCondLst>
                                    <p:cond delay="0"/>
                                  </p:stCondLst>
                                  <p:childTnLst>
                                    <p:animEffect transition="out" filter="fade">
                                      <p:cBhvr>
                                        <p:cTn id="107" dur="500"/>
                                        <p:tgtEl>
                                          <p:spTgt spid="4"/>
                                        </p:tgtEl>
                                      </p:cBhvr>
                                    </p:animEffect>
                                    <p:set>
                                      <p:cBhvr>
                                        <p:cTn id="108" dur="1" fill="hold">
                                          <p:stCondLst>
                                            <p:cond delay="499"/>
                                          </p:stCondLst>
                                        </p:cTn>
                                        <p:tgtEl>
                                          <p:spTgt spid="4"/>
                                        </p:tgtEl>
                                        <p:attrNameLst>
                                          <p:attrName>style.visibility</p:attrName>
                                        </p:attrNameLst>
                                      </p:cBhvr>
                                      <p:to>
                                        <p:strVal val="hidden"/>
                                      </p:to>
                                    </p:set>
                                  </p:childTnLst>
                                </p:cTn>
                              </p:par>
                              <p:par>
                                <p:cTn id="109" presetID="22" presetClass="entr" presetSubtype="8" fill="hold" grpId="0" nodeType="withEffect">
                                  <p:stCondLst>
                                    <p:cond delay="25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par>
                                <p:cTn id="112" presetID="22" presetClass="entr" presetSubtype="8" fill="hold" grpId="0" nodeType="withEffect">
                                  <p:stCondLst>
                                    <p:cond delay="500"/>
                                  </p:stCondLst>
                                  <p:childTnLst>
                                    <p:set>
                                      <p:cBhvr>
                                        <p:cTn id="113" dur="1" fill="hold">
                                          <p:stCondLst>
                                            <p:cond delay="0"/>
                                          </p:stCondLst>
                                        </p:cTn>
                                        <p:tgtEl>
                                          <p:spTgt spid="9"/>
                                        </p:tgtEl>
                                        <p:attrNameLst>
                                          <p:attrName>style.visibility</p:attrName>
                                        </p:attrNameLst>
                                      </p:cBhvr>
                                      <p:to>
                                        <p:strVal val="visible"/>
                                      </p:to>
                                    </p:set>
                                    <p:animEffect transition="in" filter="wipe(left)">
                                      <p:cBhvr>
                                        <p:cTn id="114" dur="500"/>
                                        <p:tgtEl>
                                          <p:spTgt spid="9"/>
                                        </p:tgtEl>
                                      </p:cBhvr>
                                    </p:animEffect>
                                  </p:childTnLst>
                                </p:cTn>
                              </p:par>
                              <p:par>
                                <p:cTn id="115" presetID="0" presetClass="entr" presetSubtype="0" fill="hold" grpId="0" nodeType="withEffect">
                                  <p:stCondLst>
                                    <p:cond delay="750"/>
                                  </p:stCondLst>
                                  <p:iterate type="lt">
                                    <p:tmPct val="10000"/>
                                  </p:iterate>
                                  <p:childTnLst>
                                    <p:set>
                                      <p:cBhvr>
                                        <p:cTn id="116" dur="1" fill="hold">
                                          <p:stCondLst>
                                            <p:cond delay="0"/>
                                          </p:stCondLst>
                                        </p:cTn>
                                        <p:tgtEl>
                                          <p:spTgt spid="20"/>
                                        </p:tgtEl>
                                        <p:attrNameLst>
                                          <p:attrName>style.visibility</p:attrName>
                                        </p:attrNameLst>
                                      </p:cBhvr>
                                      <p:to>
                                        <p:strVal val="visible"/>
                                      </p:to>
                                    </p:set>
                                    <p:animEffect transition="in" filter="dissolve">
                                      <p:cBhvr>
                                        <p:cTn id="117" dur="500">
                                          <p:stCondLst>
                                            <p:cond delay="0"/>
                                          </p:stCondLst>
                                        </p:cTn>
                                        <p:tgtEl>
                                          <p:spTgt spid="20"/>
                                        </p:tgtEl>
                                      </p:cBhvr>
                                    </p:animEffect>
                                    <p:anim to="" calcmode="lin" valueType="num">
                                      <p:cBhvr>
                                        <p:cTn id="118"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19"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20" fill="hold">
                            <p:stCondLst>
                              <p:cond delay="3750"/>
                            </p:stCondLst>
                            <p:childTnLst>
                              <p:par>
                                <p:cTn id="121" presetID="26" presetClass="emph" presetSubtype="0" fill="hold" grpId="1" nodeType="afterEffect">
                                  <p:stCondLst>
                                    <p:cond delay="0"/>
                                  </p:stCondLst>
                                  <p:iterate type="lt">
                                    <p:tmPct val="0"/>
                                  </p:iterate>
                                  <p:childTnLst>
                                    <p:animEffect transition="out" filter="fade">
                                      <p:cBhvr>
                                        <p:cTn id="122" dur="500" tmFilter="0, 0; .2, .5; .8, .5; 1, 0"/>
                                        <p:tgtEl>
                                          <p:spTgt spid="20"/>
                                        </p:tgtEl>
                                      </p:cBhvr>
                                    </p:animEffect>
                                    <p:animScale>
                                      <p:cBhvr>
                                        <p:cTn id="123" dur="250" autoRev="1" fill="hold"/>
                                        <p:tgtEl>
                                          <p:spTgt spid="20"/>
                                        </p:tgtEl>
                                      </p:cBhvr>
                                      <p:by x="105000" y="105000"/>
                                    </p:animScale>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5" nodeType="clickEffect">
                                  <p:stCondLst>
                                    <p:cond delay="0"/>
                                  </p:stCondLst>
                                  <p:childTnLst>
                                    <p:set>
                                      <p:cBhvr>
                                        <p:cTn id="127" dur="1" fill="hold">
                                          <p:stCondLst>
                                            <p:cond delay="0"/>
                                          </p:stCondLst>
                                        </p:cTn>
                                        <p:tgtEl>
                                          <p:spTgt spid="4"/>
                                        </p:tgtEl>
                                        <p:attrNameLst>
                                          <p:attrName>style.visibility</p:attrName>
                                        </p:attrNameLst>
                                      </p:cBhvr>
                                      <p:to>
                                        <p:strVal val="visible"/>
                                      </p:to>
                                    </p:set>
                                  </p:childTnLst>
                                </p:cTn>
                              </p:par>
                              <p:par>
                                <p:cTn id="128" presetID="42" presetClass="path" presetSubtype="0" accel="50000" decel="50000" fill="hold" grpId="3" nodeType="withEffect">
                                  <p:stCondLst>
                                    <p:cond delay="0"/>
                                  </p:stCondLst>
                                  <p:childTnLst>
                                    <p:animMotion origin="layout" path="M 0.41788 -0.01643 L 0.04653 0.14722 " pathEditMode="relative" rAng="0" ptsTypes="AA">
                                      <p:cBhvr>
                                        <p:cTn id="129" dur="2000" fill="hold"/>
                                        <p:tgtEl>
                                          <p:spTgt spid="4"/>
                                        </p:tgtEl>
                                        <p:attrNameLst>
                                          <p:attrName>ppt_x</p:attrName>
                                          <p:attrName>ppt_y</p:attrName>
                                        </p:attrNameLst>
                                      </p:cBhvr>
                                      <p:rCtr x="-18576" y="8171"/>
                                    </p:animMotion>
                                  </p:childTnLst>
                                </p:cTn>
                              </p:par>
                              <p:par>
                                <p:cTn id="130" presetID="23" presetClass="exit" presetSubtype="544" fill="hold" grpId="2" nodeType="withEffect">
                                  <p:stCondLst>
                                    <p:cond delay="0"/>
                                  </p:stCondLst>
                                  <p:childTnLst>
                                    <p:anim calcmode="lin" valueType="num">
                                      <p:cBhvr>
                                        <p:cTn id="131" dur="1000"/>
                                        <p:tgtEl>
                                          <p:spTgt spid="7"/>
                                        </p:tgtEl>
                                        <p:attrNameLst>
                                          <p:attrName>ppt_w</p:attrName>
                                        </p:attrNameLst>
                                      </p:cBhvr>
                                      <p:tavLst>
                                        <p:tav tm="0">
                                          <p:val>
                                            <p:strVal val="ppt_w"/>
                                          </p:val>
                                        </p:tav>
                                        <p:tav tm="100000">
                                          <p:val>
                                            <p:fltVal val="0"/>
                                          </p:val>
                                        </p:tav>
                                      </p:tavLst>
                                    </p:anim>
                                    <p:anim calcmode="lin" valueType="num">
                                      <p:cBhvr>
                                        <p:cTn id="132" dur="1000"/>
                                        <p:tgtEl>
                                          <p:spTgt spid="7"/>
                                        </p:tgtEl>
                                        <p:attrNameLst>
                                          <p:attrName>ppt_h</p:attrName>
                                        </p:attrNameLst>
                                      </p:cBhvr>
                                      <p:tavLst>
                                        <p:tav tm="0">
                                          <p:val>
                                            <p:strVal val="ppt_h"/>
                                          </p:val>
                                        </p:tav>
                                        <p:tav tm="100000">
                                          <p:val>
                                            <p:fltVal val="0"/>
                                          </p:val>
                                        </p:tav>
                                      </p:tavLst>
                                    </p:anim>
                                    <p:anim calcmode="lin" valueType="num">
                                      <p:cBhvr>
                                        <p:cTn id="133" dur="1000"/>
                                        <p:tgtEl>
                                          <p:spTgt spid="7"/>
                                        </p:tgtEl>
                                        <p:attrNameLst>
                                          <p:attrName>ppt_x</p:attrName>
                                        </p:attrNameLst>
                                      </p:cBhvr>
                                      <p:tavLst>
                                        <p:tav tm="0">
                                          <p:val>
                                            <p:strVal val="ppt_x"/>
                                          </p:val>
                                        </p:tav>
                                        <p:tav tm="100000">
                                          <p:val>
                                            <p:fltVal val="0.5"/>
                                          </p:val>
                                        </p:tav>
                                      </p:tavLst>
                                    </p:anim>
                                    <p:anim calcmode="lin" valueType="num">
                                      <p:cBhvr>
                                        <p:cTn id="134" dur="1000"/>
                                        <p:tgtEl>
                                          <p:spTgt spid="7"/>
                                        </p:tgtEl>
                                        <p:attrNameLst>
                                          <p:attrName>ppt_y</p:attrName>
                                        </p:attrNameLst>
                                      </p:cBhvr>
                                      <p:tavLst>
                                        <p:tav tm="0">
                                          <p:val>
                                            <p:strVal val="ppt_y"/>
                                          </p:val>
                                        </p:tav>
                                        <p:tav tm="100000">
                                          <p:val>
                                            <p:fltVal val="0.5"/>
                                          </p:val>
                                        </p:tav>
                                      </p:tavLst>
                                    </p:anim>
                                    <p:set>
                                      <p:cBhvr>
                                        <p:cTn id="135" dur="1" fill="hold">
                                          <p:stCondLst>
                                            <p:cond delay="999"/>
                                          </p:stCondLst>
                                        </p:cTn>
                                        <p:tgtEl>
                                          <p:spTgt spid="7"/>
                                        </p:tgtEl>
                                        <p:attrNameLst>
                                          <p:attrName>style.visibility</p:attrName>
                                        </p:attrNameLst>
                                      </p:cBhvr>
                                      <p:to>
                                        <p:strVal val="hidden"/>
                                      </p:to>
                                    </p:set>
                                  </p:childTnLst>
                                </p:cTn>
                              </p:par>
                              <p:par>
                                <p:cTn id="136" presetID="23" presetClass="exit" presetSubtype="544" fill="hold" grpId="1" nodeType="withEffect">
                                  <p:stCondLst>
                                    <p:cond delay="0"/>
                                  </p:stCondLst>
                                  <p:childTnLst>
                                    <p:anim calcmode="lin" valueType="num">
                                      <p:cBhvr>
                                        <p:cTn id="137" dur="1000"/>
                                        <p:tgtEl>
                                          <p:spTgt spid="8"/>
                                        </p:tgtEl>
                                        <p:attrNameLst>
                                          <p:attrName>ppt_w</p:attrName>
                                        </p:attrNameLst>
                                      </p:cBhvr>
                                      <p:tavLst>
                                        <p:tav tm="0">
                                          <p:val>
                                            <p:strVal val="ppt_w"/>
                                          </p:val>
                                        </p:tav>
                                        <p:tav tm="100000">
                                          <p:val>
                                            <p:fltVal val="0"/>
                                          </p:val>
                                        </p:tav>
                                      </p:tavLst>
                                    </p:anim>
                                    <p:anim calcmode="lin" valueType="num">
                                      <p:cBhvr>
                                        <p:cTn id="138" dur="1000"/>
                                        <p:tgtEl>
                                          <p:spTgt spid="8"/>
                                        </p:tgtEl>
                                        <p:attrNameLst>
                                          <p:attrName>ppt_h</p:attrName>
                                        </p:attrNameLst>
                                      </p:cBhvr>
                                      <p:tavLst>
                                        <p:tav tm="0">
                                          <p:val>
                                            <p:strVal val="ppt_h"/>
                                          </p:val>
                                        </p:tav>
                                        <p:tav tm="100000">
                                          <p:val>
                                            <p:fltVal val="0"/>
                                          </p:val>
                                        </p:tav>
                                      </p:tavLst>
                                    </p:anim>
                                    <p:anim calcmode="lin" valueType="num">
                                      <p:cBhvr>
                                        <p:cTn id="139" dur="1000"/>
                                        <p:tgtEl>
                                          <p:spTgt spid="8"/>
                                        </p:tgtEl>
                                        <p:attrNameLst>
                                          <p:attrName>ppt_x</p:attrName>
                                        </p:attrNameLst>
                                      </p:cBhvr>
                                      <p:tavLst>
                                        <p:tav tm="0">
                                          <p:val>
                                            <p:strVal val="ppt_x"/>
                                          </p:val>
                                        </p:tav>
                                        <p:tav tm="100000">
                                          <p:val>
                                            <p:fltVal val="0.5"/>
                                          </p:val>
                                        </p:tav>
                                      </p:tavLst>
                                    </p:anim>
                                    <p:anim calcmode="lin" valueType="num">
                                      <p:cBhvr>
                                        <p:cTn id="140" dur="1000"/>
                                        <p:tgtEl>
                                          <p:spTgt spid="8"/>
                                        </p:tgtEl>
                                        <p:attrNameLst>
                                          <p:attrName>ppt_y</p:attrName>
                                        </p:attrNameLst>
                                      </p:cBhvr>
                                      <p:tavLst>
                                        <p:tav tm="0">
                                          <p:val>
                                            <p:strVal val="ppt_y"/>
                                          </p:val>
                                        </p:tav>
                                        <p:tav tm="100000">
                                          <p:val>
                                            <p:fltVal val="0.5"/>
                                          </p:val>
                                        </p:tav>
                                      </p:tavLst>
                                    </p:anim>
                                    <p:set>
                                      <p:cBhvr>
                                        <p:cTn id="141" dur="1" fill="hold">
                                          <p:stCondLst>
                                            <p:cond delay="999"/>
                                          </p:stCondLst>
                                        </p:cTn>
                                        <p:tgtEl>
                                          <p:spTgt spid="8"/>
                                        </p:tgtEl>
                                        <p:attrNameLst>
                                          <p:attrName>style.visibility</p:attrName>
                                        </p:attrNameLst>
                                      </p:cBhvr>
                                      <p:to>
                                        <p:strVal val="hidden"/>
                                      </p:to>
                                    </p:set>
                                  </p:childTnLst>
                                </p:cTn>
                              </p:par>
                              <p:par>
                                <p:cTn id="142" presetID="23" presetClass="exit" presetSubtype="544" fill="hold" grpId="1" nodeType="withEffect">
                                  <p:stCondLst>
                                    <p:cond delay="0"/>
                                  </p:stCondLst>
                                  <p:childTnLst>
                                    <p:anim calcmode="lin" valueType="num">
                                      <p:cBhvr>
                                        <p:cTn id="143" dur="1000"/>
                                        <p:tgtEl>
                                          <p:spTgt spid="9"/>
                                        </p:tgtEl>
                                        <p:attrNameLst>
                                          <p:attrName>ppt_w</p:attrName>
                                        </p:attrNameLst>
                                      </p:cBhvr>
                                      <p:tavLst>
                                        <p:tav tm="0">
                                          <p:val>
                                            <p:strVal val="ppt_w"/>
                                          </p:val>
                                        </p:tav>
                                        <p:tav tm="100000">
                                          <p:val>
                                            <p:fltVal val="0"/>
                                          </p:val>
                                        </p:tav>
                                      </p:tavLst>
                                    </p:anim>
                                    <p:anim calcmode="lin" valueType="num">
                                      <p:cBhvr>
                                        <p:cTn id="144" dur="1000"/>
                                        <p:tgtEl>
                                          <p:spTgt spid="9"/>
                                        </p:tgtEl>
                                        <p:attrNameLst>
                                          <p:attrName>ppt_h</p:attrName>
                                        </p:attrNameLst>
                                      </p:cBhvr>
                                      <p:tavLst>
                                        <p:tav tm="0">
                                          <p:val>
                                            <p:strVal val="ppt_h"/>
                                          </p:val>
                                        </p:tav>
                                        <p:tav tm="100000">
                                          <p:val>
                                            <p:fltVal val="0"/>
                                          </p:val>
                                        </p:tav>
                                      </p:tavLst>
                                    </p:anim>
                                    <p:anim calcmode="lin" valueType="num">
                                      <p:cBhvr>
                                        <p:cTn id="145" dur="1000"/>
                                        <p:tgtEl>
                                          <p:spTgt spid="9"/>
                                        </p:tgtEl>
                                        <p:attrNameLst>
                                          <p:attrName>ppt_x</p:attrName>
                                        </p:attrNameLst>
                                      </p:cBhvr>
                                      <p:tavLst>
                                        <p:tav tm="0">
                                          <p:val>
                                            <p:strVal val="ppt_x"/>
                                          </p:val>
                                        </p:tav>
                                        <p:tav tm="100000">
                                          <p:val>
                                            <p:fltVal val="0.5"/>
                                          </p:val>
                                        </p:tav>
                                      </p:tavLst>
                                    </p:anim>
                                    <p:anim calcmode="lin" valueType="num">
                                      <p:cBhvr>
                                        <p:cTn id="146" dur="1000"/>
                                        <p:tgtEl>
                                          <p:spTgt spid="9"/>
                                        </p:tgtEl>
                                        <p:attrNameLst>
                                          <p:attrName>ppt_y</p:attrName>
                                        </p:attrNameLst>
                                      </p:cBhvr>
                                      <p:tavLst>
                                        <p:tav tm="0">
                                          <p:val>
                                            <p:strVal val="ppt_y"/>
                                          </p:val>
                                        </p:tav>
                                        <p:tav tm="100000">
                                          <p:val>
                                            <p:fltVal val="0.5"/>
                                          </p:val>
                                        </p:tav>
                                      </p:tavLst>
                                    </p:anim>
                                    <p:set>
                                      <p:cBhvr>
                                        <p:cTn id="147" dur="1" fill="hold">
                                          <p:stCondLst>
                                            <p:cond delay="999"/>
                                          </p:stCondLst>
                                        </p:cTn>
                                        <p:tgtEl>
                                          <p:spTgt spid="9"/>
                                        </p:tgtEl>
                                        <p:attrNameLst>
                                          <p:attrName>style.visibility</p:attrName>
                                        </p:attrNameLst>
                                      </p:cBhvr>
                                      <p:to>
                                        <p:strVal val="hidden"/>
                                      </p:to>
                                    </p:set>
                                  </p:childTnLst>
                                </p:cTn>
                              </p:par>
                              <p:par>
                                <p:cTn id="148" presetID="23" presetClass="exit" presetSubtype="544" fill="hold" grpId="2" nodeType="withEffect">
                                  <p:stCondLst>
                                    <p:cond delay="0"/>
                                  </p:stCondLst>
                                  <p:iterate type="lt">
                                    <p:tmPct val="0"/>
                                  </p:iterate>
                                  <p:childTnLst>
                                    <p:anim calcmode="lin" valueType="num">
                                      <p:cBhvr>
                                        <p:cTn id="149" dur="1000"/>
                                        <p:tgtEl>
                                          <p:spTgt spid="20"/>
                                        </p:tgtEl>
                                        <p:attrNameLst>
                                          <p:attrName>ppt_w</p:attrName>
                                        </p:attrNameLst>
                                      </p:cBhvr>
                                      <p:tavLst>
                                        <p:tav tm="0">
                                          <p:val>
                                            <p:strVal val="ppt_w"/>
                                          </p:val>
                                        </p:tav>
                                        <p:tav tm="100000">
                                          <p:val>
                                            <p:fltVal val="0"/>
                                          </p:val>
                                        </p:tav>
                                      </p:tavLst>
                                    </p:anim>
                                    <p:anim calcmode="lin" valueType="num">
                                      <p:cBhvr>
                                        <p:cTn id="150" dur="1000"/>
                                        <p:tgtEl>
                                          <p:spTgt spid="20"/>
                                        </p:tgtEl>
                                        <p:attrNameLst>
                                          <p:attrName>ppt_h</p:attrName>
                                        </p:attrNameLst>
                                      </p:cBhvr>
                                      <p:tavLst>
                                        <p:tav tm="0">
                                          <p:val>
                                            <p:strVal val="ppt_h"/>
                                          </p:val>
                                        </p:tav>
                                        <p:tav tm="100000">
                                          <p:val>
                                            <p:fltVal val="0"/>
                                          </p:val>
                                        </p:tav>
                                      </p:tavLst>
                                    </p:anim>
                                    <p:anim calcmode="lin" valueType="num">
                                      <p:cBhvr>
                                        <p:cTn id="151" dur="1000"/>
                                        <p:tgtEl>
                                          <p:spTgt spid="20"/>
                                        </p:tgtEl>
                                        <p:attrNameLst>
                                          <p:attrName>ppt_x</p:attrName>
                                        </p:attrNameLst>
                                      </p:cBhvr>
                                      <p:tavLst>
                                        <p:tav tm="0">
                                          <p:val>
                                            <p:strVal val="ppt_x"/>
                                          </p:val>
                                        </p:tav>
                                        <p:tav tm="100000">
                                          <p:val>
                                            <p:fltVal val="0.5"/>
                                          </p:val>
                                        </p:tav>
                                      </p:tavLst>
                                    </p:anim>
                                    <p:anim calcmode="lin" valueType="num">
                                      <p:cBhvr>
                                        <p:cTn id="152" dur="1000"/>
                                        <p:tgtEl>
                                          <p:spTgt spid="20"/>
                                        </p:tgtEl>
                                        <p:attrNameLst>
                                          <p:attrName>ppt_y</p:attrName>
                                        </p:attrNameLst>
                                      </p:cBhvr>
                                      <p:tavLst>
                                        <p:tav tm="0">
                                          <p:val>
                                            <p:strVal val="ppt_y"/>
                                          </p:val>
                                        </p:tav>
                                        <p:tav tm="100000">
                                          <p:val>
                                            <p:fltVal val="0.5"/>
                                          </p:val>
                                        </p:tav>
                                      </p:tavLst>
                                    </p:anim>
                                    <p:set>
                                      <p:cBhvr>
                                        <p:cTn id="153"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2"/>
      <p:bldP spid="3074" grpId="0"/>
      <p:bldP spid="3074" grpId="1"/>
      <p:bldP spid="3074" grpId="2"/>
      <p:bldP spid="4" grpId="0"/>
      <p:bldP spid="4" grpId="1"/>
      <p:bldP spid="4" grpId="2"/>
      <p:bldP spid="4" grpId="3"/>
      <p:bldP spid="4" grpId="4"/>
      <p:bldP spid="4" grpId="5"/>
      <p:bldP spid="5" grpId="1"/>
      <p:bldP spid="8" grpId="0" animBg="1"/>
      <p:bldP spid="8" grpId="1" animBg="1"/>
      <p:bldP spid="9" grpId="0" animBg="1"/>
      <p:bldP spid="9" grpId="1" animBg="1"/>
      <p:bldP spid="10" grpId="0"/>
      <p:bldP spid="10" grpId="1"/>
      <p:bldP spid="10" grpId="2"/>
      <p:bldP spid="12" grpId="0"/>
      <p:bldP spid="12" grpId="1"/>
      <p:bldP spid="12" grpId="2"/>
      <p:bldP spid="11" grpId="0"/>
      <p:bldP spid="11" grpId="1"/>
      <p:bldP spid="11" grpId="2"/>
      <p:bldP spid="13" grpId="0"/>
      <p:bldP spid="13" grpId="1"/>
      <p:bldP spid="13" grpId="2"/>
      <p:bldP spid="14" grpId="0"/>
      <p:bldP spid="14" grpId="1"/>
      <p:bldP spid="14"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2DC09-A70C-46F7-95C9-7DC9E0F676AD}"/>
              </a:ext>
            </a:extLst>
          </p:cNvPr>
          <p:cNvPicPr>
            <a:picLocks noChangeAspect="1"/>
          </p:cNvPicPr>
          <p:nvPr/>
        </p:nvPicPr>
        <p:blipFill rotWithShape="1">
          <a:blip r:embed="rId3">
            <a:extLst>
              <a:ext uri="{28A0092B-C50C-407E-A947-70E740481C1C}">
                <a14:useLocalDpi xmlns:a14="http://schemas.microsoft.com/office/drawing/2010/main" val="0"/>
              </a:ext>
            </a:extLst>
          </a:blip>
          <a:srcRect r="989" b="1501"/>
          <a:stretch/>
        </p:blipFill>
        <p:spPr>
          <a:xfrm>
            <a:off x="-11097" y="-1"/>
            <a:ext cx="9155097" cy="6858001"/>
          </a:xfrm>
          <a:prstGeom prst="rect">
            <a:avLst/>
          </a:prstGeom>
        </p:spPr>
      </p:pic>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a faithful saying and worthy of all acceptance, that Christ Jesus came into the world to save sinners, of whom I am chief.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1:15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4673B54-FDB9-4FEE-97B7-B7A815483F72}"/>
              </a:ext>
            </a:extLst>
          </p:cNvPr>
          <p:cNvSpPr txBox="1">
            <a:spLocks noChangeArrowheads="1"/>
          </p:cNvSpPr>
          <p:nvPr/>
        </p:nvSpPr>
        <p:spPr bwMode="auto">
          <a:xfrm>
            <a:off x="1085850" y="3745706"/>
            <a:ext cx="1083469" cy="76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a:extLst>
              <a:ext uri="{FF2B5EF4-FFF2-40B4-BE49-F238E27FC236}">
                <a16:creationId xmlns:a16="http://schemas.microsoft.com/office/drawing/2014/main" id="{F37E1C7C-851C-4831-8700-E76F59C991DA}"/>
              </a:ext>
            </a:extLst>
          </p:cNvPr>
          <p:cNvSpPr txBox="1">
            <a:spLocks noChangeArrowheads="1"/>
          </p:cNvSpPr>
          <p:nvPr/>
        </p:nvSpPr>
        <p:spPr bwMode="auto">
          <a:xfrm>
            <a:off x="1042475" y="3739437"/>
            <a:ext cx="2169832" cy="78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sinners</a:t>
            </a:r>
          </a:p>
        </p:txBody>
      </p:sp>
      <p:pic>
        <p:nvPicPr>
          <p:cNvPr id="7" name="Picture 18">
            <a:extLst>
              <a:ext uri="{FF2B5EF4-FFF2-40B4-BE49-F238E27FC236}">
                <a16:creationId xmlns:a16="http://schemas.microsoft.com/office/drawing/2014/main" id="{5D99587E-668E-4135-ABA6-6891CC9F731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21">
            <a:extLst>
              <a:ext uri="{FF2B5EF4-FFF2-40B4-BE49-F238E27FC236}">
                <a16:creationId xmlns:a16="http://schemas.microsoft.com/office/drawing/2014/main" id="{75106E60-9F4F-4B31-AE29-60DD3EB62DDE}"/>
              </a:ext>
            </a:extLst>
          </p:cNvPr>
          <p:cNvSpPr/>
          <p:nvPr/>
        </p:nvSpPr>
        <p:spPr>
          <a:xfrm>
            <a:off x="5766816" y="2462784"/>
            <a:ext cx="2889504" cy="658368"/>
          </a:xfrm>
          <a:prstGeom prst="roundRect">
            <a:avLst/>
          </a:prstGeom>
          <a:blipFill>
            <a:blip r:embed="rId5"/>
            <a:stretch>
              <a:fillRect/>
            </a:stretch>
          </a:blipFill>
          <a:ln w="25400" cap="flat" cmpd="sng" algn="ctr">
            <a:noFill/>
            <a:prstDash val="solid"/>
          </a:ln>
          <a:effectLst>
            <a:softEdge rad="9875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a:extLst>
              <a:ext uri="{FF2B5EF4-FFF2-40B4-BE49-F238E27FC236}">
                <a16:creationId xmlns:a16="http://schemas.microsoft.com/office/drawing/2014/main" id="{85F7A7BB-B4A2-4B6D-A95F-E19219AD6682}"/>
              </a:ext>
            </a:extLst>
          </p:cNvPr>
          <p:cNvSpPr/>
          <p:nvPr/>
        </p:nvSpPr>
        <p:spPr>
          <a:xfrm>
            <a:off x="1194816" y="3133344"/>
            <a:ext cx="6778752" cy="694944"/>
          </a:xfrm>
          <a:prstGeom prst="roundRect">
            <a:avLst/>
          </a:prstGeom>
          <a:blipFill>
            <a:blip r:embed="rId6"/>
            <a:stretch>
              <a:fillRect/>
            </a:stretch>
          </a:blipFill>
          <a:ln w="25400" cap="flat" cmpd="sng" algn="ctr">
            <a:noFill/>
            <a:prstDash val="solid"/>
          </a:ln>
          <a:effectLst>
            <a:softEdge rad="10424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3">
            <a:extLst>
              <a:ext uri="{FF2B5EF4-FFF2-40B4-BE49-F238E27FC236}">
                <a16:creationId xmlns:a16="http://schemas.microsoft.com/office/drawing/2014/main" id="{67250D99-985E-40A0-AAC2-C25B25BCE3D3}"/>
              </a:ext>
            </a:extLst>
          </p:cNvPr>
          <p:cNvSpPr/>
          <p:nvPr/>
        </p:nvSpPr>
        <p:spPr>
          <a:xfrm>
            <a:off x="1170432" y="3828288"/>
            <a:ext cx="1889760" cy="694944"/>
          </a:xfrm>
          <a:prstGeom prst="roundRect">
            <a:avLst/>
          </a:prstGeom>
          <a:blipFill>
            <a:blip r:embed="rId7"/>
            <a:stretch>
              <a:fillRect/>
            </a:stretch>
          </a:blipFill>
          <a:ln w="25400" cap="flat" cmpd="sng" algn="ctr">
            <a:noFill/>
            <a:prstDash val="solid"/>
          </a:ln>
          <a:effectLst>
            <a:softEdge rad="10424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9585BB7E-7CD3-4E3C-B4FF-B7B9FA32DA12}"/>
              </a:ext>
            </a:extLst>
          </p:cNvPr>
          <p:cNvSpPr>
            <a:spLocks noChangeArrowheads="1"/>
          </p:cNvSpPr>
          <p:nvPr/>
        </p:nvSpPr>
        <p:spPr bwMode="auto">
          <a:xfrm>
            <a:off x="5600700" y="2423576"/>
            <a:ext cx="3195638" cy="72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2" hidden="1">
            <a:extLst>
              <a:ext uri="{FF2B5EF4-FFF2-40B4-BE49-F238E27FC236}">
                <a16:creationId xmlns:a16="http://schemas.microsoft.com/office/drawing/2014/main" id="{E03DF4DA-488A-43C2-9D45-AB34203EEE95}"/>
              </a:ext>
            </a:extLst>
          </p:cNvPr>
          <p:cNvSpPr txBox="1">
            <a:spLocks noChangeArrowheads="1"/>
          </p:cNvSpPr>
          <p:nvPr/>
        </p:nvSpPr>
        <p:spPr bwMode="auto">
          <a:xfrm>
            <a:off x="5236693" y="3839395"/>
            <a:ext cx="2203321" cy="77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sinners</a:t>
            </a:r>
          </a:p>
        </p:txBody>
      </p:sp>
    </p:spTree>
    <p:extLst>
      <p:ext uri="{BB962C8B-B14F-4D97-AF65-F5344CB8AC3E}">
        <p14:creationId xmlns:p14="http://schemas.microsoft.com/office/powerpoint/2010/main" val="121069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78" decel="100000"/>
                                        <p:tgtEl>
                                          <p:spTgt spid="3074"/>
                                        </p:tgtEl>
                                      </p:cBhvr>
                                    </p:animEffect>
                                    <p:animScale>
                                      <p:cBhvr>
                                        <p:cTn id="8" dur="578" decel="100000"/>
                                        <p:tgtEl>
                                          <p:spTgt spid="3074"/>
                                        </p:tgtEl>
                                      </p:cBhvr>
                                      <p:from x="10000" y="10000"/>
                                      <p:to x="200000" y="450000"/>
                                    </p:animScale>
                                    <p:animScale>
                                      <p:cBhvr>
                                        <p:cTn id="9" dur="922" accel="100000" fill="hold">
                                          <p:stCondLst>
                                            <p:cond delay="578"/>
                                          </p:stCondLst>
                                        </p:cTn>
                                        <p:tgtEl>
                                          <p:spTgt spid="3074"/>
                                        </p:tgtEl>
                                      </p:cBhvr>
                                      <p:from x="200000" y="450000"/>
                                      <p:to x="100000" y="100000"/>
                                    </p:animScale>
                                    <p:set>
                                      <p:cBhvr>
                                        <p:cTn id="10" dur="578" fill="hold"/>
                                        <p:tgtEl>
                                          <p:spTgt spid="3074"/>
                                        </p:tgtEl>
                                        <p:attrNameLst>
                                          <p:attrName>ppt_x</p:attrName>
                                        </p:attrNameLst>
                                      </p:cBhvr>
                                      <p:to>
                                        <p:strVal val="(0.5)"/>
                                      </p:to>
                                    </p:set>
                                    <p:anim from="(0.5)" to="(#ppt_x)" calcmode="lin" valueType="num">
                                      <p:cBhvr>
                                        <p:cTn id="11" dur="922" accel="100000" fill="hold">
                                          <p:stCondLst>
                                            <p:cond delay="578"/>
                                          </p:stCondLst>
                                        </p:cTn>
                                        <p:tgtEl>
                                          <p:spTgt spid="3074"/>
                                        </p:tgtEl>
                                        <p:attrNameLst>
                                          <p:attrName>ppt_x</p:attrName>
                                        </p:attrNameLst>
                                      </p:cBhvr>
                                    </p:anim>
                                    <p:set>
                                      <p:cBhvr>
                                        <p:cTn id="12" dur="578" fill="hold"/>
                                        <p:tgtEl>
                                          <p:spTgt spid="3074"/>
                                        </p:tgtEl>
                                        <p:attrNameLst>
                                          <p:attrName>ppt_y</p:attrName>
                                        </p:attrNameLst>
                                      </p:cBhvr>
                                      <p:to>
                                        <p:strVal val="(#ppt_y+0.4)"/>
                                      </p:to>
                                    </p:set>
                                    <p:anim from="(#ppt_y+0.4)" to="(#ppt_y)" calcmode="lin" valueType="num">
                                      <p:cBhvr>
                                        <p:cTn id="13" dur="922" accel="100000" fill="hold">
                                          <p:stCondLst>
                                            <p:cond delay="578"/>
                                          </p:stCondLst>
                                        </p:cTn>
                                        <p:tgtEl>
                                          <p:spTgt spid="3074"/>
                                        </p:tgtEl>
                                        <p:attrNameLst>
                                          <p:attrName>ppt_y</p:attrName>
                                        </p:attrNameLst>
                                      </p:cBhvr>
                                    </p:anim>
                                  </p:childTnLst>
                                </p:cTn>
                              </p:par>
                            </p:childTnLst>
                          </p:cTn>
                        </p:par>
                        <p:par>
                          <p:cTn id="14" fill="hold">
                            <p:stCondLst>
                              <p:cond delay="15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0" presetClass="entr" presetSubtype="0" fill="hold" grpId="0" nodeType="withEffect">
                                  <p:stCondLst>
                                    <p:cond delay="0"/>
                                  </p:stCondLst>
                                  <p:iterate type="lt">
                                    <p:tmPct val="10000"/>
                                  </p:iterate>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stCondLst>
                                            <p:cond delay="0"/>
                                          </p:stCondLst>
                                        </p:cTn>
                                        <p:tgtEl>
                                          <p:spTgt spid="11"/>
                                        </p:tgtEl>
                                      </p:cBhvr>
                                    </p:animEffect>
                                    <p:anim to="" calcmode="lin" valueType="num">
                                      <p:cBhvr>
                                        <p:cTn id="3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7" fill="hold">
                            <p:stCondLst>
                              <p:cond delay="10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2" nodeType="withEffect">
                                  <p:stCondLst>
                                    <p:cond delay="0"/>
                                  </p:stCondLst>
                                  <p:iterate type="lt">
                                    <p:tmPct val="0"/>
                                  </p:iterate>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ntr" presetSubtype="0" fill="hold" grpId="0" nodeType="withEffect">
                                  <p:stCondLst>
                                    <p:cond delay="40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250"/>
                                        <p:tgtEl>
                                          <p:spTgt spid="5"/>
                                        </p:tgtEl>
                                      </p:cBhvr>
                                    </p:animEffect>
                                  </p:childTnLst>
                                </p:cTn>
                              </p:par>
                              <p:par>
                                <p:cTn id="61" presetID="42" presetClass="path" presetSubtype="0" accel="50000" decel="50000" fill="hold" grpId="2" nodeType="withEffect">
                                  <p:stCondLst>
                                    <p:cond delay="400"/>
                                  </p:stCondLst>
                                  <p:childTnLst>
                                    <p:animMotion origin="layout" path="M 1.11111E-6 -4.81481E-6 L 0.46059 0.01366 " pathEditMode="relative" rAng="0" ptsTypes="AA">
                                      <p:cBhvr>
                                        <p:cTn id="62" dur="2000" fill="hold"/>
                                        <p:tgtEl>
                                          <p:spTgt spid="5"/>
                                        </p:tgtEl>
                                        <p:attrNameLst>
                                          <p:attrName>ppt_x</p:attrName>
                                          <p:attrName>ppt_y</p:attrName>
                                        </p:attrNameLst>
                                      </p:cBhvr>
                                      <p:rCtr x="23021" y="671"/>
                                    </p:animMotion>
                                  </p:childTnLst>
                                </p:cTn>
                              </p:par>
                              <p:par>
                                <p:cTn id="63" presetID="10" presetClass="exit" presetSubtype="0" fill="hold" grpId="1" nodeType="withEffect">
                                  <p:stCondLst>
                                    <p:cond delay="40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P spid="8" grpId="0" animBg="1"/>
      <p:bldP spid="8" grpId="1" animBg="1"/>
      <p:bldP spid="9" grpId="0" animBg="1"/>
      <p:bldP spid="9" grpId="1" animBg="1"/>
      <p:bldP spid="10" grpId="0" animBg="1"/>
      <p:bldP spid="10" grpId="1" animBg="1"/>
      <p:bldP spid="11" grpId="0"/>
      <p:bldP spid="11" grpId="1"/>
      <p:bldP spid="11" grpId="2"/>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E7900-F2C4-4EE1-9AE4-521CE7469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1759527"/>
            <a:ext cx="8229600" cy="35895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go and learn what this means: 'I desire mercy and not sacrifice.' For I did not come to call the righteous, but sinners,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9:13 </a:t>
            </a:r>
          </a:p>
        </p:txBody>
      </p:sp>
      <p:sp>
        <p:nvSpPr>
          <p:cNvPr id="4" name="Rectangle 2">
            <a:extLst>
              <a:ext uri="{FF2B5EF4-FFF2-40B4-BE49-F238E27FC236}">
                <a16:creationId xmlns:a16="http://schemas.microsoft.com/office/drawing/2014/main" id="{26B3E04B-F063-4CBD-9D03-CCC7C03D0B09}"/>
              </a:ext>
            </a:extLst>
          </p:cNvPr>
          <p:cNvSpPr txBox="1">
            <a:spLocks noChangeArrowheads="1"/>
          </p:cNvSpPr>
          <p:nvPr/>
        </p:nvSpPr>
        <p:spPr bwMode="auto">
          <a:xfrm>
            <a:off x="5236693" y="3839395"/>
            <a:ext cx="2203321" cy="77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sinners</a:t>
            </a:r>
          </a:p>
        </p:txBody>
      </p:sp>
      <p:sp>
        <p:nvSpPr>
          <p:cNvPr id="5" name="Rectangle 2">
            <a:extLst>
              <a:ext uri="{FF2B5EF4-FFF2-40B4-BE49-F238E27FC236}">
                <a16:creationId xmlns:a16="http://schemas.microsoft.com/office/drawing/2014/main" id="{B4C9DF63-8DF9-4993-BB87-166401E572BC}"/>
              </a:ext>
            </a:extLst>
          </p:cNvPr>
          <p:cNvSpPr txBox="1">
            <a:spLocks noChangeArrowheads="1"/>
          </p:cNvSpPr>
          <p:nvPr/>
        </p:nvSpPr>
        <p:spPr bwMode="auto">
          <a:xfrm>
            <a:off x="4562427" y="2487562"/>
            <a:ext cx="1865412" cy="79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a:t>
            </a:r>
          </a:p>
        </p:txBody>
      </p:sp>
      <p:sp>
        <p:nvSpPr>
          <p:cNvPr id="6" name="Rectangle 12">
            <a:extLst>
              <a:ext uri="{FF2B5EF4-FFF2-40B4-BE49-F238E27FC236}">
                <a16:creationId xmlns:a16="http://schemas.microsoft.com/office/drawing/2014/main" id="{06B93E3B-19E7-487C-890F-A7CDB11E82C8}"/>
              </a:ext>
            </a:extLst>
          </p:cNvPr>
          <p:cNvSpPr>
            <a:spLocks noChangeArrowheads="1"/>
          </p:cNvSpPr>
          <p:nvPr/>
        </p:nvSpPr>
        <p:spPr bwMode="auto">
          <a:xfrm>
            <a:off x="4483100" y="2527299"/>
            <a:ext cx="4292600" cy="73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caring for others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7" name="Rectangle 12">
            <a:extLst>
              <a:ext uri="{FF2B5EF4-FFF2-40B4-BE49-F238E27FC236}">
                <a16:creationId xmlns:a16="http://schemas.microsoft.com/office/drawing/2014/main" id="{89C9B4AC-178E-4EF4-A7B1-3824D5BED429}"/>
              </a:ext>
            </a:extLst>
          </p:cNvPr>
          <p:cNvSpPr>
            <a:spLocks noChangeArrowheads="1"/>
          </p:cNvSpPr>
          <p:nvPr/>
        </p:nvSpPr>
        <p:spPr bwMode="auto">
          <a:xfrm>
            <a:off x="101600" y="3174999"/>
            <a:ext cx="3365500" cy="77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acts for self</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Rectangle 2" hidden="1">
            <a:extLst>
              <a:ext uri="{FF2B5EF4-FFF2-40B4-BE49-F238E27FC236}">
                <a16:creationId xmlns:a16="http://schemas.microsoft.com/office/drawing/2014/main" id="{30D07C2E-E870-4923-AC86-F0B229F5AA83}"/>
              </a:ext>
            </a:extLst>
          </p:cNvPr>
          <p:cNvSpPr txBox="1">
            <a:spLocks noChangeArrowheads="1"/>
          </p:cNvSpPr>
          <p:nvPr/>
        </p:nvSpPr>
        <p:spPr bwMode="auto">
          <a:xfrm>
            <a:off x="3693696" y="2782015"/>
            <a:ext cx="18966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mercy</a:t>
            </a:r>
          </a:p>
        </p:txBody>
      </p:sp>
    </p:spTree>
    <p:extLst>
      <p:ext uri="{BB962C8B-B14F-4D97-AF65-F5344CB8AC3E}">
        <p14:creationId xmlns:p14="http://schemas.microsoft.com/office/powerpoint/2010/main" val="23929716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42" presetClass="path" presetSubtype="0" accel="50000" decel="50000" fill="hold" grpId="2" nodeType="withEffect">
                                  <p:stCondLst>
                                    <p:cond delay="0"/>
                                  </p:stCondLst>
                                  <p:childTnLst>
                                    <p:animMotion origin="layout" path="M 1.94444E-6 -3.7037E-7 L -0.0934 0.04144 " pathEditMode="relative" rAng="0" ptsTypes="AA">
                                      <p:cBhvr>
                                        <p:cTn id="35" dur="2000" fill="hold"/>
                                        <p:tgtEl>
                                          <p:spTgt spid="5"/>
                                        </p:tgtEl>
                                        <p:attrNameLst>
                                          <p:attrName>ppt_x</p:attrName>
                                          <p:attrName>ppt_y</p:attrName>
                                        </p:attrNameLst>
                                      </p:cBhvr>
                                      <p:rCtr x="-4670" y="2060"/>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P spid="6" grpId="0"/>
      <p:bldP spid="6" grpId="1"/>
      <p:bldP spid="7" grpId="0"/>
      <p:bldP spid="7"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C6DE-B1A7-4614-B5DC-12D67C42E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F12B6419-56F0-4988-8497-31C058B7DA82}"/>
              </a:ext>
            </a:extLst>
          </p:cNvPr>
          <p:cNvSpPr txBox="1">
            <a:spLocks/>
          </p:cNvSpPr>
          <p:nvPr/>
        </p:nvSpPr>
        <p:spPr>
          <a:xfrm>
            <a:off x="647197" y="3188117"/>
            <a:ext cx="773630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Mercy triumphs over judgment</a:t>
            </a:r>
          </a:p>
        </p:txBody>
      </p:sp>
      <p:sp>
        <p:nvSpPr>
          <p:cNvPr id="4" name="Rectangle 2">
            <a:extLst>
              <a:ext uri="{FF2B5EF4-FFF2-40B4-BE49-F238E27FC236}">
                <a16:creationId xmlns:a16="http://schemas.microsoft.com/office/drawing/2014/main" id="{5A026EAC-8B7D-4A11-8DBC-9C740E602491}"/>
              </a:ext>
            </a:extLst>
          </p:cNvPr>
          <p:cNvSpPr txBox="1">
            <a:spLocks noChangeArrowheads="1"/>
          </p:cNvSpPr>
          <p:nvPr/>
        </p:nvSpPr>
        <p:spPr bwMode="auto">
          <a:xfrm>
            <a:off x="3693696" y="2782015"/>
            <a:ext cx="18966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a:t>
            </a:r>
          </a:p>
        </p:txBody>
      </p:sp>
      <p:sp>
        <p:nvSpPr>
          <p:cNvPr id="3074" name="Rectangle 2"/>
          <p:cNvSpPr>
            <a:spLocks noGrp="1" noChangeArrowheads="1"/>
          </p:cNvSpPr>
          <p:nvPr>
            <p:ph type="title"/>
          </p:nvPr>
        </p:nvSpPr>
        <p:spPr>
          <a:xfrm>
            <a:off x="484909" y="1598973"/>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judgment is without mercy to the one who has shown no mercy. Mercy triumphs over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2:13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A32DFFE-E799-4F62-A013-58363F0CC24D}"/>
              </a:ext>
            </a:extLst>
          </p:cNvPr>
          <p:cNvSpPr txBox="1">
            <a:spLocks noChangeArrowheads="1"/>
          </p:cNvSpPr>
          <p:nvPr/>
        </p:nvSpPr>
        <p:spPr bwMode="auto">
          <a:xfrm>
            <a:off x="587040" y="3123107"/>
            <a:ext cx="78759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 triumphs over judgment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C0124E5-7BE5-4A93-98CF-16BA32B0AB26}"/>
              </a:ext>
            </a:extLst>
          </p:cNvPr>
          <p:cNvSpPr txBox="1">
            <a:spLocks noChangeArrowheads="1"/>
          </p:cNvSpPr>
          <p:nvPr/>
        </p:nvSpPr>
        <p:spPr bwMode="auto">
          <a:xfrm>
            <a:off x="3693696" y="2782015"/>
            <a:ext cx="18966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a:t>
            </a:r>
          </a:p>
        </p:txBody>
      </p:sp>
      <p:sp>
        <p:nvSpPr>
          <p:cNvPr id="8" name="Rectangle 2">
            <a:extLst>
              <a:ext uri="{FF2B5EF4-FFF2-40B4-BE49-F238E27FC236}">
                <a16:creationId xmlns:a16="http://schemas.microsoft.com/office/drawing/2014/main" id="{897A4676-CA1A-42D5-B2EB-B34E4C64687B}"/>
              </a:ext>
            </a:extLst>
          </p:cNvPr>
          <p:cNvSpPr txBox="1">
            <a:spLocks noChangeArrowheads="1"/>
          </p:cNvSpPr>
          <p:nvPr/>
        </p:nvSpPr>
        <p:spPr bwMode="auto">
          <a:xfrm>
            <a:off x="3693696" y="2782015"/>
            <a:ext cx="18966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a:t>
            </a:r>
          </a:p>
        </p:txBody>
      </p:sp>
      <p:sp>
        <p:nvSpPr>
          <p:cNvPr id="9" name="Rectangle 6">
            <a:extLst>
              <a:ext uri="{FF2B5EF4-FFF2-40B4-BE49-F238E27FC236}">
                <a16:creationId xmlns:a16="http://schemas.microsoft.com/office/drawing/2014/main" id="{65F02FC7-1B54-4247-937E-3626196102FF}"/>
              </a:ext>
            </a:extLst>
          </p:cNvPr>
          <p:cNvSpPr>
            <a:spLocks noChangeArrowheads="1"/>
          </p:cNvSpPr>
          <p:nvPr/>
        </p:nvSpPr>
        <p:spPr bwMode="auto">
          <a:xfrm>
            <a:off x="811784" y="3127401"/>
            <a:ext cx="16383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152400">
                    <a:srgbClr val="000000"/>
                  </a:glow>
                  <a:outerShdw blurRad="50800" dist="39000" dir="5460000" algn="tl">
                    <a:srgbClr val="000000">
                      <a:alpha val="38000"/>
                    </a:srgbClr>
                  </a:outerShdw>
                </a:effectLst>
                <a:uLnTx/>
                <a:uFillTx/>
                <a:latin typeface="Calibri" panose="020F0502020204030204" pitchFamily="34" charset="0"/>
                <a:ea typeface="+mn-ea"/>
                <a:cs typeface="+mn-cs"/>
              </a:rPr>
              <a:t>Love</a:t>
            </a:r>
          </a:p>
        </p:txBody>
      </p:sp>
      <p:sp>
        <p:nvSpPr>
          <p:cNvPr id="10" name="Rectangle 6">
            <a:extLst>
              <a:ext uri="{FF2B5EF4-FFF2-40B4-BE49-F238E27FC236}">
                <a16:creationId xmlns:a16="http://schemas.microsoft.com/office/drawing/2014/main" id="{F26853A9-6924-4F00-89F9-22A988344AAB}"/>
              </a:ext>
            </a:extLst>
          </p:cNvPr>
          <p:cNvSpPr>
            <a:spLocks noChangeArrowheads="1"/>
          </p:cNvSpPr>
          <p:nvPr/>
        </p:nvSpPr>
        <p:spPr bwMode="auto">
          <a:xfrm>
            <a:off x="5562092" y="3130449"/>
            <a:ext cx="287887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chemeClr val="bg1">
                    <a:lumMod val="50000"/>
                  </a:schemeClr>
                </a:solidFill>
                <a:effectLst>
                  <a:glow rad="152400">
                    <a:srgbClr val="000000"/>
                  </a:glow>
                  <a:outerShdw blurRad="50800" dist="39000" dir="5460000" algn="tl">
                    <a:srgbClr val="000000">
                      <a:alpha val="38000"/>
                    </a:srgbClr>
                  </a:outerShdw>
                </a:effectLst>
                <a:uLnTx/>
                <a:uFillTx/>
                <a:latin typeface="Calibri" panose="020F0502020204030204" pitchFamily="34" charset="0"/>
                <a:ea typeface="+mn-ea"/>
                <a:cs typeface="+mn-cs"/>
              </a:rPr>
              <a:t>contempt</a:t>
            </a:r>
          </a:p>
        </p:txBody>
      </p:sp>
    </p:spTree>
    <p:extLst>
      <p:ext uri="{BB962C8B-B14F-4D97-AF65-F5344CB8AC3E}">
        <p14:creationId xmlns:p14="http://schemas.microsoft.com/office/powerpoint/2010/main" val="410695240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2" nodeType="withEffect">
                                  <p:stCondLst>
                                    <p:cond delay="0"/>
                                  </p:stCondLst>
                                  <p:childTnLst>
                                    <p:animMotion origin="layout" path="M 1.11111E-6 1.48148E-6 L -0.32674 0.0493 " pathEditMode="relative" rAng="0" ptsTypes="AA">
                                      <p:cBhvr>
                                        <p:cTn id="6" dur="1500" fill="hold"/>
                                        <p:tgtEl>
                                          <p:spTgt spid="4"/>
                                        </p:tgtEl>
                                        <p:attrNameLst>
                                          <p:attrName>ppt_x</p:attrName>
                                          <p:attrName>ppt_y</p:attrName>
                                        </p:attrNameLst>
                                      </p:cBhvr>
                                      <p:rCtr x="-16337" y="2454"/>
                                    </p:animMotion>
                                  </p:childTnLst>
                                </p:cTn>
                              </p:par>
                              <p:par>
                                <p:cTn id="7" presetID="42" presetClass="path" presetSubtype="0" accel="50000" decel="50000" fill="hold" grpId="2" nodeType="withEffect">
                                  <p:stCondLst>
                                    <p:cond delay="0"/>
                                  </p:stCondLst>
                                  <p:childTnLst>
                                    <p:animMotion origin="layout" path="M 1.11111E-6 1.48148E-6 L 0.27257 -0.14653 " pathEditMode="relative" rAng="0" ptsTypes="AA">
                                      <p:cBhvr>
                                        <p:cTn id="8" dur="1500" fill="hold"/>
                                        <p:tgtEl>
                                          <p:spTgt spid="7"/>
                                        </p:tgtEl>
                                        <p:attrNameLst>
                                          <p:attrName>ppt_x</p:attrName>
                                          <p:attrName>ppt_y</p:attrName>
                                        </p:attrNameLst>
                                      </p:cBhvr>
                                      <p:rCtr x="13628" y="-7338"/>
                                    </p:animMotion>
                                  </p:childTnLst>
                                </p:cTn>
                              </p:par>
                              <p:par>
                                <p:cTn id="9" presetID="42" presetClass="path" presetSubtype="0" accel="50000" decel="50000" fill="hold" grpId="2" nodeType="withEffect">
                                  <p:stCondLst>
                                    <p:cond delay="0"/>
                                  </p:stCondLst>
                                  <p:childTnLst>
                                    <p:animMotion origin="layout" path="M 1.11111E-6 1.48148E-6 L 0.33594 -0.04861 " pathEditMode="relative" rAng="0" ptsTypes="AA">
                                      <p:cBhvr>
                                        <p:cTn id="10" dur="1500" fill="hold"/>
                                        <p:tgtEl>
                                          <p:spTgt spid="8"/>
                                        </p:tgtEl>
                                        <p:attrNameLst>
                                          <p:attrName>ppt_x</p:attrName>
                                          <p:attrName>ppt_y</p:attrName>
                                        </p:attrNameLst>
                                      </p:cBhvr>
                                      <p:rCtr x="16788" y="-2431"/>
                                    </p:animMotion>
                                  </p:childTnLst>
                                </p:cTn>
                              </p:par>
                              <p:par>
                                <p:cTn id="11" presetID="23" presetClass="entr" presetSubtype="16" fill="hold" grpId="0" nodeType="withEffect">
                                  <p:stCondLst>
                                    <p:cond delay="10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750" fill="hold"/>
                                        <p:tgtEl>
                                          <p:spTgt spid="3074"/>
                                        </p:tgtEl>
                                        <p:attrNameLst>
                                          <p:attrName>ppt_w</p:attrName>
                                        </p:attrNameLst>
                                      </p:cBhvr>
                                      <p:tavLst>
                                        <p:tav tm="0">
                                          <p:val>
                                            <p:fltVal val="0"/>
                                          </p:val>
                                        </p:tav>
                                        <p:tav tm="100000">
                                          <p:val>
                                            <p:strVal val="#ppt_w"/>
                                          </p:val>
                                        </p:tav>
                                      </p:tavLst>
                                    </p:anim>
                                    <p:anim calcmode="lin" valueType="num">
                                      <p:cBhvr>
                                        <p:cTn id="14" dur="750" fill="hold"/>
                                        <p:tgtEl>
                                          <p:spTgt spid="3074"/>
                                        </p:tgtEl>
                                        <p:attrNameLst>
                                          <p:attrName>ppt_h</p:attrName>
                                        </p:attrNameLst>
                                      </p:cBhvr>
                                      <p:tavLst>
                                        <p:tav tm="0">
                                          <p:val>
                                            <p:fltVal val="0"/>
                                          </p:val>
                                        </p:tav>
                                        <p:tav tm="100000">
                                          <p:val>
                                            <p:strVal val="#ppt_h"/>
                                          </p:val>
                                        </p:tav>
                                      </p:tavLst>
                                    </p:anim>
                                  </p:childTnLst>
                                </p:cTn>
                              </p:par>
                              <p:par>
                                <p:cTn id="15" presetID="6" presetClass="entr" presetSubtype="32" fill="hold" grpId="2" nodeType="withEffect">
                                  <p:stCondLst>
                                    <p:cond delay="1000"/>
                                  </p:stCondLst>
                                  <p:childTnLst>
                                    <p:set>
                                      <p:cBhvr>
                                        <p:cTn id="16" dur="1" fill="hold">
                                          <p:stCondLst>
                                            <p:cond delay="0"/>
                                          </p:stCondLst>
                                        </p:cTn>
                                        <p:tgtEl>
                                          <p:spTgt spid="3074"/>
                                        </p:tgtEl>
                                        <p:attrNameLst>
                                          <p:attrName>style.visibility</p:attrName>
                                        </p:attrNameLst>
                                      </p:cBhvr>
                                      <p:to>
                                        <p:strVal val="visible"/>
                                      </p:to>
                                    </p:set>
                                    <p:animEffect transition="in" filter="circle(out)">
                                      <p:cBhvr>
                                        <p:cTn id="17" dur="750"/>
                                        <p:tgtEl>
                                          <p:spTgt spid="3074"/>
                                        </p:tgtEl>
                                      </p:cBhvr>
                                    </p:animEffect>
                                  </p:childTnLst>
                                </p:cTn>
                              </p:par>
                            </p:childTnLst>
                          </p:cTn>
                        </p:par>
                        <p:par>
                          <p:cTn id="18" fill="hold">
                            <p:stCondLst>
                              <p:cond delay="1750"/>
                            </p:stCondLst>
                            <p:childTnLst>
                              <p:par>
                                <p:cTn id="19" presetID="10" presetClass="exit" presetSubtype="0" fill="hold" grpId="1" nodeType="afterEffect">
                                  <p:stCondLst>
                                    <p:cond delay="0"/>
                                  </p:stCondLst>
                                  <p:childTnLst>
                                    <p:animEffect transition="out" filter="fade">
                                      <p:cBhvr>
                                        <p:cTn id="20" dur="250"/>
                                        <p:tgtEl>
                                          <p:spTgt spid="4"/>
                                        </p:tgtEl>
                                      </p:cBhvr>
                                    </p:animEffect>
                                    <p:set>
                                      <p:cBhvr>
                                        <p:cTn id="21" dur="1" fill="hold">
                                          <p:stCondLst>
                                            <p:cond delay="24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50"/>
                                        <p:tgtEl>
                                          <p:spTgt spid="7"/>
                                        </p:tgtEl>
                                      </p:cBhvr>
                                    </p:animEffect>
                                    <p:set>
                                      <p:cBhvr>
                                        <p:cTn id="24" dur="1" fill="hold">
                                          <p:stCondLst>
                                            <p:cond delay="24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50"/>
                                        <p:tgtEl>
                                          <p:spTgt spid="8"/>
                                        </p:tgtEl>
                                      </p:cBhvr>
                                    </p:animEffect>
                                    <p:set>
                                      <p:cBhvr>
                                        <p:cTn id="27" dur="1" fill="hold">
                                          <p:stCondLst>
                                            <p:cond delay="24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18" presetClass="emph" presetSubtype="0" fill="hold" grpId="1" nodeType="withEffect">
                                  <p:stCondLst>
                                    <p:cond delay="0"/>
                                  </p:stCondLst>
                                  <p:childTnLst>
                                    <p:set>
                                      <p:cBhvr override="childStyle">
                                        <p:cTn id="34" dur="500" fill="hold"/>
                                        <p:tgtEl>
                                          <p:spTgt spid="5"/>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stCondLst>
                                            <p:cond delay="0"/>
                                          </p:stCondLst>
                                        </p:cTn>
                                        <p:tgtEl>
                                          <p:spTgt spid="9"/>
                                        </p:tgtEl>
                                      </p:cBhvr>
                                    </p:animEffect>
                                    <p:anim to="" calcmode="lin" valueType="num">
                                      <p:cBhvr>
                                        <p:cTn id="4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5" presetID="0" presetClass="entr" presetSubtype="0" fill="hold" grpId="0" nodeType="withEffect">
                                  <p:stCondLst>
                                    <p:cond delay="40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stCondLst>
                                            <p:cond delay="0"/>
                                          </p:stCondLst>
                                        </p:cTn>
                                        <p:tgtEl>
                                          <p:spTgt spid="10"/>
                                        </p:tgtEl>
                                      </p:cBhvr>
                                    </p:animEffect>
                                    <p:anim to="" calcmode="lin" valueType="num">
                                      <p:cBhvr>
                                        <p:cTn id="4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1"/>
      <p:bldP spid="4" grpId="2"/>
      <p:bldP spid="3074" grpId="0"/>
      <p:bldP spid="3074" grpId="2"/>
      <p:bldP spid="6" grpId="0"/>
      <p:bldP spid="7" grpId="1"/>
      <p:bldP spid="7" grpId="2"/>
      <p:bldP spid="8" grpId="1"/>
      <p:bldP spid="8" grpId="2"/>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65B1D89-FBE9-4C37-B954-AA14F43AB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35444909-1CFB-4B04-A8B5-63BF75DCE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2">
            <a:extLst>
              <a:ext uri="{FF2B5EF4-FFF2-40B4-BE49-F238E27FC236}">
                <a16:creationId xmlns:a16="http://schemas.microsoft.com/office/drawing/2014/main" id="{DE02F173-7F85-4F14-A64F-43F240338A3C}"/>
              </a:ext>
            </a:extLst>
          </p:cNvPr>
          <p:cNvPicPr>
            <a:picLocks noChangeAspect="1"/>
          </p:cNvPicPr>
          <p:nvPr/>
        </p:nvPicPr>
        <p:blipFill rotWithShape="1">
          <a:blip r:embed="rId4">
            <a:extLst>
              <a:ext uri="{28A0092B-C50C-407E-A947-70E740481C1C}">
                <a14:useLocalDpi xmlns:a14="http://schemas.microsoft.com/office/drawing/2010/main" val="0"/>
              </a:ext>
            </a:extLst>
          </a:blip>
          <a:srcRect t="7548" b="31702"/>
          <a:stretch/>
        </p:blipFill>
        <p:spPr>
          <a:xfrm>
            <a:off x="0" y="1"/>
            <a:ext cx="9144000" cy="6858000"/>
          </a:xfrm>
          <a:prstGeom prst="rect">
            <a:avLst/>
          </a:prstGeom>
        </p:spPr>
      </p:pic>
      <p:pic>
        <p:nvPicPr>
          <p:cNvPr id="5" name="Picture 2">
            <a:extLst>
              <a:ext uri="{FF2B5EF4-FFF2-40B4-BE49-F238E27FC236}">
                <a16:creationId xmlns:a16="http://schemas.microsoft.com/office/drawing/2014/main" id="{A90058CE-35E3-4B63-A510-2844346C9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455D0CEA-9788-4B57-B4BE-13292FDA0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78782"/>
          </a:xfrm>
          <a:prstGeom prst="rect">
            <a:avLst/>
          </a:prstGeom>
        </p:spPr>
      </p:pic>
      <p:pic>
        <p:nvPicPr>
          <p:cNvPr id="7" name="Picture 4">
            <a:extLst>
              <a:ext uri="{FF2B5EF4-FFF2-40B4-BE49-F238E27FC236}">
                <a16:creationId xmlns:a16="http://schemas.microsoft.com/office/drawing/2014/main" id="{1CA0F975-1178-45D7-AE04-465FCF427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FB919F55-1102-450D-9EA0-4C50082D44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7E8F29F8-FEE0-49CC-8F78-6AF7EDEB05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24C752BD-AD9E-4140-8604-FC52C47F0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1" name="Picture 2">
            <a:extLst>
              <a:ext uri="{FF2B5EF4-FFF2-40B4-BE49-F238E27FC236}">
                <a16:creationId xmlns:a16="http://schemas.microsoft.com/office/drawing/2014/main" id="{FE0FA547-71EC-4DEA-8B51-59AD91E00F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78BD229A-D46A-42FF-A944-43FF59867B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descr="Erased - DadSpeak">
            <a:extLst>
              <a:ext uri="{FF2B5EF4-FFF2-40B4-BE49-F238E27FC236}">
                <a16:creationId xmlns:a16="http://schemas.microsoft.com/office/drawing/2014/main" id="{5DC82AC0-1488-4236-8F17-24314587F3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244AFEE-51E1-4A08-ABB2-C8C24CBFEF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5" name="Picture 2">
            <a:extLst>
              <a:ext uri="{FF2B5EF4-FFF2-40B4-BE49-F238E27FC236}">
                <a16:creationId xmlns:a16="http://schemas.microsoft.com/office/drawing/2014/main" id="{1B7AF376-7603-4748-BC59-66F49D5F5D18}"/>
              </a:ext>
            </a:extLst>
          </p:cNvPr>
          <p:cNvPicPr>
            <a:picLocks noChangeAspect="1"/>
          </p:cNvPicPr>
          <p:nvPr/>
        </p:nvPicPr>
        <p:blipFill rotWithShape="1">
          <a:blip r:embed="rId15">
            <a:extLst>
              <a:ext uri="{28A0092B-C50C-407E-A947-70E740481C1C}">
                <a14:useLocalDpi xmlns:a14="http://schemas.microsoft.com/office/drawing/2010/main" val="0"/>
              </a:ext>
            </a:extLst>
          </a:blip>
          <a:srcRect b="3131"/>
          <a:stretch/>
        </p:blipFill>
        <p:spPr>
          <a:xfrm>
            <a:off x="0" y="-1"/>
            <a:ext cx="9144000" cy="6858001"/>
          </a:xfrm>
          <a:prstGeom prst="rect">
            <a:avLst/>
          </a:prstGeom>
        </p:spPr>
      </p:pic>
      <p:pic>
        <p:nvPicPr>
          <p:cNvPr id="16" name="Picture 2">
            <a:extLst>
              <a:ext uri="{FF2B5EF4-FFF2-40B4-BE49-F238E27FC236}">
                <a16:creationId xmlns:a16="http://schemas.microsoft.com/office/drawing/2014/main" id="{E6A4A5D4-1E2E-46AA-9EEC-5B269A920E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80CD750F-FD8B-40C0-97E2-A684B0D587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FCA0E02C-10C8-4E4A-8629-BDABB617454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0"/>
            <a:ext cx="9155097" cy="6858000"/>
          </a:xfrm>
          <a:prstGeom prst="rect">
            <a:avLst/>
          </a:prstGeom>
        </p:spPr>
      </p:pic>
      <p:pic>
        <p:nvPicPr>
          <p:cNvPr id="19" name="Picture 2">
            <a:extLst>
              <a:ext uri="{FF2B5EF4-FFF2-40B4-BE49-F238E27FC236}">
                <a16:creationId xmlns:a16="http://schemas.microsoft.com/office/drawing/2014/main" id="{BE009669-21B7-4390-9457-C5D7E5F145F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0" name="Picture 2">
            <a:extLst>
              <a:ext uri="{FF2B5EF4-FFF2-40B4-BE49-F238E27FC236}">
                <a16:creationId xmlns:a16="http://schemas.microsoft.com/office/drawing/2014/main" id="{0A08AB38-A157-4137-B858-4E3AC7D1C10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1" name="Picture 2">
            <a:extLst>
              <a:ext uri="{FF2B5EF4-FFF2-40B4-BE49-F238E27FC236}">
                <a16:creationId xmlns:a16="http://schemas.microsoft.com/office/drawing/2014/main" id="{4FBE8061-53EB-45A3-AAD1-5B3791CE62BB}"/>
              </a:ext>
            </a:extLst>
          </p:cNvPr>
          <p:cNvPicPr>
            <a:picLocks noChangeAspect="1"/>
          </p:cNvPicPr>
          <p:nvPr/>
        </p:nvPicPr>
        <p:blipFill rotWithShape="1">
          <a:blip r:embed="rId21">
            <a:extLst>
              <a:ext uri="{28A0092B-C50C-407E-A947-70E740481C1C}">
                <a14:useLocalDpi xmlns:a14="http://schemas.microsoft.com/office/drawing/2010/main" val="0"/>
              </a:ext>
            </a:extLst>
          </a:blip>
          <a:srcRect l="25055" r="5278"/>
          <a:stretch/>
        </p:blipFill>
        <p:spPr>
          <a:xfrm>
            <a:off x="1" y="0"/>
            <a:ext cx="9144000" cy="6858000"/>
          </a:xfrm>
          <a:prstGeom prst="rect">
            <a:avLst/>
          </a:prstGeom>
        </p:spPr>
      </p:pic>
      <p:sp>
        <p:nvSpPr>
          <p:cNvPr id="36" name="Title 1">
            <a:extLst>
              <a:ext uri="{FF2B5EF4-FFF2-40B4-BE49-F238E27FC236}">
                <a16:creationId xmlns:a16="http://schemas.microsoft.com/office/drawing/2014/main" id="{F284DADE-7161-4ED3-8EB3-B6B11C67E8D0}"/>
              </a:ext>
            </a:extLst>
          </p:cNvPr>
          <p:cNvSpPr txBox="1">
            <a:spLocks/>
          </p:cNvSpPr>
          <p:nvPr/>
        </p:nvSpPr>
        <p:spPr>
          <a:xfrm>
            <a:off x="6128363" y="1126389"/>
            <a:ext cx="26881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members</a:t>
            </a:r>
          </a:p>
        </p:txBody>
      </p:sp>
      <p:sp>
        <p:nvSpPr>
          <p:cNvPr id="38" name="Title 1">
            <a:extLst>
              <a:ext uri="{FF2B5EF4-FFF2-40B4-BE49-F238E27FC236}">
                <a16:creationId xmlns:a16="http://schemas.microsoft.com/office/drawing/2014/main" id="{5949AE5A-E565-413A-879C-1F0A04DE03BA}"/>
              </a:ext>
            </a:extLst>
          </p:cNvPr>
          <p:cNvSpPr txBox="1">
            <a:spLocks/>
          </p:cNvSpPr>
          <p:nvPr/>
        </p:nvSpPr>
        <p:spPr>
          <a:xfrm>
            <a:off x="971262" y="1797529"/>
            <a:ext cx="328302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instruments</a:t>
            </a:r>
          </a:p>
        </p:txBody>
      </p:sp>
      <p:sp>
        <p:nvSpPr>
          <p:cNvPr id="22" name="Rectangle 2">
            <a:extLst>
              <a:ext uri="{FF2B5EF4-FFF2-40B4-BE49-F238E27FC236}">
                <a16:creationId xmlns:a16="http://schemas.microsoft.com/office/drawing/2014/main" id="{461EC3D7-6342-497C-B20D-D130B6C455DA}"/>
              </a:ext>
            </a:extLst>
          </p:cNvPr>
          <p:cNvSpPr txBox="1">
            <a:spLocks noChangeArrowheads="1"/>
          </p:cNvSpPr>
          <p:nvPr/>
        </p:nvSpPr>
        <p:spPr bwMode="auto">
          <a:xfrm>
            <a:off x="453190" y="589548"/>
            <a:ext cx="8229600" cy="562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do not present your members as instruments of </a:t>
            </a:r>
            <a:r>
              <a:rPr lang="en-US" altLang="en-US" b="1" kern="0" dirty="0">
                <a:ln w="3175"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unrighteousness</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present yourselves to God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alive from the dead</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instruments of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1699A442-0BD1-4B11-9C83-71CFBC4E89BB}"/>
              </a:ext>
            </a:extLst>
          </p:cNvPr>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do not present your members as instruments of unrighteousness to sin, but present yourselves to God as being alive from the dead, and your members as instruments of righteousness to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4" name="Rectangle 2">
            <a:extLst>
              <a:ext uri="{FF2B5EF4-FFF2-40B4-BE49-F238E27FC236}">
                <a16:creationId xmlns:a16="http://schemas.microsoft.com/office/drawing/2014/main" id="{853AB278-A76F-4D8B-84AA-FC203C2CD969}"/>
              </a:ext>
            </a:extLst>
          </p:cNvPr>
          <p:cNvSpPr txBox="1">
            <a:spLocks noChangeArrowheads="1"/>
          </p:cNvSpPr>
          <p:nvPr/>
        </p:nvSpPr>
        <p:spPr bwMode="auto">
          <a:xfrm>
            <a:off x="1311443" y="1054894"/>
            <a:ext cx="7587288" cy="77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present your members</a:t>
            </a:r>
          </a:p>
        </p:txBody>
      </p:sp>
      <p:sp>
        <p:nvSpPr>
          <p:cNvPr id="25" name="Rectangle 2">
            <a:extLst>
              <a:ext uri="{FF2B5EF4-FFF2-40B4-BE49-F238E27FC236}">
                <a16:creationId xmlns:a16="http://schemas.microsoft.com/office/drawing/2014/main" id="{A1DA0B9B-16CB-499F-9274-09A7A18F72AA}"/>
              </a:ext>
            </a:extLst>
          </p:cNvPr>
          <p:cNvSpPr txBox="1">
            <a:spLocks noChangeArrowheads="1"/>
          </p:cNvSpPr>
          <p:nvPr/>
        </p:nvSpPr>
        <p:spPr bwMode="auto">
          <a:xfrm>
            <a:off x="348915" y="1718558"/>
            <a:ext cx="8449804" cy="79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instruments of unrighteousness</a:t>
            </a:r>
          </a:p>
        </p:txBody>
      </p:sp>
      <p:sp>
        <p:nvSpPr>
          <p:cNvPr id="26" name="Rectangle 2">
            <a:extLst>
              <a:ext uri="{FF2B5EF4-FFF2-40B4-BE49-F238E27FC236}">
                <a16:creationId xmlns:a16="http://schemas.microsoft.com/office/drawing/2014/main" id="{520763F3-7007-4747-AF55-5642E145E5CB}"/>
              </a:ext>
            </a:extLst>
          </p:cNvPr>
          <p:cNvSpPr txBox="1">
            <a:spLocks noChangeArrowheads="1"/>
          </p:cNvSpPr>
          <p:nvPr/>
        </p:nvSpPr>
        <p:spPr bwMode="auto">
          <a:xfrm>
            <a:off x="2079082" y="2393156"/>
            <a:ext cx="1414212" cy="79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a:t>
            </a:r>
          </a:p>
        </p:txBody>
      </p:sp>
      <p:sp>
        <p:nvSpPr>
          <p:cNvPr id="27" name="Rectangle 2">
            <a:extLst>
              <a:ext uri="{FF2B5EF4-FFF2-40B4-BE49-F238E27FC236}">
                <a16:creationId xmlns:a16="http://schemas.microsoft.com/office/drawing/2014/main" id="{697E490B-D5FE-4726-8619-4A1B1D988274}"/>
              </a:ext>
            </a:extLst>
          </p:cNvPr>
          <p:cNvSpPr txBox="1">
            <a:spLocks noChangeArrowheads="1"/>
          </p:cNvSpPr>
          <p:nvPr/>
        </p:nvSpPr>
        <p:spPr bwMode="auto">
          <a:xfrm>
            <a:off x="3036094" y="2392326"/>
            <a:ext cx="5544802" cy="78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present yourselves to</a:t>
            </a:r>
          </a:p>
        </p:txBody>
      </p:sp>
      <p:sp>
        <p:nvSpPr>
          <p:cNvPr id="28" name="Rectangle 2">
            <a:extLst>
              <a:ext uri="{FF2B5EF4-FFF2-40B4-BE49-F238E27FC236}">
                <a16:creationId xmlns:a16="http://schemas.microsoft.com/office/drawing/2014/main" id="{5D1816A8-C6EA-4B79-905E-843AB46A9C3F}"/>
              </a:ext>
            </a:extLst>
          </p:cNvPr>
          <p:cNvSpPr txBox="1">
            <a:spLocks noChangeArrowheads="1"/>
          </p:cNvSpPr>
          <p:nvPr/>
        </p:nvSpPr>
        <p:spPr bwMode="auto">
          <a:xfrm>
            <a:off x="421104" y="3059906"/>
            <a:ext cx="1450559" cy="79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29" name="Rectangle 2">
            <a:extLst>
              <a:ext uri="{FF2B5EF4-FFF2-40B4-BE49-F238E27FC236}">
                <a16:creationId xmlns:a16="http://schemas.microsoft.com/office/drawing/2014/main" id="{49F6560B-FD8B-4BFC-B2E1-C3BEDB2F15BF}"/>
              </a:ext>
            </a:extLst>
          </p:cNvPr>
          <p:cNvSpPr txBox="1">
            <a:spLocks noChangeArrowheads="1"/>
          </p:cNvSpPr>
          <p:nvPr/>
        </p:nvSpPr>
        <p:spPr bwMode="auto">
          <a:xfrm>
            <a:off x="3539647" y="3090157"/>
            <a:ext cx="5032853" cy="73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alive from the dead</a:t>
            </a:r>
          </a:p>
        </p:txBody>
      </p:sp>
      <p:sp>
        <p:nvSpPr>
          <p:cNvPr id="30" name="Rectangle 2">
            <a:extLst>
              <a:ext uri="{FF2B5EF4-FFF2-40B4-BE49-F238E27FC236}">
                <a16:creationId xmlns:a16="http://schemas.microsoft.com/office/drawing/2014/main" id="{F9348585-AD94-4428-93D1-ECCC56D73AD2}"/>
              </a:ext>
            </a:extLst>
          </p:cNvPr>
          <p:cNvSpPr txBox="1">
            <a:spLocks noChangeArrowheads="1"/>
          </p:cNvSpPr>
          <p:nvPr/>
        </p:nvSpPr>
        <p:spPr bwMode="auto">
          <a:xfrm>
            <a:off x="4858359" y="3751895"/>
            <a:ext cx="3943995" cy="76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instruments</a:t>
            </a:r>
          </a:p>
        </p:txBody>
      </p:sp>
      <p:sp>
        <p:nvSpPr>
          <p:cNvPr id="31" name="Rectangle 2">
            <a:extLst>
              <a:ext uri="{FF2B5EF4-FFF2-40B4-BE49-F238E27FC236}">
                <a16:creationId xmlns:a16="http://schemas.microsoft.com/office/drawing/2014/main" id="{9B7AC456-C131-4950-902E-D94069E0C88E}"/>
              </a:ext>
            </a:extLst>
          </p:cNvPr>
          <p:cNvSpPr txBox="1">
            <a:spLocks noChangeArrowheads="1"/>
          </p:cNvSpPr>
          <p:nvPr/>
        </p:nvSpPr>
        <p:spPr bwMode="auto">
          <a:xfrm>
            <a:off x="1537518" y="4404357"/>
            <a:ext cx="4216400" cy="80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righteousness</a:t>
            </a:r>
          </a:p>
        </p:txBody>
      </p:sp>
      <p:sp>
        <p:nvSpPr>
          <p:cNvPr id="34" name="TextBox 15">
            <a:extLst>
              <a:ext uri="{FF2B5EF4-FFF2-40B4-BE49-F238E27FC236}">
                <a16:creationId xmlns:a16="http://schemas.microsoft.com/office/drawing/2014/main" id="{EAB5A6BE-2A7C-40B5-BAC6-D650982C9B34}"/>
              </a:ext>
            </a:extLst>
          </p:cNvPr>
          <p:cNvSpPr txBox="1"/>
          <p:nvPr/>
        </p:nvSpPr>
        <p:spPr>
          <a:xfrm>
            <a:off x="545431" y="689810"/>
            <a:ext cx="68981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5" name="TextBox 17">
            <a:extLst>
              <a:ext uri="{FF2B5EF4-FFF2-40B4-BE49-F238E27FC236}">
                <a16:creationId xmlns:a16="http://schemas.microsoft.com/office/drawing/2014/main" id="{E374CA3A-9DE3-4058-822D-358B097CFFFC}"/>
              </a:ext>
            </a:extLst>
          </p:cNvPr>
          <p:cNvSpPr txBox="1"/>
          <p:nvPr/>
        </p:nvSpPr>
        <p:spPr>
          <a:xfrm>
            <a:off x="914399" y="4074694"/>
            <a:ext cx="68981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37" name="Rectangle 2">
            <a:extLst>
              <a:ext uri="{FF2B5EF4-FFF2-40B4-BE49-F238E27FC236}">
                <a16:creationId xmlns:a16="http://schemas.microsoft.com/office/drawing/2014/main" id="{66128BA7-73E7-4810-8689-0F3008DD3BF7}"/>
              </a:ext>
            </a:extLst>
          </p:cNvPr>
          <p:cNvSpPr txBox="1">
            <a:spLocks noChangeArrowheads="1"/>
          </p:cNvSpPr>
          <p:nvPr/>
        </p:nvSpPr>
        <p:spPr bwMode="auto">
          <a:xfrm>
            <a:off x="6112583" y="1078706"/>
            <a:ext cx="2724236" cy="73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members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2">
            <a:extLst>
              <a:ext uri="{FF2B5EF4-FFF2-40B4-BE49-F238E27FC236}">
                <a16:creationId xmlns:a16="http://schemas.microsoft.com/office/drawing/2014/main" id="{E0EB38FD-921F-48C3-B60E-422476475009}"/>
              </a:ext>
            </a:extLst>
          </p:cNvPr>
          <p:cNvSpPr txBox="1">
            <a:spLocks noChangeArrowheads="1"/>
          </p:cNvSpPr>
          <p:nvPr/>
        </p:nvSpPr>
        <p:spPr bwMode="auto">
          <a:xfrm>
            <a:off x="1045111" y="1735797"/>
            <a:ext cx="31196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instruments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6">
            <a:extLst>
              <a:ext uri="{FF2B5EF4-FFF2-40B4-BE49-F238E27FC236}">
                <a16:creationId xmlns:a16="http://schemas.microsoft.com/office/drawing/2014/main" id="{9A8A624E-1151-4DA8-B859-475B04DDEBF4}"/>
              </a:ext>
            </a:extLst>
          </p:cNvPr>
          <p:cNvSpPr>
            <a:spLocks noChangeArrowheads="1"/>
          </p:cNvSpPr>
          <p:nvPr/>
        </p:nvSpPr>
        <p:spPr bwMode="auto">
          <a:xfrm>
            <a:off x="1528011" y="1730749"/>
            <a:ext cx="234615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rgbClr val="FFCC66"/>
                </a:solidFill>
                <a:effectLst>
                  <a:glow rad="152400">
                    <a:srgbClr val="000000"/>
                  </a:glow>
                  <a:outerShdw blurRad="50800" dist="39000" dir="5460000" algn="tl">
                    <a:srgbClr val="000000">
                      <a:alpha val="38000"/>
                    </a:srgbClr>
                  </a:outerShdw>
                </a:effectLst>
                <a:uLnTx/>
                <a:uFillTx/>
                <a:latin typeface="Calibri" panose="020F0502020204030204" pitchFamily="34" charset="0"/>
                <a:ea typeface="+mn-ea"/>
                <a:cs typeface="+mn-cs"/>
              </a:rPr>
              <a:t>actions</a:t>
            </a:r>
          </a:p>
        </p:txBody>
      </p:sp>
      <p:sp>
        <p:nvSpPr>
          <p:cNvPr id="33" name="Rectangle 6">
            <a:extLst>
              <a:ext uri="{FF2B5EF4-FFF2-40B4-BE49-F238E27FC236}">
                <a16:creationId xmlns:a16="http://schemas.microsoft.com/office/drawing/2014/main" id="{BAF1BA6A-BB48-4B47-B4AE-2BDED727D36B}"/>
              </a:ext>
            </a:extLst>
          </p:cNvPr>
          <p:cNvSpPr>
            <a:spLocks noChangeArrowheads="1"/>
          </p:cNvSpPr>
          <p:nvPr/>
        </p:nvSpPr>
        <p:spPr bwMode="auto">
          <a:xfrm>
            <a:off x="6497053" y="1093074"/>
            <a:ext cx="186489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rgbClr val="FFCC66"/>
                </a:solidFill>
                <a:effectLst>
                  <a:glow rad="152400">
                    <a:srgbClr val="000000"/>
                  </a:glow>
                  <a:outerShdw blurRad="50800" dist="39000" dir="5460000" algn="tl">
                    <a:srgbClr val="000000">
                      <a:alpha val="38000"/>
                    </a:srgbClr>
                  </a:outerShdw>
                </a:effectLst>
                <a:uLnTx/>
                <a:uFillTx/>
                <a:latin typeface="Calibri" panose="020F0502020204030204" pitchFamily="34" charset="0"/>
                <a:ea typeface="+mn-ea"/>
                <a:cs typeface="+mn-cs"/>
              </a:rPr>
              <a:t>flesh</a:t>
            </a:r>
          </a:p>
        </p:txBody>
      </p:sp>
    </p:spTree>
    <p:extLst>
      <p:ext uri="{BB962C8B-B14F-4D97-AF65-F5344CB8AC3E}">
        <p14:creationId xmlns:p14="http://schemas.microsoft.com/office/powerpoint/2010/main" val="2525489408"/>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2" nodeType="withEffect">
                                  <p:stCondLst>
                                    <p:cond delay="0"/>
                                  </p:stCondLst>
                                  <p:childTnLst>
                                    <p:animMotion origin="layout" path="M 0 0 C 0.0474 0.00579 0.10295 0.01944 0.12517 0.03194 C 0.13958 0.04144 0.21111 0.08796 0.27049 0.16319 C 0.32951 0.23866 0.42639 0.4037 0.48073 0.48426 " pathEditMode="relative" rAng="0" ptsTypes="AAAA">
                                      <p:cBhvr>
                                        <p:cTn id="10" dur="1000" spd="-100000" fill="hold"/>
                                        <p:tgtEl>
                                          <p:spTgt spid="23"/>
                                        </p:tgtEl>
                                        <p:attrNameLst>
                                          <p:attrName>ppt_x</p:attrName>
                                          <p:attrName>ppt_y</p:attrName>
                                        </p:attrNameLst>
                                      </p:cBhvr>
                                      <p:rCtr x="24028" y="24213"/>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18" presetClass="emph" presetSubtype="0" fill="hold" grpId="1" nodeType="withEffect">
                                  <p:stCondLst>
                                    <p:cond delay="0"/>
                                  </p:stCondLst>
                                  <p:childTnLst>
                                    <p:set>
                                      <p:cBhvr override="childStyle">
                                        <p:cTn id="17" dur="500" fill="hold"/>
                                        <p:tgtEl>
                                          <p:spTgt spid="3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par>
                                <p:cTn id="21" presetID="0" presetClass="entr" presetSubtype="0" fill="hold" grpId="0" nodeType="withEffect">
                                  <p:stCondLst>
                                    <p:cond delay="40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stCondLst>
                                            <p:cond delay="0"/>
                                          </p:stCondLst>
                                        </p:cTn>
                                        <p:tgtEl>
                                          <p:spTgt spid="33"/>
                                        </p:tgtEl>
                                      </p:cBhvr>
                                    </p:animEffect>
                                    <p:anim to="" calcmode="lin" valueType="num">
                                      <p:cBhvr>
                                        <p:cTn id="24"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33"/>
                                        </p:tgtEl>
                                        <p:attrNameLst>
                                          <p:attrName>ppt_h</p:attrName>
                                        </p:attrNameLst>
                                      </p:cBhvr>
                                      <p:tavLst>
                                        <p:tav tm="0">
                                          <p:val>
                                            <p:strVal val="#ppt_h*4"/>
                                          </p:val>
                                        </p:tav>
                                        <p:tav tm="100000">
                                          <p:val>
                                            <p:strVal val="#ppt_h"/>
                                          </p:val>
                                        </p:tav>
                                      </p:tavLst>
                                    </p:anim>
                                  </p:childTnLst>
                                </p:cTn>
                              </p:par>
                              <p:par>
                                <p:cTn id="26" presetID="16" presetClass="exit" presetSubtype="21" fill="hold" grpId="2" nodeType="withEffect">
                                  <p:stCondLst>
                                    <p:cond delay="800"/>
                                  </p:stCondLst>
                                  <p:childTnLst>
                                    <p:animEffect transition="out" filter="barn(inVertical)">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par>
                                <p:cTn id="29" presetID="10" presetClass="exit" presetSubtype="0" fill="hold" grpId="1" nodeType="withEffect">
                                  <p:stCondLst>
                                    <p:cond delay="800"/>
                                  </p:stCondLst>
                                  <p:childTnLst>
                                    <p:animEffect transition="out" filter="fade">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par>
                                <p:cTn id="37" presetID="18" presetClass="emph" presetSubtype="0" fill="hold" grpId="1" nodeType="withEffect">
                                  <p:stCondLst>
                                    <p:cond delay="0"/>
                                  </p:stCondLst>
                                  <p:childTnLst>
                                    <p:set>
                                      <p:cBhvr override="childStyle">
                                        <p:cTn id="38" dur="500" fill="hold"/>
                                        <p:tgtEl>
                                          <p:spTgt spid="38"/>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par>
                                <p:cTn id="42" presetID="0" presetClass="entr" presetSubtype="0" fill="hold" grpId="0" nodeType="withEffect">
                                  <p:stCondLst>
                                    <p:cond delay="400"/>
                                  </p:stCondLst>
                                  <p:childTnLst>
                                    <p:set>
                                      <p:cBhvr>
                                        <p:cTn id="43" dur="1" fill="hold">
                                          <p:stCondLst>
                                            <p:cond delay="0"/>
                                          </p:stCondLst>
                                        </p:cTn>
                                        <p:tgtEl>
                                          <p:spTgt spid="32"/>
                                        </p:tgtEl>
                                        <p:attrNameLst>
                                          <p:attrName>style.visibility</p:attrName>
                                        </p:attrNameLst>
                                      </p:cBhvr>
                                      <p:to>
                                        <p:strVal val="visible"/>
                                      </p:to>
                                    </p:set>
                                    <p:animEffect transition="in" filter="dissolve">
                                      <p:cBhvr>
                                        <p:cTn id="44" dur="500">
                                          <p:stCondLst>
                                            <p:cond delay="0"/>
                                          </p:stCondLst>
                                        </p:cTn>
                                        <p:tgtEl>
                                          <p:spTgt spid="32"/>
                                        </p:tgtEl>
                                      </p:cBhvr>
                                    </p:animEffect>
                                    <p:anim to="" calcmode="lin" valueType="num">
                                      <p:cBhvr>
                                        <p:cTn id="45"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32"/>
                                        </p:tgtEl>
                                        <p:attrNameLst>
                                          <p:attrName>ppt_h</p:attrName>
                                        </p:attrNameLst>
                                      </p:cBhvr>
                                      <p:tavLst>
                                        <p:tav tm="0">
                                          <p:val>
                                            <p:strVal val="#ppt_h*4"/>
                                          </p:val>
                                        </p:tav>
                                        <p:tav tm="100000">
                                          <p:val>
                                            <p:strVal val="#ppt_h"/>
                                          </p:val>
                                        </p:tav>
                                      </p:tavLst>
                                    </p:anim>
                                  </p:childTnLst>
                                </p:cTn>
                              </p:par>
                              <p:par>
                                <p:cTn id="47" presetID="10" presetClass="exit" presetSubtype="0" fill="hold" grpId="1" nodeType="withEffect">
                                  <p:stCondLst>
                                    <p:cond delay="80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par>
                                <p:cTn id="50" presetID="16" presetClass="exit" presetSubtype="21" fill="hold" grpId="2" nodeType="withEffect">
                                  <p:stCondLst>
                                    <p:cond delay="800"/>
                                  </p:stCondLst>
                                  <p:childTnLst>
                                    <p:animEffect transition="out" filter="barn(inVertical)">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5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25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25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25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250"/>
                                        <p:tgtEl>
                                          <p:spTgt spid="2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25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25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250"/>
                                        <p:tgtEl>
                                          <p:spTgt spid="31"/>
                                        </p:tgtEl>
                                      </p:cBhvr>
                                    </p:animEffect>
                                  </p:childTnLst>
                                </p:cTn>
                              </p:par>
                              <p:par>
                                <p:cTn id="79" presetID="42" presetClass="path" presetSubtype="0" accel="50000" decel="50000" fill="hold" grpId="2" nodeType="withEffect">
                                  <p:stCondLst>
                                    <p:cond delay="0"/>
                                  </p:stCondLst>
                                  <p:childTnLst>
                                    <p:animMotion origin="layout" path="M 2.77778E-7 1.85185E-6 L -0.03038 -0.05695 " pathEditMode="relative" rAng="0" ptsTypes="AA">
                                      <p:cBhvr>
                                        <p:cTn id="80" dur="2000" fill="hold"/>
                                        <p:tgtEl>
                                          <p:spTgt spid="24"/>
                                        </p:tgtEl>
                                        <p:attrNameLst>
                                          <p:attrName>ppt_x</p:attrName>
                                          <p:attrName>ppt_y</p:attrName>
                                        </p:attrNameLst>
                                      </p:cBhvr>
                                      <p:rCtr x="-1528" y="-2847"/>
                                    </p:animMotion>
                                  </p:childTnLst>
                                </p:cTn>
                              </p:par>
                              <p:par>
                                <p:cTn id="81" presetID="42" presetClass="path" presetSubtype="0" accel="50000" decel="50000" fill="hold" grpId="2" nodeType="withEffect">
                                  <p:stCondLst>
                                    <p:cond delay="0"/>
                                  </p:stCondLst>
                                  <p:childTnLst>
                                    <p:animMotion origin="layout" path="M -3.61111E-6 -4.81481E-6 L -0.00017 -0.05717 " pathEditMode="relative" rAng="0" ptsTypes="AA">
                                      <p:cBhvr>
                                        <p:cTn id="82" dur="2000" fill="hold"/>
                                        <p:tgtEl>
                                          <p:spTgt spid="25"/>
                                        </p:tgtEl>
                                        <p:attrNameLst>
                                          <p:attrName>ppt_x</p:attrName>
                                          <p:attrName>ppt_y</p:attrName>
                                        </p:attrNameLst>
                                      </p:cBhvr>
                                      <p:rCtr x="-17" y="-2870"/>
                                    </p:animMotion>
                                  </p:childTnLst>
                                </p:cTn>
                              </p:par>
                              <p:par>
                                <p:cTn id="83" presetID="42" presetClass="path" presetSubtype="0" accel="50000" decel="50000" fill="hold" grpId="2" nodeType="withEffect">
                                  <p:stCondLst>
                                    <p:cond delay="0"/>
                                  </p:stCondLst>
                                  <p:childTnLst>
                                    <p:animMotion origin="layout" path="M 2.5E-6 -1.48148E-6 L 0.19479 0.04028 " pathEditMode="relative" rAng="0" ptsTypes="AA">
                                      <p:cBhvr>
                                        <p:cTn id="84" dur="2000" fill="hold"/>
                                        <p:tgtEl>
                                          <p:spTgt spid="26"/>
                                        </p:tgtEl>
                                        <p:attrNameLst>
                                          <p:attrName>ppt_x</p:attrName>
                                          <p:attrName>ppt_y</p:attrName>
                                        </p:attrNameLst>
                                      </p:cBhvr>
                                      <p:rCtr x="9740" y="2014"/>
                                    </p:animMotion>
                                  </p:childTnLst>
                                </p:cTn>
                              </p:par>
                              <p:par>
                                <p:cTn id="85" presetID="42" presetClass="path" presetSubtype="0" accel="50000" decel="50000" fill="hold" grpId="2" nodeType="withEffect">
                                  <p:stCondLst>
                                    <p:cond delay="0"/>
                                  </p:stCondLst>
                                  <p:childTnLst>
                                    <p:animMotion origin="layout" path="M -3.05556E-6 0 L -0.17378 0.23657 " pathEditMode="relative" rAng="0" ptsTypes="AA">
                                      <p:cBhvr>
                                        <p:cTn id="86" dur="2000" fill="hold"/>
                                        <p:tgtEl>
                                          <p:spTgt spid="27"/>
                                        </p:tgtEl>
                                        <p:attrNameLst>
                                          <p:attrName>ppt_x</p:attrName>
                                          <p:attrName>ppt_y</p:attrName>
                                        </p:attrNameLst>
                                      </p:cBhvr>
                                      <p:rCtr x="-8698" y="11829"/>
                                    </p:animMotion>
                                  </p:childTnLst>
                                </p:cTn>
                              </p:par>
                              <p:par>
                                <p:cTn id="87" presetID="42" presetClass="path" presetSubtype="0" accel="50000" decel="50000" fill="hold" grpId="2" nodeType="withEffect">
                                  <p:stCondLst>
                                    <p:cond delay="0"/>
                                  </p:stCondLst>
                                  <p:childTnLst>
                                    <p:animMotion origin="layout" path="M 2.77778E-6 3.33333E-6 L 0.67517 0.13865 " pathEditMode="relative" rAng="0" ptsTypes="AA">
                                      <p:cBhvr>
                                        <p:cTn id="88" dur="2000" fill="hold"/>
                                        <p:tgtEl>
                                          <p:spTgt spid="28"/>
                                        </p:tgtEl>
                                        <p:attrNameLst>
                                          <p:attrName>ppt_x</p:attrName>
                                          <p:attrName>ppt_y</p:attrName>
                                        </p:attrNameLst>
                                      </p:cBhvr>
                                      <p:rCtr x="33750" y="6921"/>
                                    </p:animMotion>
                                  </p:childTnLst>
                                </p:cTn>
                              </p:par>
                              <p:par>
                                <p:cTn id="89" presetID="42" presetClass="path" presetSubtype="0" accel="50000" decel="50000" fill="hold" grpId="2" nodeType="withEffect">
                                  <p:stCondLst>
                                    <p:cond delay="0"/>
                                  </p:stCondLst>
                                  <p:childTnLst>
                                    <p:animMotion origin="layout" path="M 3.61111E-6 3.33333E-6 L -0.16285 0.23634 " pathEditMode="relative" rAng="0" ptsTypes="AA">
                                      <p:cBhvr>
                                        <p:cTn id="90" dur="2000" fill="hold"/>
                                        <p:tgtEl>
                                          <p:spTgt spid="29"/>
                                        </p:tgtEl>
                                        <p:attrNameLst>
                                          <p:attrName>ppt_x</p:attrName>
                                          <p:attrName>ppt_y</p:attrName>
                                        </p:attrNameLst>
                                      </p:cBhvr>
                                      <p:rCtr x="-8142" y="11806"/>
                                    </p:animMotion>
                                  </p:childTnLst>
                                </p:cTn>
                              </p:par>
                              <p:par>
                                <p:cTn id="91" presetID="42" presetClass="path" presetSubtype="0" accel="50000" decel="50000" fill="hold" grpId="2" nodeType="withEffect">
                                  <p:stCondLst>
                                    <p:cond delay="0"/>
                                  </p:stCondLst>
                                  <p:childTnLst>
                                    <p:animMotion origin="layout" path="M 5E-6 3.7037E-6 L -0.46337 0.23611 " pathEditMode="relative" rAng="0" ptsTypes="AA">
                                      <p:cBhvr>
                                        <p:cTn id="92" dur="2000" fill="hold"/>
                                        <p:tgtEl>
                                          <p:spTgt spid="30"/>
                                        </p:tgtEl>
                                        <p:attrNameLst>
                                          <p:attrName>ppt_x</p:attrName>
                                          <p:attrName>ppt_y</p:attrName>
                                        </p:attrNameLst>
                                      </p:cBhvr>
                                      <p:rCtr x="-23177" y="11806"/>
                                    </p:animMotion>
                                  </p:childTnLst>
                                </p:cTn>
                              </p:par>
                              <p:par>
                                <p:cTn id="93" presetID="42" presetClass="path" presetSubtype="0" accel="50000" decel="50000" fill="hold" grpId="2" nodeType="withEffect">
                                  <p:stCondLst>
                                    <p:cond delay="0"/>
                                  </p:stCondLst>
                                  <p:childTnLst>
                                    <p:animMotion origin="layout" path="M -4.72222E-6 -2.96296E-6 L 0.29549 0.1382 " pathEditMode="relative" rAng="0" ptsTypes="AA">
                                      <p:cBhvr>
                                        <p:cTn id="94" dur="2000" fill="hold"/>
                                        <p:tgtEl>
                                          <p:spTgt spid="31"/>
                                        </p:tgtEl>
                                        <p:attrNameLst>
                                          <p:attrName>ppt_x</p:attrName>
                                          <p:attrName>ppt_y</p:attrName>
                                        </p:attrNameLst>
                                      </p:cBhvr>
                                      <p:rCtr x="14774" y="6898"/>
                                    </p:animMotion>
                                  </p:childTnLst>
                                </p:cTn>
                              </p:par>
                              <p:par>
                                <p:cTn id="95" presetID="10" presetClass="exit" presetSubtype="0" fill="hold" grpId="1" nodeType="withEffect">
                                  <p:stCondLst>
                                    <p:cond delay="0"/>
                                  </p:stCondLst>
                                  <p:childTnLst>
                                    <p:animEffect transition="out" filter="fade">
                                      <p:cBhvr>
                                        <p:cTn id="96" dur="1250"/>
                                        <p:tgtEl>
                                          <p:spTgt spid="23"/>
                                        </p:tgtEl>
                                      </p:cBhvr>
                                    </p:animEffect>
                                    <p:set>
                                      <p:cBhvr>
                                        <p:cTn id="97" dur="1" fill="hold">
                                          <p:stCondLst>
                                            <p:cond delay="1249"/>
                                          </p:stCondLst>
                                        </p:cTn>
                                        <p:tgtEl>
                                          <p:spTgt spid="2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750"/>
                                        <p:tgtEl>
                                          <p:spTgt spid="32"/>
                                        </p:tgtEl>
                                      </p:cBhvr>
                                    </p:animEffect>
                                    <p:set>
                                      <p:cBhvr>
                                        <p:cTn id="100" dur="1" fill="hold">
                                          <p:stCondLst>
                                            <p:cond delay="749"/>
                                          </p:stCondLst>
                                        </p:cTn>
                                        <p:tgtEl>
                                          <p:spTgt spid="3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750"/>
                                        <p:tgtEl>
                                          <p:spTgt spid="33"/>
                                        </p:tgtEl>
                                      </p:cBhvr>
                                    </p:animEffect>
                                    <p:set>
                                      <p:cBhvr>
                                        <p:cTn id="103" dur="1" fill="hold">
                                          <p:stCondLst>
                                            <p:cond delay="749"/>
                                          </p:stCondLst>
                                        </p:cTn>
                                        <p:tgtEl>
                                          <p:spTgt spid="33"/>
                                        </p:tgtEl>
                                        <p:attrNameLst>
                                          <p:attrName>style.visibility</p:attrName>
                                        </p:attrNameLst>
                                      </p:cBhvr>
                                      <p:to>
                                        <p:strVal val="hidden"/>
                                      </p:to>
                                    </p:se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250"/>
                                        <p:tgtEl>
                                          <p:spTgt spid="22"/>
                                        </p:tgtEl>
                                      </p:cBhvr>
                                    </p:animEffect>
                                  </p:childTnLst>
                                </p:cTn>
                              </p:par>
                              <p:par>
                                <p:cTn id="108" presetID="10" presetClass="exit" presetSubtype="0" fill="hold" grpId="1" nodeType="withEffect">
                                  <p:stCondLst>
                                    <p:cond delay="0"/>
                                  </p:stCondLst>
                                  <p:childTnLst>
                                    <p:animEffect transition="out" filter="fade">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8"/>
                                        </p:tgtEl>
                                      </p:cBhvr>
                                    </p:animEffect>
                                    <p:set>
                                      <p:cBhvr>
                                        <p:cTn id="122" dur="1" fill="hold">
                                          <p:stCondLst>
                                            <p:cond delay="499"/>
                                          </p:stCondLst>
                                        </p:cTn>
                                        <p:tgtEl>
                                          <p:spTgt spid="2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9"/>
                                        </p:tgtEl>
                                      </p:cBhvr>
                                    </p:animEffect>
                                    <p:set>
                                      <p:cBhvr>
                                        <p:cTn id="125" dur="1" fill="hold">
                                          <p:stCondLst>
                                            <p:cond delay="499"/>
                                          </p:stCondLst>
                                        </p:cTn>
                                        <p:tgtEl>
                                          <p:spTgt spid="2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30"/>
                                        </p:tgtEl>
                                      </p:cBhvr>
                                    </p:animEffect>
                                    <p:set>
                                      <p:cBhvr>
                                        <p:cTn id="128" dur="1" fill="hold">
                                          <p:stCondLst>
                                            <p:cond delay="499"/>
                                          </p:stCondLst>
                                        </p:cTn>
                                        <p:tgtEl>
                                          <p:spTgt spid="3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1"/>
                                        </p:tgtEl>
                                      </p:cBhvr>
                                    </p:animEffect>
                                    <p:set>
                                      <p:cBhvr>
                                        <p:cTn id="131" dur="1" fill="hold">
                                          <p:stCondLst>
                                            <p:cond delay="499"/>
                                          </p:stCondLst>
                                        </p:cTn>
                                        <p:tgtEl>
                                          <p:spTgt spid="31"/>
                                        </p:tgtEl>
                                        <p:attrNameLst>
                                          <p:attrName>style.visibility</p:attrName>
                                        </p:attrNameLst>
                                      </p:cBhvr>
                                      <p:to>
                                        <p:strVal val="hidden"/>
                                      </p:to>
                                    </p:set>
                                  </p:childTnLst>
                                </p:cTn>
                              </p:par>
                              <p:par>
                                <p:cTn id="132" presetID="2" presetClass="entr" presetSubtype="8" fill="hold" grpId="0" nodeType="withEffect">
                                  <p:stCondLst>
                                    <p:cond delay="25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0-#ppt_w/2"/>
                                          </p:val>
                                        </p:tav>
                                        <p:tav tm="100000">
                                          <p:val>
                                            <p:strVal val="#ppt_x"/>
                                          </p:val>
                                        </p:tav>
                                      </p:tavLst>
                                    </p:anim>
                                    <p:anim calcmode="lin" valueType="num">
                                      <p:cBhvr additive="base">
                                        <p:cTn id="135" dur="500" fill="hold"/>
                                        <p:tgtEl>
                                          <p:spTgt spid="34"/>
                                        </p:tgtEl>
                                        <p:attrNameLst>
                                          <p:attrName>ppt_y</p:attrName>
                                        </p:attrNameLst>
                                      </p:cBhvr>
                                      <p:tavLst>
                                        <p:tav tm="0">
                                          <p:val>
                                            <p:strVal val="#ppt_y"/>
                                          </p:val>
                                        </p:tav>
                                        <p:tav tm="100000">
                                          <p:val>
                                            <p:strVal val="#ppt_y"/>
                                          </p:val>
                                        </p:tav>
                                      </p:tavLst>
                                    </p:anim>
                                  </p:childTnLst>
                                </p:cTn>
                              </p:par>
                              <p:par>
                                <p:cTn id="136" presetID="2" presetClass="entr" presetSubtype="8" fill="hold" grpId="0" nodeType="withEffect">
                                  <p:stCondLst>
                                    <p:cond delay="500"/>
                                  </p:stCondLst>
                                  <p:childTnLst>
                                    <p:set>
                                      <p:cBhvr>
                                        <p:cTn id="137" dur="1" fill="hold">
                                          <p:stCondLst>
                                            <p:cond delay="0"/>
                                          </p:stCondLst>
                                        </p:cTn>
                                        <p:tgtEl>
                                          <p:spTgt spid="35"/>
                                        </p:tgtEl>
                                        <p:attrNameLst>
                                          <p:attrName>style.visibility</p:attrName>
                                        </p:attrNameLst>
                                      </p:cBhvr>
                                      <p:to>
                                        <p:strVal val="visible"/>
                                      </p:to>
                                    </p:set>
                                    <p:anim calcmode="lin" valueType="num">
                                      <p:cBhvr additive="base">
                                        <p:cTn id="138" dur="500" fill="hold"/>
                                        <p:tgtEl>
                                          <p:spTgt spid="35"/>
                                        </p:tgtEl>
                                        <p:attrNameLst>
                                          <p:attrName>ppt_x</p:attrName>
                                        </p:attrNameLst>
                                      </p:cBhvr>
                                      <p:tavLst>
                                        <p:tav tm="0">
                                          <p:val>
                                            <p:strVal val="0-#ppt_w/2"/>
                                          </p:val>
                                        </p:tav>
                                        <p:tav tm="100000">
                                          <p:val>
                                            <p:strVal val="#ppt_x"/>
                                          </p:val>
                                        </p:tav>
                                      </p:tavLst>
                                    </p:anim>
                                    <p:anim calcmode="lin" valueType="num">
                                      <p:cBhvr additive="base">
                                        <p:cTn id="139"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6" grpId="2"/>
      <p:bldP spid="38" grpId="0"/>
      <p:bldP spid="38" grpId="1"/>
      <p:bldP spid="38" grpId="2"/>
      <p:bldP spid="22" grpId="0"/>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4" grpId="0"/>
      <p:bldP spid="35" grpId="0"/>
      <p:bldP spid="37" grpId="0"/>
      <p:bldP spid="37" grpId="1"/>
      <p:bldP spid="39" grpId="0"/>
      <p:bldP spid="39" grpId="1"/>
      <p:bldP spid="32" grpId="0"/>
      <p:bldP spid="32" grpId="1"/>
      <p:bldP spid="33" grpId="0"/>
      <p:bldP spid="33"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B3AE4B-171B-4C1F-9000-BDA35DFEE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841500" cy="1735909"/>
          </a:xfrm>
          <a:prstGeom prst="rect">
            <a:avLst/>
          </a:prstGeom>
        </p:spPr>
      </p:pic>
      <p:pic>
        <p:nvPicPr>
          <p:cNvPr id="3" name="Picture 2">
            <a:extLst>
              <a:ext uri="{FF2B5EF4-FFF2-40B4-BE49-F238E27FC236}">
                <a16:creationId xmlns:a16="http://schemas.microsoft.com/office/drawing/2014/main" id="{99772604-284A-480E-9000-4408E3D52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1277" y="0"/>
            <a:ext cx="1841724" cy="1736122"/>
          </a:xfrm>
          <a:prstGeom prst="rect">
            <a:avLst/>
          </a:prstGeom>
        </p:spPr>
      </p:pic>
      <p:pic>
        <p:nvPicPr>
          <p:cNvPr id="4" name="Picture 2">
            <a:extLst>
              <a:ext uri="{FF2B5EF4-FFF2-40B4-BE49-F238E27FC236}">
                <a16:creationId xmlns:a16="http://schemas.microsoft.com/office/drawing/2014/main" id="{A8434A22-10AD-4423-AD18-2A5DD0F9E2F6}"/>
              </a:ext>
            </a:extLst>
          </p:cNvPr>
          <p:cNvPicPr>
            <a:picLocks noChangeAspect="1"/>
          </p:cNvPicPr>
          <p:nvPr/>
        </p:nvPicPr>
        <p:blipFill rotWithShape="1">
          <a:blip r:embed="rId5">
            <a:extLst>
              <a:ext uri="{28A0092B-C50C-407E-A947-70E740481C1C}">
                <a14:useLocalDpi xmlns:a14="http://schemas.microsoft.com/office/drawing/2010/main" val="0"/>
              </a:ext>
            </a:extLst>
          </a:blip>
          <a:srcRect t="7548" b="31702"/>
          <a:stretch/>
        </p:blipFill>
        <p:spPr>
          <a:xfrm>
            <a:off x="3679435" y="0"/>
            <a:ext cx="1845065" cy="1739270"/>
          </a:xfrm>
          <a:prstGeom prst="rect">
            <a:avLst/>
          </a:prstGeom>
        </p:spPr>
      </p:pic>
      <p:pic>
        <p:nvPicPr>
          <p:cNvPr id="5" name="Picture 2">
            <a:extLst>
              <a:ext uri="{FF2B5EF4-FFF2-40B4-BE49-F238E27FC236}">
                <a16:creationId xmlns:a16="http://schemas.microsoft.com/office/drawing/2014/main" id="{6AB983A2-0925-4D64-9734-40E13B5104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0267" y="0"/>
            <a:ext cx="1820333" cy="1739900"/>
          </a:xfrm>
          <a:prstGeom prst="rect">
            <a:avLst/>
          </a:prstGeom>
        </p:spPr>
      </p:pic>
      <p:pic>
        <p:nvPicPr>
          <p:cNvPr id="6" name="Picture 2">
            <a:extLst>
              <a:ext uri="{FF2B5EF4-FFF2-40B4-BE49-F238E27FC236}">
                <a16:creationId xmlns:a16="http://schemas.microsoft.com/office/drawing/2014/main" id="{9F156438-AC69-46DB-9A6A-D3FAF3D40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0" y="-1"/>
            <a:ext cx="1828799" cy="1739901"/>
          </a:xfrm>
          <a:prstGeom prst="rect">
            <a:avLst/>
          </a:prstGeom>
        </p:spPr>
      </p:pic>
      <p:pic>
        <p:nvPicPr>
          <p:cNvPr id="7" name="Picture 4">
            <a:extLst>
              <a:ext uri="{FF2B5EF4-FFF2-40B4-BE49-F238E27FC236}">
                <a16:creationId xmlns:a16="http://schemas.microsoft.com/office/drawing/2014/main" id="{BB414DDA-D606-40A7-A618-E69EB4A8E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725116"/>
            <a:ext cx="1866900" cy="1683330"/>
          </a:xfrm>
          <a:prstGeom prst="rect">
            <a:avLst/>
          </a:prstGeom>
        </p:spPr>
      </p:pic>
      <p:pic>
        <p:nvPicPr>
          <p:cNvPr id="8" name="Picture 2">
            <a:extLst>
              <a:ext uri="{FF2B5EF4-FFF2-40B4-BE49-F238E27FC236}">
                <a16:creationId xmlns:a16="http://schemas.microsoft.com/office/drawing/2014/main" id="{62F9C906-8889-4911-8147-3DA9AE1B34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8184" y="1727200"/>
            <a:ext cx="1828801" cy="1671722"/>
          </a:xfrm>
          <a:prstGeom prst="rect">
            <a:avLst/>
          </a:prstGeom>
        </p:spPr>
      </p:pic>
      <p:pic>
        <p:nvPicPr>
          <p:cNvPr id="9" name="Picture 2">
            <a:extLst>
              <a:ext uri="{FF2B5EF4-FFF2-40B4-BE49-F238E27FC236}">
                <a16:creationId xmlns:a16="http://schemas.microsoft.com/office/drawing/2014/main" id="{3D5E53D2-C980-459D-9E36-AEAF896684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3001" y="1728662"/>
            <a:ext cx="1819888" cy="1663574"/>
          </a:xfrm>
          <a:prstGeom prst="rect">
            <a:avLst/>
          </a:prstGeom>
        </p:spPr>
      </p:pic>
      <p:pic>
        <p:nvPicPr>
          <p:cNvPr id="10" name="Picture 2">
            <a:extLst>
              <a:ext uri="{FF2B5EF4-FFF2-40B4-BE49-F238E27FC236}">
                <a16:creationId xmlns:a16="http://schemas.microsoft.com/office/drawing/2014/main" id="{EB3BDF40-34E1-4EDB-A127-D1FA465DD2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9100" y="1728333"/>
            <a:ext cx="1821893" cy="1665408"/>
          </a:xfrm>
          <a:prstGeom prst="rect">
            <a:avLst/>
          </a:prstGeom>
        </p:spPr>
      </p:pic>
      <p:pic>
        <p:nvPicPr>
          <p:cNvPr id="11" name="Picture 2">
            <a:extLst>
              <a:ext uri="{FF2B5EF4-FFF2-40B4-BE49-F238E27FC236}">
                <a16:creationId xmlns:a16="http://schemas.microsoft.com/office/drawing/2014/main" id="{713BE2B5-2E8C-4B44-90CB-2FB7D35DEC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15200" y="1727200"/>
            <a:ext cx="1828800" cy="1671722"/>
          </a:xfrm>
          <a:prstGeom prst="rect">
            <a:avLst/>
          </a:prstGeom>
        </p:spPr>
      </p:pic>
      <p:pic>
        <p:nvPicPr>
          <p:cNvPr id="12" name="Picture 2">
            <a:extLst>
              <a:ext uri="{FF2B5EF4-FFF2-40B4-BE49-F238E27FC236}">
                <a16:creationId xmlns:a16="http://schemas.microsoft.com/office/drawing/2014/main" id="{16B30C67-64E9-4D84-BC13-875CB03E53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394224"/>
            <a:ext cx="1841499" cy="1738468"/>
          </a:xfrm>
          <a:prstGeom prst="rect">
            <a:avLst/>
          </a:prstGeom>
        </p:spPr>
      </p:pic>
      <p:pic>
        <p:nvPicPr>
          <p:cNvPr id="13" name="Picture 2" descr="Erased - DadSpeak">
            <a:extLst>
              <a:ext uri="{FF2B5EF4-FFF2-40B4-BE49-F238E27FC236}">
                <a16:creationId xmlns:a16="http://schemas.microsoft.com/office/drawing/2014/main" id="{9A130E1B-C885-47E1-A683-D87067A09C7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1900" y="3389891"/>
            <a:ext cx="1710897" cy="1734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CF1ACB-8229-43CE-AA26-1A8F1F5704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56001" y="3391827"/>
            <a:ext cx="1854200" cy="1740644"/>
          </a:xfrm>
          <a:prstGeom prst="rect">
            <a:avLst/>
          </a:prstGeom>
        </p:spPr>
      </p:pic>
      <p:pic>
        <p:nvPicPr>
          <p:cNvPr id="15" name="Picture 2">
            <a:extLst>
              <a:ext uri="{FF2B5EF4-FFF2-40B4-BE49-F238E27FC236}">
                <a16:creationId xmlns:a16="http://schemas.microsoft.com/office/drawing/2014/main" id="{62F29CF7-C76D-466F-94FF-3B5D7BFAD16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3131"/>
          <a:stretch/>
        </p:blipFill>
        <p:spPr>
          <a:xfrm>
            <a:off x="5410200" y="3392248"/>
            <a:ext cx="1879600" cy="1738553"/>
          </a:xfrm>
          <a:prstGeom prst="rect">
            <a:avLst/>
          </a:prstGeom>
        </p:spPr>
      </p:pic>
      <p:pic>
        <p:nvPicPr>
          <p:cNvPr id="16" name="Picture 2">
            <a:extLst>
              <a:ext uri="{FF2B5EF4-FFF2-40B4-BE49-F238E27FC236}">
                <a16:creationId xmlns:a16="http://schemas.microsoft.com/office/drawing/2014/main" id="{5548D7A0-8995-45F4-AA35-7F1FAC11668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86379" y="3390901"/>
            <a:ext cx="1857621" cy="1739171"/>
          </a:xfrm>
          <a:prstGeom prst="rect">
            <a:avLst/>
          </a:prstGeom>
        </p:spPr>
      </p:pic>
      <p:pic>
        <p:nvPicPr>
          <p:cNvPr id="17" name="Picture 2">
            <a:extLst>
              <a:ext uri="{FF2B5EF4-FFF2-40B4-BE49-F238E27FC236}">
                <a16:creationId xmlns:a16="http://schemas.microsoft.com/office/drawing/2014/main" id="{63DEDFBD-DCE3-408A-BAC7-23343863A2A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5127712"/>
            <a:ext cx="1830583" cy="1730290"/>
          </a:xfrm>
          <a:prstGeom prst="rect">
            <a:avLst/>
          </a:prstGeom>
        </p:spPr>
      </p:pic>
      <p:pic>
        <p:nvPicPr>
          <p:cNvPr id="18" name="Picture 2">
            <a:extLst>
              <a:ext uri="{FF2B5EF4-FFF2-40B4-BE49-F238E27FC236}">
                <a16:creationId xmlns:a16="http://schemas.microsoft.com/office/drawing/2014/main" id="{17FC4BDB-32FE-4476-BA21-6C087D80CBF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31864" y="5124750"/>
            <a:ext cx="1876535" cy="1733250"/>
          </a:xfrm>
          <a:prstGeom prst="rect">
            <a:avLst/>
          </a:prstGeom>
        </p:spPr>
      </p:pic>
      <p:pic>
        <p:nvPicPr>
          <p:cNvPr id="19" name="Picture 2">
            <a:extLst>
              <a:ext uri="{FF2B5EF4-FFF2-40B4-BE49-F238E27FC236}">
                <a16:creationId xmlns:a16="http://schemas.microsoft.com/office/drawing/2014/main" id="{97C01AA8-287D-4CED-957D-C9240D9CC39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91639" y="5132692"/>
            <a:ext cx="1818321" cy="1725308"/>
          </a:xfrm>
          <a:prstGeom prst="rect">
            <a:avLst/>
          </a:prstGeom>
        </p:spPr>
      </p:pic>
      <p:pic>
        <p:nvPicPr>
          <p:cNvPr id="20" name="Picture 2">
            <a:extLst>
              <a:ext uri="{FF2B5EF4-FFF2-40B4-BE49-F238E27FC236}">
                <a16:creationId xmlns:a16="http://schemas.microsoft.com/office/drawing/2014/main" id="{AEAE498A-375E-4904-9BC0-C54CD44301C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04058" y="5117265"/>
            <a:ext cx="1839942" cy="1740736"/>
          </a:xfrm>
          <a:prstGeom prst="rect">
            <a:avLst/>
          </a:prstGeom>
        </p:spPr>
      </p:pic>
      <p:pic>
        <p:nvPicPr>
          <p:cNvPr id="21" name="Picture 2">
            <a:extLst>
              <a:ext uri="{FF2B5EF4-FFF2-40B4-BE49-F238E27FC236}">
                <a16:creationId xmlns:a16="http://schemas.microsoft.com/office/drawing/2014/main" id="{EDA42715-560C-4113-832D-FA2A5F3F9AA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5055" r="5278"/>
          <a:stretch/>
        </p:blipFill>
        <p:spPr>
          <a:xfrm>
            <a:off x="3680326" y="5125622"/>
            <a:ext cx="1814094" cy="1732379"/>
          </a:xfrm>
          <a:prstGeom prst="rect">
            <a:avLst/>
          </a:prstGeom>
        </p:spPr>
      </p:pic>
    </p:spTree>
    <p:extLst>
      <p:ext uri="{BB962C8B-B14F-4D97-AF65-F5344CB8AC3E}">
        <p14:creationId xmlns:p14="http://schemas.microsoft.com/office/powerpoint/2010/main" val="458139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5315244-E05E-48B8-872A-5E7C8D753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Death in sins comes by disbelief in Christ’s message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To live to God knows His sacrifice for our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While we sin our advocacy is through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 spirit of good wars against the desires of flesh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Grace supersedes the law no one can achieve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declares He will dismiss the sins of the faithful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Whatever is not from faith is sin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Denying sin, and needing Him, makes God a liar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It is the word of God that assists us in not sinning</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came in Christ to deliver truth and save sinners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desires mercy over excuses of sacrifice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Mercy triumphs over judgment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looks for us to present ourselves as righteous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847105" y="713206"/>
            <a:ext cx="7836535" cy="525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lnSpc>
                <a:spcPts val="10000"/>
              </a:lnSpc>
              <a:defRPr/>
            </a:pPr>
            <a:r>
              <a:rPr lang="en-US" sz="8000" b="1" spc="50" dirty="0">
                <a:ln w="11430"/>
                <a:solidFill>
                  <a:srgbClr val="CCECFF"/>
                </a:solidFill>
                <a:effectLst>
                  <a:glow rad="114300">
                    <a:srgbClr val="C00000"/>
                  </a:glow>
                  <a:outerShdw blurRad="76200" dist="50800" dir="5400000" algn="tl" rotWithShape="0">
                    <a:srgbClr val="000000">
                      <a:alpha val="65000"/>
                    </a:srgbClr>
                  </a:outerShdw>
                </a:effectLst>
                <a:latin typeface="Calibri" panose="020F0502020204030204" pitchFamily="34" charset="0"/>
              </a:rPr>
              <a:t>To have God    </a:t>
            </a:r>
            <a:r>
              <a:rPr lang="en-US" sz="8000" b="1" spc="50" dirty="0">
                <a:ln w="11430"/>
                <a:solidFill>
                  <a:srgbClr val="CCECFF"/>
                </a:solidFill>
                <a:effectLst>
                  <a:glow rad="88900">
                    <a:srgbClr val="C00000"/>
                  </a:glow>
                  <a:outerShdw blurRad="76200" dist="50800" dir="5400000" algn="tl" rotWithShape="0">
                    <a:srgbClr val="000000">
                      <a:alpha val="65000"/>
                    </a:srgbClr>
                  </a:outerShdw>
                </a:effectLst>
                <a:latin typeface="Calibri" panose="020F0502020204030204" pitchFamily="34" charset="0"/>
              </a:rPr>
              <a:t>one</a:t>
            </a:r>
            <a:r>
              <a:rPr lang="en-US" sz="8000" b="1" spc="50" dirty="0">
                <a:ln w="11430"/>
                <a:solidFill>
                  <a:srgbClr val="CCECFF"/>
                </a:solidFill>
                <a:effectLst>
                  <a:glow rad="101600">
                    <a:srgbClr val="C00000"/>
                  </a:glow>
                  <a:outerShdw blurRad="76200" dist="50800" dir="5400000" algn="tl" rotWithShape="0">
                    <a:srgbClr val="000000">
                      <a:alpha val="65000"/>
                    </a:srgbClr>
                  </a:outerShdw>
                </a:effectLst>
                <a:latin typeface="Calibri" panose="020F0502020204030204" pitchFamily="34" charset="0"/>
              </a:rPr>
              <a:t> </a:t>
            </a:r>
            <a:r>
              <a:rPr lang="en-US" sz="8000" b="1" spc="50" dirty="0">
                <a:ln w="11430"/>
                <a:solidFill>
                  <a:srgbClr val="CCECFF"/>
                </a:solidFill>
                <a:effectLst>
                  <a:glow rad="114300">
                    <a:srgbClr val="C00000"/>
                  </a:glow>
                  <a:outerShdw blurRad="76200" dist="50800" dir="5400000" algn="tl" rotWithShape="0">
                    <a:srgbClr val="000000">
                      <a:alpha val="65000"/>
                    </a:srgbClr>
                  </a:outerShdw>
                </a:effectLst>
                <a:latin typeface="Calibri" panose="020F0502020204030204" pitchFamily="34" charset="0"/>
              </a:rPr>
              <a:t>must submit </a:t>
            </a:r>
            <a:r>
              <a:rPr lang="en-US" sz="8000" b="1" spc="50" dirty="0">
                <a:ln w="11430"/>
                <a:solidFill>
                  <a:srgbClr val="CCECFF"/>
                </a:solidFill>
                <a:effectLst>
                  <a:glow rad="88900">
                    <a:srgbClr val="C00000"/>
                  </a:glow>
                  <a:outerShdw blurRad="76200" dist="50800" dir="5400000" algn="tl" rotWithShape="0">
                    <a:srgbClr val="000000">
                      <a:alpha val="65000"/>
                    </a:srgbClr>
                  </a:outerShdw>
                </a:effectLst>
                <a:latin typeface="Calibri" panose="020F0502020204030204" pitchFamily="34" charset="0"/>
              </a:rPr>
              <a:t>to</a:t>
            </a:r>
            <a:r>
              <a:rPr lang="en-US" sz="8000" b="1" spc="50" dirty="0">
                <a:ln w="11430"/>
                <a:solidFill>
                  <a:srgbClr val="CCECFF"/>
                </a:solidFill>
                <a:effectLst>
                  <a:glow rad="101600">
                    <a:srgbClr val="C00000"/>
                  </a:glow>
                  <a:outerShdw blurRad="76200" dist="50800" dir="5400000" algn="tl" rotWithShape="0">
                    <a:srgbClr val="000000">
                      <a:alpha val="65000"/>
                    </a:srgbClr>
                  </a:outerShdw>
                </a:effectLst>
                <a:latin typeface="Calibri" panose="020F0502020204030204" pitchFamily="34" charset="0"/>
              </a:rPr>
              <a:t> </a:t>
            </a:r>
            <a:r>
              <a:rPr lang="en-US" sz="8000" b="1" spc="50" dirty="0">
                <a:ln w="11430"/>
                <a:solidFill>
                  <a:srgbClr val="CCECFF"/>
                </a:solidFill>
                <a:effectLst>
                  <a:glow rad="114300">
                    <a:srgbClr val="C00000"/>
                  </a:glow>
                  <a:outerShdw blurRad="76200" dist="50800" dir="5400000" algn="tl" rotWithShape="0">
                    <a:srgbClr val="000000">
                      <a:alpha val="65000"/>
                    </a:srgbClr>
                  </a:outerShdw>
                </a:effectLst>
                <a:latin typeface="Calibri" panose="020F0502020204030204" pitchFamily="34" charset="0"/>
              </a:rPr>
              <a:t>His will</a:t>
            </a:r>
          </a:p>
        </p:txBody>
      </p:sp>
    </p:spTree>
    <p:extLst>
      <p:ext uri="{BB962C8B-B14F-4D97-AF65-F5344CB8AC3E}">
        <p14:creationId xmlns:p14="http://schemas.microsoft.com/office/powerpoint/2010/main" val="1384310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05556E-6 3.7037E-6 L 0.22309 0.31088 " pathEditMode="relative" rAng="0" ptsTypes="AA">
                                      <p:cBhvr>
                                        <p:cTn id="189" dur="1750" fill="hold"/>
                                        <p:tgtEl>
                                          <p:spTgt spid="4">
                                            <p:txEl>
                                              <p:pRg st="0" end="0"/>
                                            </p:txEl>
                                          </p:spTgt>
                                        </p:tgtEl>
                                        <p:attrNameLst>
                                          <p:attrName>ppt_x</p:attrName>
                                          <p:attrName>ppt_y</p:attrName>
                                        </p:attrNameLst>
                                      </p:cBhvr>
                                      <p:rCtr x="11146" y="15532"/>
                                    </p:animMotion>
                                  </p:childTnLst>
                                </p:cTn>
                              </p:par>
                              <p:par>
                                <p:cTn id="190" presetID="0" presetClass="path" presetSubtype="0" accel="50000" decel="50000" fill="hold" nodeType="withEffect">
                                  <p:stCondLst>
                                    <p:cond delay="0"/>
                                  </p:stCondLst>
                                  <p:childTnLst>
                                    <p:animMotion origin="layout" path="M 2.5E-6 -2.96296E-6 L 0.28403 0.24375 " pathEditMode="relative" rAng="0" ptsTypes="AA">
                                      <p:cBhvr>
                                        <p:cTn id="191" dur="1750" fill="hold"/>
                                        <p:tgtEl>
                                          <p:spTgt spid="4">
                                            <p:txEl>
                                              <p:pRg st="1" end="1"/>
                                            </p:txEl>
                                          </p:spTgt>
                                        </p:tgtEl>
                                        <p:attrNameLst>
                                          <p:attrName>ppt_x</p:attrName>
                                          <p:attrName>ppt_y</p:attrName>
                                        </p:attrNameLst>
                                      </p:cBhvr>
                                      <p:rCtr x="14201" y="12176"/>
                                    </p:animMotion>
                                  </p:childTnLst>
                                </p:cTn>
                              </p:par>
                              <p:par>
                                <p:cTn id="192" presetID="0" presetClass="path" presetSubtype="0" accel="50000" decel="50000" fill="hold" nodeType="withEffect">
                                  <p:stCondLst>
                                    <p:cond delay="0"/>
                                  </p:stCondLst>
                                  <p:childTnLst>
                                    <p:animMotion origin="layout" path="M 3.61111E-6 0.00023 L 0.29201 0.17037 " pathEditMode="relative" rAng="0" ptsTypes="AA">
                                      <p:cBhvr>
                                        <p:cTn id="193" dur="1750" fill="hold"/>
                                        <p:tgtEl>
                                          <p:spTgt spid="4">
                                            <p:txEl>
                                              <p:pRg st="2" end="2"/>
                                            </p:txEl>
                                          </p:spTgt>
                                        </p:tgtEl>
                                        <p:attrNameLst>
                                          <p:attrName>ppt_x</p:attrName>
                                          <p:attrName>ppt_y</p:attrName>
                                        </p:attrNameLst>
                                      </p:cBhvr>
                                      <p:rCtr x="14601" y="8495"/>
                                    </p:animMotion>
                                  </p:childTnLst>
                                </p:cTn>
                              </p:par>
                              <p:par>
                                <p:cTn id="194" presetID="0" presetClass="path" presetSubtype="0" accel="50000" decel="50000" fill="hold" nodeType="withEffect">
                                  <p:stCondLst>
                                    <p:cond delay="0"/>
                                  </p:stCondLst>
                                  <p:childTnLst>
                                    <p:animMotion origin="layout" path="M -1.11111E-6 0.00023 L 0.25208 0.09931 " pathEditMode="relative" rAng="0" ptsTypes="AA">
                                      <p:cBhvr>
                                        <p:cTn id="195" dur="1750" fill="hold"/>
                                        <p:tgtEl>
                                          <p:spTgt spid="4">
                                            <p:txEl>
                                              <p:pRg st="3" end="3"/>
                                            </p:txEl>
                                          </p:spTgt>
                                        </p:tgtEl>
                                        <p:attrNameLst>
                                          <p:attrName>ppt_x</p:attrName>
                                          <p:attrName>ppt_y</p:attrName>
                                        </p:attrNameLst>
                                      </p:cBhvr>
                                      <p:rCtr x="12604" y="4954"/>
                                    </p:animMotion>
                                  </p:childTnLst>
                                </p:cTn>
                              </p:par>
                              <p:par>
                                <p:cTn id="196" presetID="0" presetClass="path" presetSubtype="0" accel="50000" decel="50000" fill="hold" nodeType="withEffect">
                                  <p:stCondLst>
                                    <p:cond delay="0"/>
                                  </p:stCondLst>
                                  <p:childTnLst>
                                    <p:animMotion origin="layout" path="M -2.5E-6 0.00069 L 0.27466 0.02431 " pathEditMode="relative" rAng="0" ptsTypes="AA">
                                      <p:cBhvr>
                                        <p:cTn id="197" dur="1750" fill="hold"/>
                                        <p:tgtEl>
                                          <p:spTgt spid="4">
                                            <p:txEl>
                                              <p:pRg st="4" end="4"/>
                                            </p:txEl>
                                          </p:spTgt>
                                        </p:tgtEl>
                                        <p:attrNameLst>
                                          <p:attrName>ppt_x</p:attrName>
                                          <p:attrName>ppt_y</p:attrName>
                                        </p:attrNameLst>
                                      </p:cBhvr>
                                      <p:rCtr x="13733" y="1181"/>
                                    </p:animMotion>
                                  </p:childTnLst>
                                </p:cTn>
                              </p:par>
                              <p:par>
                                <p:cTn id="198" presetID="0" presetClass="path" presetSubtype="0" accel="50000" decel="50000" fill="hold" nodeType="withEffect">
                                  <p:stCondLst>
                                    <p:cond delay="0"/>
                                  </p:stCondLst>
                                  <p:childTnLst>
                                    <p:animMotion origin="layout" path="M 0 0.00046 L 0.22656 -0.04722 " pathEditMode="relative" rAng="0" ptsTypes="AA">
                                      <p:cBhvr>
                                        <p:cTn id="199" dur="1750" fill="hold"/>
                                        <p:tgtEl>
                                          <p:spTgt spid="4">
                                            <p:txEl>
                                              <p:pRg st="5" end="5"/>
                                            </p:txEl>
                                          </p:spTgt>
                                        </p:tgtEl>
                                        <p:attrNameLst>
                                          <p:attrName>ppt_x</p:attrName>
                                          <p:attrName>ppt_y</p:attrName>
                                        </p:attrNameLst>
                                      </p:cBhvr>
                                      <p:rCtr x="11319" y="-2384"/>
                                    </p:animMotion>
                                  </p:childTnLst>
                                </p:cTn>
                              </p:par>
                              <p:par>
                                <p:cTn id="200" presetID="0" presetClass="path" presetSubtype="0" accel="50000" decel="50000" fill="hold" nodeType="withEffect">
                                  <p:stCondLst>
                                    <p:cond delay="0"/>
                                  </p:stCondLst>
                                  <p:childTnLst>
                                    <p:animMotion origin="layout" path="M 3.61111E-6 0.00046 L 0.39027 -0.11921 " pathEditMode="relative" rAng="0" ptsTypes="AA">
                                      <p:cBhvr>
                                        <p:cTn id="201" dur="1750" fill="hold"/>
                                        <p:tgtEl>
                                          <p:spTgt spid="4">
                                            <p:txEl>
                                              <p:pRg st="6" end="6"/>
                                            </p:txEl>
                                          </p:spTgt>
                                        </p:tgtEl>
                                        <p:attrNameLst>
                                          <p:attrName>ppt_x</p:attrName>
                                          <p:attrName>ppt_y</p:attrName>
                                        </p:attrNameLst>
                                      </p:cBhvr>
                                      <p:rCtr x="19514" y="-5995"/>
                                    </p:animMotion>
                                  </p:childTnLst>
                                </p:cTn>
                              </p:par>
                              <p:par>
                                <p:cTn id="202" presetID="0" presetClass="path" presetSubtype="0" accel="50000" decel="50000" fill="hold" nodeType="withEffect">
                                  <p:stCondLst>
                                    <p:cond delay="0"/>
                                  </p:stCondLst>
                                  <p:childTnLst>
                                    <p:animMotion origin="layout" path="M -5.55556E-7 0.00023 L 0.2559 -0.19445 " pathEditMode="relative" rAng="0" ptsTypes="AA">
                                      <p:cBhvr>
                                        <p:cTn id="203" dur="1750" fill="hold"/>
                                        <p:tgtEl>
                                          <p:spTgt spid="4">
                                            <p:txEl>
                                              <p:pRg st="7" end="7"/>
                                            </p:txEl>
                                          </p:spTgt>
                                        </p:tgtEl>
                                        <p:attrNameLst>
                                          <p:attrName>ppt_x</p:attrName>
                                          <p:attrName>ppt_y</p:attrName>
                                        </p:attrNameLst>
                                      </p:cBhvr>
                                      <p:rCtr x="12795" y="-9745"/>
                                    </p:animMotion>
                                  </p:childTnLst>
                                </p:cTn>
                              </p:par>
                              <p:par>
                                <p:cTn id="204" presetID="0" presetClass="path" presetSubtype="0" accel="50000" decel="50000" fill="hold" nodeType="withEffect">
                                  <p:stCondLst>
                                    <p:cond delay="0"/>
                                  </p:stCondLst>
                                  <p:childTnLst>
                                    <p:animMotion origin="layout" path="M 5.55556E-7 0.00069 L 0.24201 -0.26852 " pathEditMode="relative" rAng="0" ptsTypes="AA">
                                      <p:cBhvr>
                                        <p:cTn id="205" dur="1750" fill="hold"/>
                                        <p:tgtEl>
                                          <p:spTgt spid="4">
                                            <p:txEl>
                                              <p:pRg st="8" end="8"/>
                                            </p:txEl>
                                          </p:spTgt>
                                        </p:tgtEl>
                                        <p:attrNameLst>
                                          <p:attrName>ppt_x</p:attrName>
                                          <p:attrName>ppt_y</p:attrName>
                                        </p:attrNameLst>
                                      </p:cBhvr>
                                      <p:rCtr x="12101" y="-13472"/>
                                    </p:animMotion>
                                  </p:childTnLst>
                                </p:cTn>
                              </p:par>
                              <p:par>
                                <p:cTn id="206" presetID="0" presetClass="path" presetSubtype="0" accel="50000" decel="50000" fill="hold" nodeType="withEffect">
                                  <p:stCondLst>
                                    <p:cond delay="0"/>
                                  </p:stCondLst>
                                  <p:childTnLst>
                                    <p:animMotion origin="layout" path="M -3.61111E-6 0.00023 L 0.22066 -0.34098 " pathEditMode="relative" rAng="0" ptsTypes="AA">
                                      <p:cBhvr>
                                        <p:cTn id="207" dur="1750" fill="hold"/>
                                        <p:tgtEl>
                                          <p:spTgt spid="4">
                                            <p:txEl>
                                              <p:pRg st="9" end="9"/>
                                            </p:txEl>
                                          </p:spTgt>
                                        </p:tgtEl>
                                        <p:attrNameLst>
                                          <p:attrName>ppt_x</p:attrName>
                                          <p:attrName>ppt_y</p:attrName>
                                        </p:attrNameLst>
                                      </p:cBhvr>
                                      <p:rCtr x="11024" y="-17060"/>
                                    </p:animMotion>
                                  </p:childTnLst>
                                </p:cTn>
                              </p:par>
                              <p:par>
                                <p:cTn id="208" presetID="0" presetClass="path" presetSubtype="0" accel="50000" decel="50000" fill="hold" nodeType="withEffect">
                                  <p:stCondLst>
                                    <p:cond delay="0"/>
                                  </p:stCondLst>
                                  <p:childTnLst>
                                    <p:animMotion origin="layout" path="M 1.11111E-6 0.00023 L 0.29531 -0.4169 " pathEditMode="relative" rAng="0" ptsTypes="AA">
                                      <p:cBhvr>
                                        <p:cTn id="209" dur="1750" fill="hold"/>
                                        <p:tgtEl>
                                          <p:spTgt spid="4">
                                            <p:txEl>
                                              <p:pRg st="10" end="10"/>
                                            </p:txEl>
                                          </p:spTgt>
                                        </p:tgtEl>
                                        <p:attrNameLst>
                                          <p:attrName>ppt_x</p:attrName>
                                          <p:attrName>ppt_y</p:attrName>
                                        </p:attrNameLst>
                                      </p:cBhvr>
                                      <p:rCtr x="14757" y="-20856"/>
                                    </p:animMotion>
                                  </p:childTnLst>
                                </p:cTn>
                              </p:par>
                              <p:par>
                                <p:cTn id="210" presetID="0" presetClass="path" presetSubtype="0" accel="50000" decel="50000" fill="hold" nodeType="withEffect">
                                  <p:stCondLst>
                                    <p:cond delay="0"/>
                                  </p:stCondLst>
                                  <p:childTnLst>
                                    <p:animMotion origin="layout" path="M -4.72222E-6 0.00069 L 0.39705 -0.48912 " pathEditMode="relative" rAng="0" ptsTypes="AA">
                                      <p:cBhvr>
                                        <p:cTn id="211" dur="1750" fill="hold"/>
                                        <p:tgtEl>
                                          <p:spTgt spid="4">
                                            <p:txEl>
                                              <p:pRg st="11" end="11"/>
                                            </p:txEl>
                                          </p:spTgt>
                                        </p:tgtEl>
                                        <p:attrNameLst>
                                          <p:attrName>ppt_x</p:attrName>
                                          <p:attrName>ppt_y</p:attrName>
                                        </p:attrNameLst>
                                      </p:cBhvr>
                                      <p:rCtr x="19844" y="-24491"/>
                                    </p:animMotion>
                                  </p:childTnLst>
                                </p:cTn>
                              </p:par>
                              <p:par>
                                <p:cTn id="212" presetID="0" presetClass="path" presetSubtype="0" accel="50000" decel="50000" fill="hold" nodeType="withEffect">
                                  <p:stCondLst>
                                    <p:cond delay="0"/>
                                  </p:stCondLst>
                                  <p:childTnLst>
                                    <p:animMotion origin="layout" path="M 5E-6 0.00046 L 0.23837 -0.56482 " pathEditMode="relative" rAng="0" ptsTypes="AA">
                                      <p:cBhvr>
                                        <p:cTn id="213" dur="1750" fill="hold"/>
                                        <p:tgtEl>
                                          <p:spTgt spid="4">
                                            <p:txEl>
                                              <p:pRg st="12" end="12"/>
                                            </p:txEl>
                                          </p:spTgt>
                                        </p:tgtEl>
                                        <p:attrNameLst>
                                          <p:attrName>ppt_x</p:attrName>
                                          <p:attrName>ppt_y</p:attrName>
                                        </p:attrNameLst>
                                      </p:cBhvr>
                                      <p:rCtr x="11910" y="-28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322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3653C-77EA-4540-9B4D-8806B06F3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6B48DA8-40B8-4825-97AA-03CD95474572}"/>
              </a:ext>
            </a:extLst>
          </p:cNvPr>
          <p:cNvSpPr txBox="1">
            <a:spLocks/>
          </p:cNvSpPr>
          <p:nvPr/>
        </p:nvSpPr>
        <p:spPr>
          <a:xfrm>
            <a:off x="4858704" y="2103417"/>
            <a:ext cx="19400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deeds</a:t>
            </a:r>
          </a:p>
        </p:txBody>
      </p:sp>
      <p:sp>
        <p:nvSpPr>
          <p:cNvPr id="8" name="Rectangle 2">
            <a:extLst>
              <a:ext uri="{FF2B5EF4-FFF2-40B4-BE49-F238E27FC236}">
                <a16:creationId xmlns:a16="http://schemas.microsoft.com/office/drawing/2014/main" id="{B4A65DA1-7AB1-4388-96A6-A9B3EF274AFC}"/>
              </a:ext>
            </a:extLst>
          </p:cNvPr>
          <p:cNvSpPr txBox="1">
            <a:spLocks noChangeArrowheads="1"/>
          </p:cNvSpPr>
          <p:nvPr/>
        </p:nvSpPr>
        <p:spPr bwMode="auto">
          <a:xfrm>
            <a:off x="419100" y="1092201"/>
            <a:ext cx="8293100" cy="389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deeds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 flesh justified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law is the knowledge of sin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71500" y="1851819"/>
            <a:ext cx="80010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by the deeds of the law no flesh will be justified in His sight, for by the law is the knowledge of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3:20 </a:t>
            </a:r>
          </a:p>
        </p:txBody>
      </p:sp>
      <p:sp>
        <p:nvSpPr>
          <p:cNvPr id="4" name="Rectangle 2">
            <a:extLst>
              <a:ext uri="{FF2B5EF4-FFF2-40B4-BE49-F238E27FC236}">
                <a16:creationId xmlns:a16="http://schemas.microsoft.com/office/drawing/2014/main" id="{A5FEC5A5-3B41-4E64-9FE8-5B24F7C01DE8}"/>
              </a:ext>
            </a:extLst>
          </p:cNvPr>
          <p:cNvSpPr txBox="1">
            <a:spLocks noChangeArrowheads="1"/>
          </p:cNvSpPr>
          <p:nvPr/>
        </p:nvSpPr>
        <p:spPr bwMode="auto">
          <a:xfrm>
            <a:off x="4259176" y="4076747"/>
            <a:ext cx="986717" cy="71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6D9743C8-9A42-43A2-9FB1-DE7B57A53D41}"/>
              </a:ext>
            </a:extLst>
          </p:cNvPr>
          <p:cNvSpPr txBox="1">
            <a:spLocks noChangeArrowheads="1"/>
          </p:cNvSpPr>
          <p:nvPr/>
        </p:nvSpPr>
        <p:spPr bwMode="auto">
          <a:xfrm>
            <a:off x="4952426" y="2039266"/>
            <a:ext cx="17456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deeds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04A373C-D342-42FA-B09C-658D7D52D097}"/>
              </a:ext>
            </a:extLst>
          </p:cNvPr>
          <p:cNvSpPr txBox="1">
            <a:spLocks noChangeArrowheads="1"/>
          </p:cNvSpPr>
          <p:nvPr/>
        </p:nvSpPr>
        <p:spPr bwMode="auto">
          <a:xfrm>
            <a:off x="3378182" y="2035969"/>
            <a:ext cx="893781" cy="77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a:t>
            </a:r>
          </a:p>
        </p:txBody>
      </p:sp>
      <p:sp>
        <p:nvSpPr>
          <p:cNvPr id="10" name="Rectangle 2">
            <a:extLst>
              <a:ext uri="{FF2B5EF4-FFF2-40B4-BE49-F238E27FC236}">
                <a16:creationId xmlns:a16="http://schemas.microsoft.com/office/drawing/2014/main" id="{D114E9CC-425A-41CB-9316-5B5645D6098A}"/>
              </a:ext>
            </a:extLst>
          </p:cNvPr>
          <p:cNvSpPr txBox="1">
            <a:spLocks noChangeArrowheads="1"/>
          </p:cNvSpPr>
          <p:nvPr/>
        </p:nvSpPr>
        <p:spPr bwMode="auto">
          <a:xfrm>
            <a:off x="4968081" y="2052638"/>
            <a:ext cx="1718470" cy="73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deeds</a:t>
            </a:r>
          </a:p>
        </p:txBody>
      </p:sp>
      <p:sp>
        <p:nvSpPr>
          <p:cNvPr id="11" name="Rectangle 2">
            <a:extLst>
              <a:ext uri="{FF2B5EF4-FFF2-40B4-BE49-F238E27FC236}">
                <a16:creationId xmlns:a16="http://schemas.microsoft.com/office/drawing/2014/main" id="{7CB313BC-2450-4C7C-9414-C3DA174B8602}"/>
              </a:ext>
            </a:extLst>
          </p:cNvPr>
          <p:cNvSpPr txBox="1">
            <a:spLocks noChangeArrowheads="1"/>
          </p:cNvSpPr>
          <p:nvPr/>
        </p:nvSpPr>
        <p:spPr bwMode="auto">
          <a:xfrm>
            <a:off x="1795444" y="2709863"/>
            <a:ext cx="2262206" cy="76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flesh</a:t>
            </a:r>
          </a:p>
        </p:txBody>
      </p:sp>
      <p:sp>
        <p:nvSpPr>
          <p:cNvPr id="12" name="Rectangle 2">
            <a:extLst>
              <a:ext uri="{FF2B5EF4-FFF2-40B4-BE49-F238E27FC236}">
                <a16:creationId xmlns:a16="http://schemas.microsoft.com/office/drawing/2014/main" id="{DF4D1A52-478B-4E20-BB10-D3ACD0830B1E}"/>
              </a:ext>
            </a:extLst>
          </p:cNvPr>
          <p:cNvSpPr txBox="1">
            <a:spLocks noChangeArrowheads="1"/>
          </p:cNvSpPr>
          <p:nvPr/>
        </p:nvSpPr>
        <p:spPr bwMode="auto">
          <a:xfrm>
            <a:off x="5469730" y="2693158"/>
            <a:ext cx="2233613" cy="79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justified</a:t>
            </a:r>
          </a:p>
        </p:txBody>
      </p:sp>
      <p:sp>
        <p:nvSpPr>
          <p:cNvPr id="13" name="Rectangle 2">
            <a:extLst>
              <a:ext uri="{FF2B5EF4-FFF2-40B4-BE49-F238E27FC236}">
                <a16:creationId xmlns:a16="http://schemas.microsoft.com/office/drawing/2014/main" id="{B1D683D3-9E0A-4369-8982-B79E8EE9AF06}"/>
              </a:ext>
            </a:extLst>
          </p:cNvPr>
          <p:cNvSpPr txBox="1">
            <a:spLocks noChangeArrowheads="1"/>
          </p:cNvSpPr>
          <p:nvPr/>
        </p:nvSpPr>
        <p:spPr bwMode="auto">
          <a:xfrm>
            <a:off x="5553075" y="3376578"/>
            <a:ext cx="2665393" cy="77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is</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062469EB-F703-42DF-8FFC-5861C44EB856}"/>
              </a:ext>
            </a:extLst>
          </p:cNvPr>
          <p:cNvSpPr txBox="1">
            <a:spLocks noChangeArrowheads="1"/>
          </p:cNvSpPr>
          <p:nvPr/>
        </p:nvSpPr>
        <p:spPr bwMode="auto">
          <a:xfrm>
            <a:off x="873107" y="4039358"/>
            <a:ext cx="4475182" cy="79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 </a:t>
            </a: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of sin</a:t>
            </a: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4EA8F0F6-38AE-40B7-92B1-E5751BF23C83}"/>
              </a:ext>
            </a:extLst>
          </p:cNvPr>
          <p:cNvSpPr txBox="1">
            <a:spLocks noChangeArrowheads="1"/>
          </p:cNvSpPr>
          <p:nvPr/>
        </p:nvSpPr>
        <p:spPr bwMode="auto">
          <a:xfrm>
            <a:off x="7827876" y="4013247"/>
            <a:ext cx="927980" cy="73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6" name="Oval 44">
            <a:extLst>
              <a:ext uri="{FF2B5EF4-FFF2-40B4-BE49-F238E27FC236}">
                <a16:creationId xmlns:a16="http://schemas.microsoft.com/office/drawing/2014/main" id="{F11C5DF1-62FE-4200-B520-9A4F16E01847}"/>
              </a:ext>
            </a:extLst>
          </p:cNvPr>
          <p:cNvSpPr/>
          <p:nvPr/>
        </p:nvSpPr>
        <p:spPr>
          <a:xfrm>
            <a:off x="3170888" y="4097038"/>
            <a:ext cx="595193" cy="59309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5" name="Rectangle 2" hidden="1">
            <a:extLst>
              <a:ext uri="{FF2B5EF4-FFF2-40B4-BE49-F238E27FC236}">
                <a16:creationId xmlns:a16="http://schemas.microsoft.com/office/drawing/2014/main" id="{49906F81-8D7D-4C98-A972-BF3F6BBD2A65}"/>
              </a:ext>
            </a:extLst>
          </p:cNvPr>
          <p:cNvSpPr txBox="1">
            <a:spLocks noChangeArrowheads="1"/>
          </p:cNvSpPr>
          <p:nvPr/>
        </p:nvSpPr>
        <p:spPr bwMode="auto">
          <a:xfrm>
            <a:off x="2827420" y="3357235"/>
            <a:ext cx="965912" cy="74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303716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42" presetClass="path" presetSubtype="0" accel="50000" decel="50000" fill="hold" grpId="2" nodeType="withEffect">
                                  <p:stCondLst>
                                    <p:cond delay="0"/>
                                  </p:stCondLst>
                                  <p:childTnLst>
                                    <p:animMotion origin="layout" path="M 8.33333E-7 -7.40741E-7 L -0.33177 -0.10486 " pathEditMode="relative" rAng="0" ptsTypes="AA">
                                      <p:cBhvr>
                                        <p:cTn id="48" dur="2000" fill="hold"/>
                                        <p:tgtEl>
                                          <p:spTgt spid="9"/>
                                        </p:tgtEl>
                                        <p:attrNameLst>
                                          <p:attrName>ppt_x</p:attrName>
                                          <p:attrName>ppt_y</p:attrName>
                                        </p:attrNameLst>
                                      </p:cBhvr>
                                      <p:rCtr x="-16597" y="-5255"/>
                                    </p:animMotion>
                                  </p:childTnLst>
                                </p:cTn>
                              </p:par>
                              <p:par>
                                <p:cTn id="49" presetID="42" presetClass="path" presetSubtype="0" accel="50000" decel="50000" fill="hold" grpId="2" nodeType="withEffect">
                                  <p:stCondLst>
                                    <p:cond delay="0"/>
                                  </p:stCondLst>
                                  <p:childTnLst>
                                    <p:animMotion origin="layout" path="M -2.77778E-6 2.22222E-6 L -0.42968 -0.10533 " pathEditMode="relative" rAng="0" ptsTypes="AA">
                                      <p:cBhvr>
                                        <p:cTn id="50" dur="2000" fill="hold"/>
                                        <p:tgtEl>
                                          <p:spTgt spid="10"/>
                                        </p:tgtEl>
                                        <p:attrNameLst>
                                          <p:attrName>ppt_x</p:attrName>
                                          <p:attrName>ppt_y</p:attrName>
                                        </p:attrNameLst>
                                      </p:cBhvr>
                                      <p:rCtr x="-21493" y="-5278"/>
                                    </p:animMotion>
                                  </p:childTnLst>
                                </p:cTn>
                              </p:par>
                              <p:par>
                                <p:cTn id="51" presetID="42" presetClass="path" presetSubtype="0" accel="50000" decel="50000" fill="hold" grpId="2" nodeType="withEffect">
                                  <p:stCondLst>
                                    <p:cond delay="0"/>
                                  </p:stCondLst>
                                  <p:childTnLst>
                                    <p:animMotion origin="layout" path="M 4.72222E-6 4.07407E-6 L -0.0632 -0.00764 " pathEditMode="relative" rAng="0" ptsTypes="AA">
                                      <p:cBhvr>
                                        <p:cTn id="52" dur="2000" fill="hold"/>
                                        <p:tgtEl>
                                          <p:spTgt spid="11"/>
                                        </p:tgtEl>
                                        <p:attrNameLst>
                                          <p:attrName>ppt_x</p:attrName>
                                          <p:attrName>ppt_y</p:attrName>
                                        </p:attrNameLst>
                                      </p:cBhvr>
                                      <p:rCtr x="-3160" y="-394"/>
                                    </p:animMotion>
                                  </p:childTnLst>
                                </p:cTn>
                              </p:par>
                              <p:par>
                                <p:cTn id="53" presetID="42" presetClass="path" presetSubtype="0" accel="50000" decel="50000" fill="hold" grpId="2" nodeType="withEffect">
                                  <p:stCondLst>
                                    <p:cond delay="0"/>
                                  </p:stCondLst>
                                  <p:childTnLst>
                                    <p:animMotion origin="layout" path="M 1.11111E-6 -4.44444E-6 L -0.24549 -0.0074 " pathEditMode="relative" rAng="0" ptsTypes="AA">
                                      <p:cBhvr>
                                        <p:cTn id="54" dur="2000" fill="hold"/>
                                        <p:tgtEl>
                                          <p:spTgt spid="12"/>
                                        </p:tgtEl>
                                        <p:attrNameLst>
                                          <p:attrName>ppt_x</p:attrName>
                                          <p:attrName>ppt_y</p:attrName>
                                        </p:attrNameLst>
                                      </p:cBhvr>
                                      <p:rCtr x="-12274" y="-370"/>
                                    </p:animMotion>
                                  </p:childTnLst>
                                </p:cTn>
                              </p:par>
                              <p:par>
                                <p:cTn id="55" presetID="42" presetClass="path" presetSubtype="0" accel="50000" decel="50000" fill="hold" grpId="2" nodeType="withEffect">
                                  <p:stCondLst>
                                    <p:cond delay="0"/>
                                  </p:stCondLst>
                                  <p:childTnLst>
                                    <p:animMotion origin="layout" path="M -1.38889E-6 -2.59259E-6 L -0.37587 0.09005 " pathEditMode="relative" rAng="0" ptsTypes="AA">
                                      <p:cBhvr>
                                        <p:cTn id="56" dur="2000" fill="hold"/>
                                        <p:tgtEl>
                                          <p:spTgt spid="13"/>
                                        </p:tgtEl>
                                        <p:attrNameLst>
                                          <p:attrName>ppt_x</p:attrName>
                                          <p:attrName>ppt_y</p:attrName>
                                        </p:attrNameLst>
                                      </p:cBhvr>
                                      <p:rCtr x="-18802" y="4491"/>
                                    </p:animMotion>
                                  </p:childTnLst>
                                </p:cTn>
                              </p:par>
                              <p:par>
                                <p:cTn id="57" presetID="42" presetClass="path" presetSubtype="0" accel="50000" decel="50000" fill="hold" grpId="2" nodeType="withEffect">
                                  <p:stCondLst>
                                    <p:cond delay="0"/>
                                  </p:stCondLst>
                                  <p:childTnLst>
                                    <p:animMotion origin="layout" path="M -4.16667E-6 7.40741E-7 L 0.38768 -0.00764 " pathEditMode="relative" rAng="0" ptsTypes="AA">
                                      <p:cBhvr>
                                        <p:cTn id="58" dur="2000" fill="hold"/>
                                        <p:tgtEl>
                                          <p:spTgt spid="14"/>
                                        </p:tgtEl>
                                        <p:attrNameLst>
                                          <p:attrName>ppt_x</p:attrName>
                                          <p:attrName>ppt_y</p:attrName>
                                        </p:attrNameLst>
                                      </p:cBhvr>
                                      <p:rCtr x="19375" y="-394"/>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
                                        <p:tgtEl>
                                          <p:spTgt spid="8"/>
                                        </p:tgtEl>
                                      </p:cBhvr>
                                    </p:animEffec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0"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dissolve">
                                      <p:cBhvr>
                                        <p:cTn id="91" dur="500">
                                          <p:stCondLst>
                                            <p:cond delay="0"/>
                                          </p:stCondLst>
                                        </p:cTn>
                                        <p:tgtEl>
                                          <p:spTgt spid="16"/>
                                        </p:tgtEl>
                                      </p:cBhvr>
                                    </p:animEffect>
                                    <p:anim to="" calcmode="lin" valueType="num">
                                      <p:cBhvr>
                                        <p:cTn id="92"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93"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250"/>
                                        <p:tgtEl>
                                          <p:spTgt spid="15"/>
                                        </p:tgtEl>
                                      </p:cBhvr>
                                    </p:animEffect>
                                  </p:childTnLst>
                                </p:cTn>
                              </p:par>
                              <p:par>
                                <p:cTn id="99" presetID="42" presetClass="path" presetSubtype="0" accel="50000" decel="50000" fill="hold" grpId="2" nodeType="withEffect">
                                  <p:stCondLst>
                                    <p:cond delay="0"/>
                                  </p:stCondLst>
                                  <p:childTnLst>
                                    <p:animMotion origin="layout" path="M -8.33333E-7 2.59259E-6 L -0.54479 -0.09491 " pathEditMode="relative" rAng="0" ptsTypes="AA">
                                      <p:cBhvr>
                                        <p:cTn id="100" dur="2000" fill="hold"/>
                                        <p:tgtEl>
                                          <p:spTgt spid="15"/>
                                        </p:tgtEl>
                                        <p:attrNameLst>
                                          <p:attrName>ppt_x</p:attrName>
                                          <p:attrName>ppt_y</p:attrName>
                                        </p:attrNameLst>
                                      </p:cBhvr>
                                      <p:rCtr x="-27240" y="-4745"/>
                                    </p:animMotion>
                                  </p:childTnLst>
                                </p:cTn>
                              </p:par>
                              <p:par>
                                <p:cTn id="101" presetID="10" presetClass="exit" presetSubtype="0" fill="hold" grpId="1" nodeType="withEffect">
                                  <p:stCondLst>
                                    <p:cond delay="0"/>
                                  </p:stCondLst>
                                  <p:childTnLst>
                                    <p:animEffect transition="out" filter="fade">
                                      <p:cBhvr>
                                        <p:cTn id="102" dur="1250"/>
                                        <p:tgtEl>
                                          <p:spTgt spid="8"/>
                                        </p:tgtEl>
                                      </p:cBhvr>
                                    </p:animEffect>
                                    <p:set>
                                      <p:cBhvr>
                                        <p:cTn id="103" dur="1" fill="hold">
                                          <p:stCondLst>
                                            <p:cond delay="1249"/>
                                          </p:stCondLst>
                                        </p:cTn>
                                        <p:tgtEl>
                                          <p:spTgt spid="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3074" grpId="0"/>
      <p:bldP spid="3074" grpId="1"/>
      <p:bldP spid="4" grpId="1"/>
      <p:bldP spid="7" grpId="0"/>
      <p:bldP spid="7"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2"/>
      <p:bldP spid="16" grpId="0" animBg="1"/>
      <p:bldP spid="16"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3BCC9-C0C0-4559-83BA-596D242C7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12"/>
          <p:cNvSpPr>
            <a:spLocks noChangeArrowheads="1"/>
          </p:cNvSpPr>
          <p:nvPr/>
        </p:nvSpPr>
        <p:spPr bwMode="auto">
          <a:xfrm>
            <a:off x="790354" y="411169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561907" y="5153900"/>
            <a:ext cx="490151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April 14, 2013</a:t>
            </a:r>
          </a:p>
        </p:txBody>
      </p:sp>
      <p:sp>
        <p:nvSpPr>
          <p:cNvPr id="10" name="Rectangle 4">
            <a:extLst>
              <a:ext uri="{FF2B5EF4-FFF2-40B4-BE49-F238E27FC236}">
                <a16:creationId xmlns:a16="http://schemas.microsoft.com/office/drawing/2014/main" id="{BD5D7195-0086-41E5-821C-B7EFF40BAD8B}"/>
              </a:ext>
            </a:extLst>
          </p:cNvPr>
          <p:cNvSpPr>
            <a:spLocks noChangeArrowheads="1"/>
          </p:cNvSpPr>
          <p:nvPr/>
        </p:nvSpPr>
        <p:spPr bwMode="auto">
          <a:xfrm>
            <a:off x="5040630" y="3211829"/>
            <a:ext cx="1718842" cy="173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4</a:t>
            </a:r>
          </a:p>
        </p:txBody>
      </p:sp>
      <p:sp>
        <p:nvSpPr>
          <p:cNvPr id="4" name="Rectangle 4"/>
          <p:cNvSpPr>
            <a:spLocks noChangeArrowheads="1"/>
          </p:cNvSpPr>
          <p:nvPr/>
        </p:nvSpPr>
        <p:spPr bwMode="auto">
          <a:xfrm>
            <a:off x="563526" y="265813"/>
            <a:ext cx="7963786" cy="300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Understanding SIN</a:t>
            </a:r>
          </a:p>
        </p:txBody>
      </p:sp>
    </p:spTree>
    <p:extLst>
      <p:ext uri="{BB962C8B-B14F-4D97-AF65-F5344CB8AC3E}">
        <p14:creationId xmlns:p14="http://schemas.microsoft.com/office/powerpoint/2010/main" val="369410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stCondLst>
                                            <p:cond delay="0"/>
                                          </p:stCondLst>
                                        </p:cTn>
                                        <p:tgtEl>
                                          <p:spTgt spid="10"/>
                                        </p:tgtEl>
                                      </p:cBhvr>
                                    </p:animEffect>
                                    <p:anim to="" calcmode="lin" valueType="num">
                                      <p:cBhvr>
                                        <p:cTn id="1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39" presetClass="entr" presetSubtype="0" accel="10000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1.38889E-6 2.59259E-6 L 1.38889E-6 0.08727 " pathEditMode="relative" rAng="0" ptsTypes="AA">
                                      <p:cBhvr>
                                        <p:cTn id="36" dur="1000" fill="hold"/>
                                        <p:tgtEl>
                                          <p:spTgt spid="4"/>
                                        </p:tgtEl>
                                        <p:attrNameLst>
                                          <p:attrName>ppt_x</p:attrName>
                                          <p:attrName>ppt_y</p:attrName>
                                        </p:attrNameLst>
                                      </p:cBhvr>
                                      <p:rCtr x="0" y="4352"/>
                                    </p:animMotion>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1.66667E-6 -4.81481E-6 L 0.41007 -0.12546 " pathEditMode="relative" rAng="0" ptsTypes="AA">
                                      <p:cBhvr>
                                        <p:cTn id="41" dur="1500" fill="hold"/>
                                        <p:tgtEl>
                                          <p:spTgt spid="5"/>
                                        </p:tgtEl>
                                        <p:attrNameLst>
                                          <p:attrName>ppt_x</p:attrName>
                                          <p:attrName>ppt_y</p:attrName>
                                        </p:attrNameLst>
                                      </p:cBhvr>
                                      <p:rCtr x="20503" y="-6273"/>
                                    </p:animMotion>
                                  </p:childTnLst>
                                </p:cTn>
                              </p:par>
                              <p:par>
                                <p:cTn id="42" presetID="23" presetClass="exit" presetSubtype="32" fill="hold" grpId="1" nodeType="withEffect">
                                  <p:stCondLst>
                                    <p:cond delay="0"/>
                                  </p:stCondLst>
                                  <p:childTnLst>
                                    <p:anim calcmode="lin" valueType="num">
                                      <p:cBhvr>
                                        <p:cTn id="43" dur="2000"/>
                                        <p:tgtEl>
                                          <p:spTgt spid="7"/>
                                        </p:tgtEl>
                                        <p:attrNameLst>
                                          <p:attrName>ppt_w</p:attrName>
                                        </p:attrNameLst>
                                      </p:cBhvr>
                                      <p:tavLst>
                                        <p:tav tm="0">
                                          <p:val>
                                            <p:strVal val="ppt_w"/>
                                          </p:val>
                                        </p:tav>
                                        <p:tav tm="100000">
                                          <p:val>
                                            <p:fltVal val="0"/>
                                          </p:val>
                                        </p:tav>
                                      </p:tavLst>
                                    </p:anim>
                                    <p:anim calcmode="lin" valueType="num">
                                      <p:cBhvr>
                                        <p:cTn id="44" dur="2000"/>
                                        <p:tgtEl>
                                          <p:spTgt spid="7"/>
                                        </p:tgtEl>
                                        <p:attrNameLst>
                                          <p:attrName>ppt_h</p:attrName>
                                        </p:attrNameLst>
                                      </p:cBhvr>
                                      <p:tavLst>
                                        <p:tav tm="0">
                                          <p:val>
                                            <p:strVal val="ppt_h"/>
                                          </p:val>
                                        </p:tav>
                                        <p:tav tm="100000">
                                          <p:val>
                                            <p:fltVal val="0"/>
                                          </p:val>
                                        </p:tav>
                                      </p:tavLst>
                                    </p:anim>
                                    <p:set>
                                      <p:cBhvr>
                                        <p:cTn id="45" dur="1" fill="hold">
                                          <p:stCondLst>
                                            <p:cond delay="19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1000"/>
                                  </p:stCondLst>
                                  <p:childTnLst>
                                    <p:animEffect transition="out" filter="fade">
                                      <p:cBhvr>
                                        <p:cTn id="47" dur="1500"/>
                                        <p:tgtEl>
                                          <p:spTgt spid="7"/>
                                        </p:tgtEl>
                                      </p:cBhvr>
                                    </p:animEffect>
                                    <p:set>
                                      <p:cBhvr>
                                        <p:cTn id="48" dur="1" fill="hold">
                                          <p:stCondLst>
                                            <p:cond delay="1499"/>
                                          </p:stCondLst>
                                        </p:cTn>
                                        <p:tgtEl>
                                          <p:spTgt spid="7"/>
                                        </p:tgtEl>
                                        <p:attrNameLst>
                                          <p:attrName>style.visibility</p:attrName>
                                        </p:attrNameLst>
                                      </p:cBhvr>
                                      <p:to>
                                        <p:strVal val="hidden"/>
                                      </p:to>
                                    </p:set>
                                  </p:childTnLst>
                                </p:cTn>
                              </p:par>
                              <p:par>
                                <p:cTn id="49" presetID="0" presetClass="path" presetSubtype="0" accel="50000" decel="50000" fill="hold" grpId="3" nodeType="withEffect">
                                  <p:stCondLst>
                                    <p:cond delay="0"/>
                                  </p:stCondLst>
                                  <p:childTnLst>
                                    <p:animMotion origin="layout" path="M -0.00035 1.85185E-6 C 0.00746 -0.0257 0.03871 -0.09306 0.0467 -0.15324 C 0.05468 -0.21343 0.06024 -0.29838 0.04791 -0.36134 C 0.03559 -0.42431 0.01215 -0.49283 -0.02709 -0.53102 C -0.06632 -0.56921 -0.14584 -0.59167 -0.18785 -0.58982 C -0.22987 -0.58796 -0.26129 -0.55232 -0.27865 -0.52037 C -0.29636 -0.48843 -0.2974 -0.4419 -0.29323 -0.39815 C -0.28907 -0.35463 -0.279 -0.29537 -0.25382 -0.25834 C -0.22848 -0.2213 -0.1816 -0.18843 -0.14184 -0.17616 C -0.10157 -0.16389 -0.04375 -0.17431 -0.01355 -0.18472 C 0.01684 -0.19537 0.03593 -0.21621 0.0401 -0.23889 C 0.04704 -0.25509 0.04496 -0.2794 0.04027 -0.29329 C 0.03559 -0.30695 0.02413 -0.31783 0.0118 -0.32107 C 0.00191 -0.32037 -0.01875 -0.30695 -0.02431 -0.27269 " pathEditMode="relative" rAng="0" ptsTypes="AAAAAAAAAAAAAA">
                                      <p:cBhvr>
                                        <p:cTn id="50" dur="2000" fill="hold"/>
                                        <p:tgtEl>
                                          <p:spTgt spid="7"/>
                                        </p:tgtEl>
                                        <p:attrNameLst>
                                          <p:attrName>ppt_x</p:attrName>
                                          <p:attrName>ppt_y</p:attrName>
                                        </p:attrNameLst>
                                      </p:cBhvr>
                                      <p:rCtr x="-11962" y="-29491"/>
                                    </p:animMotion>
                                  </p:childTnLst>
                                </p:cTn>
                              </p:par>
                              <p:par>
                                <p:cTn id="51" presetID="23" presetClass="exit" presetSubtype="32" fill="hold" grpId="1" nodeType="withEffect">
                                  <p:stCondLst>
                                    <p:cond delay="500"/>
                                  </p:stCondLst>
                                  <p:childTnLst>
                                    <p:anim calcmode="lin" valueType="num">
                                      <p:cBhvr>
                                        <p:cTn id="52" dur="500"/>
                                        <p:tgtEl>
                                          <p:spTgt spid="10"/>
                                        </p:tgtEl>
                                        <p:attrNameLst>
                                          <p:attrName>ppt_w</p:attrName>
                                        </p:attrNameLst>
                                      </p:cBhvr>
                                      <p:tavLst>
                                        <p:tav tm="0">
                                          <p:val>
                                            <p:strVal val="ppt_w"/>
                                          </p:val>
                                        </p:tav>
                                        <p:tav tm="100000">
                                          <p:val>
                                            <p:fltVal val="0"/>
                                          </p:val>
                                        </p:tav>
                                      </p:tavLst>
                                    </p:anim>
                                    <p:anim calcmode="lin" valueType="num">
                                      <p:cBhvr>
                                        <p:cTn id="53" dur="500"/>
                                        <p:tgtEl>
                                          <p:spTgt spid="10"/>
                                        </p:tgtEl>
                                        <p:attrNameLst>
                                          <p:attrName>ppt_h</p:attrName>
                                        </p:attrNameLst>
                                      </p:cBhvr>
                                      <p:tavLst>
                                        <p:tav tm="0">
                                          <p:val>
                                            <p:strVal val="ppt_h"/>
                                          </p:val>
                                        </p:tav>
                                        <p:tav tm="100000">
                                          <p:val>
                                            <p:fltVal val="0"/>
                                          </p:val>
                                        </p:tav>
                                      </p:tavLst>
                                    </p:anim>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7" grpId="3"/>
      <p:bldP spid="10" grpId="0"/>
      <p:bldP spid="10" grpId="1"/>
      <p:bldP spid="4" grpId="0"/>
      <p:bldP spid="4" grpId="1"/>
      <p:bldP spid="4" grpId="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10EE6-C92E-4880-9E81-D7DA93FBD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Rectangle 2">
            <a:extLst>
              <a:ext uri="{FF2B5EF4-FFF2-40B4-BE49-F238E27FC236}">
                <a16:creationId xmlns:a16="http://schemas.microsoft.com/office/drawing/2014/main" id="{738E0288-3E5C-4DD0-A7E9-F9530A713E74}"/>
              </a:ext>
            </a:extLst>
          </p:cNvPr>
          <p:cNvSpPr txBox="1">
            <a:spLocks noChangeArrowheads="1"/>
          </p:cNvSpPr>
          <p:nvPr/>
        </p:nvSpPr>
        <p:spPr bwMode="auto">
          <a:xfrm>
            <a:off x="354842" y="338054"/>
            <a:ext cx="8484358"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old man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former corrupt conduct</a:t>
            </a:r>
          </a:p>
          <a:p>
            <a:pPr lvl="4"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deceitful lusts</a:t>
            </a:r>
          </a:p>
          <a:p>
            <a:pPr algn="l" eaLnBrk="1" hangingPunct="1"/>
            <a:endPar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renewed in the spirit</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created according to God</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righteousness and holiness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new man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404019"/>
            <a:ext cx="8229600" cy="60499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you put off, concerning your former conduct, the old man which grows corrupt according to the deceitful lusts, and be renewed in the spirit of your mind, and that you put on the new man which was created according to God, in true righteousness and holiness.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4:22-24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Arrow: Bent-Up 9">
            <a:extLst>
              <a:ext uri="{FF2B5EF4-FFF2-40B4-BE49-F238E27FC236}">
                <a16:creationId xmlns:a16="http://schemas.microsoft.com/office/drawing/2014/main" id="{2518CF36-6A95-4AB3-95B8-429D03201CB1}"/>
              </a:ext>
            </a:extLst>
          </p:cNvPr>
          <p:cNvSpPr/>
          <p:nvPr/>
        </p:nvSpPr>
        <p:spPr>
          <a:xfrm rot="5400000">
            <a:off x="929794" y="1245909"/>
            <a:ext cx="331879" cy="277300"/>
          </a:xfrm>
          <a:prstGeom prst="bentUpArrow">
            <a:avLst>
              <a:gd name="adj1" fmla="val 25000"/>
              <a:gd name="adj2" fmla="val 32031"/>
              <a:gd name="adj3" fmla="val 35156"/>
            </a:avLst>
          </a:prstGeom>
          <a:solidFill>
            <a:srgbClr val="2FA6FF"/>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E34A8AC2-908E-412B-A4CC-91FF5843D807}"/>
              </a:ext>
            </a:extLst>
          </p:cNvPr>
          <p:cNvSpPr/>
          <p:nvPr/>
        </p:nvSpPr>
        <p:spPr>
          <a:xfrm rot="5400000">
            <a:off x="1939728" y="1887353"/>
            <a:ext cx="331879" cy="277300"/>
          </a:xfrm>
          <a:prstGeom prst="bentUpArrow">
            <a:avLst>
              <a:gd name="adj1" fmla="val 25000"/>
              <a:gd name="adj2" fmla="val 32031"/>
              <a:gd name="adj3" fmla="val 35156"/>
            </a:avLst>
          </a:prstGeom>
          <a:solidFill>
            <a:srgbClr val="2FA6FF"/>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E5F0E454-62C9-44A1-9BA1-36A184092FAC}"/>
              </a:ext>
            </a:extLst>
          </p:cNvPr>
          <p:cNvSpPr/>
          <p:nvPr/>
        </p:nvSpPr>
        <p:spPr>
          <a:xfrm rot="5400000">
            <a:off x="902498" y="4453133"/>
            <a:ext cx="331879" cy="277300"/>
          </a:xfrm>
          <a:prstGeom prst="bentUpArrow">
            <a:avLst>
              <a:gd name="adj1" fmla="val 25000"/>
              <a:gd name="adj2" fmla="val 32031"/>
              <a:gd name="adj3" fmla="val 35156"/>
            </a:avLst>
          </a:prstGeom>
          <a:solidFill>
            <a:srgbClr val="2FA6FF"/>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4112C6DB-0132-46E7-B325-BD6EF4CC5A54}"/>
              </a:ext>
            </a:extLst>
          </p:cNvPr>
          <p:cNvSpPr/>
          <p:nvPr/>
        </p:nvSpPr>
        <p:spPr>
          <a:xfrm rot="5400000">
            <a:off x="1789604" y="5094577"/>
            <a:ext cx="331879" cy="277300"/>
          </a:xfrm>
          <a:prstGeom prst="bentUpArrow">
            <a:avLst>
              <a:gd name="adj1" fmla="val 25000"/>
              <a:gd name="adj2" fmla="val 32031"/>
              <a:gd name="adj3" fmla="val 35156"/>
            </a:avLst>
          </a:prstGeom>
          <a:solidFill>
            <a:srgbClr val="2FA6FF"/>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Bent-Up 9">
            <a:extLst>
              <a:ext uri="{FF2B5EF4-FFF2-40B4-BE49-F238E27FC236}">
                <a16:creationId xmlns:a16="http://schemas.microsoft.com/office/drawing/2014/main" id="{46BA6C9B-64A2-4ABA-B5D6-1C74E9ECAF9B}"/>
              </a:ext>
            </a:extLst>
          </p:cNvPr>
          <p:cNvSpPr/>
          <p:nvPr/>
        </p:nvSpPr>
        <p:spPr>
          <a:xfrm rot="5400000">
            <a:off x="6088648" y="5736022"/>
            <a:ext cx="331879" cy="277300"/>
          </a:xfrm>
          <a:prstGeom prst="bentUpArrow">
            <a:avLst>
              <a:gd name="adj1" fmla="val 25000"/>
              <a:gd name="adj2" fmla="val 32031"/>
              <a:gd name="adj3" fmla="val 35156"/>
            </a:avLst>
          </a:prstGeom>
          <a:solidFill>
            <a:srgbClr val="2FA6FF"/>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048A47C6-2AFB-482B-8790-93C24E9624DE}"/>
              </a:ext>
            </a:extLst>
          </p:cNvPr>
          <p:cNvSpPr txBox="1">
            <a:spLocks noChangeArrowheads="1"/>
          </p:cNvSpPr>
          <p:nvPr/>
        </p:nvSpPr>
        <p:spPr bwMode="auto">
          <a:xfrm>
            <a:off x="4948238" y="1140712"/>
            <a:ext cx="2355806" cy="76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old man</a:t>
            </a:r>
          </a:p>
        </p:txBody>
      </p:sp>
      <p:sp>
        <p:nvSpPr>
          <p:cNvPr id="11" name="Rectangle 2">
            <a:extLst>
              <a:ext uri="{FF2B5EF4-FFF2-40B4-BE49-F238E27FC236}">
                <a16:creationId xmlns:a16="http://schemas.microsoft.com/office/drawing/2014/main" id="{6674C65E-076C-403A-A2EA-7B495921634D}"/>
              </a:ext>
            </a:extLst>
          </p:cNvPr>
          <p:cNvSpPr txBox="1">
            <a:spLocks noChangeArrowheads="1"/>
          </p:cNvSpPr>
          <p:nvPr/>
        </p:nvSpPr>
        <p:spPr bwMode="auto">
          <a:xfrm>
            <a:off x="449327" y="1129908"/>
            <a:ext cx="197478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former</a:t>
            </a:r>
          </a:p>
        </p:txBody>
      </p:sp>
      <p:sp>
        <p:nvSpPr>
          <p:cNvPr id="12" name="Rectangle 2">
            <a:extLst>
              <a:ext uri="{FF2B5EF4-FFF2-40B4-BE49-F238E27FC236}">
                <a16:creationId xmlns:a16="http://schemas.microsoft.com/office/drawing/2014/main" id="{49B9A86D-36C1-484E-B9F7-493A2E8408D2}"/>
              </a:ext>
            </a:extLst>
          </p:cNvPr>
          <p:cNvSpPr txBox="1">
            <a:spLocks noChangeArrowheads="1"/>
          </p:cNvSpPr>
          <p:nvPr/>
        </p:nvSpPr>
        <p:spPr bwMode="auto">
          <a:xfrm>
            <a:off x="2373661" y="1744056"/>
            <a:ext cx="2143569" cy="83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corrupt</a:t>
            </a:r>
          </a:p>
        </p:txBody>
      </p:sp>
      <p:sp>
        <p:nvSpPr>
          <p:cNvPr id="13" name="Rectangle 2">
            <a:extLst>
              <a:ext uri="{FF2B5EF4-FFF2-40B4-BE49-F238E27FC236}">
                <a16:creationId xmlns:a16="http://schemas.microsoft.com/office/drawing/2014/main" id="{ACAF7782-209D-4DEE-81E9-72565C1ABB2B}"/>
              </a:ext>
            </a:extLst>
          </p:cNvPr>
          <p:cNvSpPr txBox="1">
            <a:spLocks noChangeArrowheads="1"/>
          </p:cNvSpPr>
          <p:nvPr/>
        </p:nvSpPr>
        <p:spPr bwMode="auto">
          <a:xfrm>
            <a:off x="2100706" y="1116260"/>
            <a:ext cx="2230788" cy="81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conduct</a:t>
            </a:r>
          </a:p>
        </p:txBody>
      </p:sp>
      <p:sp>
        <p:nvSpPr>
          <p:cNvPr id="14" name="Rectangle 2">
            <a:extLst>
              <a:ext uri="{FF2B5EF4-FFF2-40B4-BE49-F238E27FC236}">
                <a16:creationId xmlns:a16="http://schemas.microsoft.com/office/drawing/2014/main" id="{7E50DEE5-6050-4090-9F58-1EBFC37F3FAA}"/>
              </a:ext>
            </a:extLst>
          </p:cNvPr>
          <p:cNvSpPr txBox="1">
            <a:spLocks noChangeArrowheads="1"/>
          </p:cNvSpPr>
          <p:nvPr/>
        </p:nvSpPr>
        <p:spPr bwMode="auto">
          <a:xfrm>
            <a:off x="602456" y="2415178"/>
            <a:ext cx="35446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deceitful</a:t>
            </a:r>
            <a:r>
              <a:rPr kumimoji="0" lang="en-US" altLang="en-US" sz="42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lusts</a:t>
            </a:r>
            <a:endPar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E694924-5FB4-4EF7-A53A-9004CA22F927}"/>
              </a:ext>
            </a:extLst>
          </p:cNvPr>
          <p:cNvSpPr txBox="1">
            <a:spLocks noChangeArrowheads="1"/>
          </p:cNvSpPr>
          <p:nvPr/>
        </p:nvSpPr>
        <p:spPr bwMode="auto">
          <a:xfrm>
            <a:off x="5595582" y="2401530"/>
            <a:ext cx="2936437" cy="80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renewed in</a:t>
            </a:r>
          </a:p>
        </p:txBody>
      </p:sp>
      <p:sp>
        <p:nvSpPr>
          <p:cNvPr id="16" name="Rectangle 2">
            <a:extLst>
              <a:ext uri="{FF2B5EF4-FFF2-40B4-BE49-F238E27FC236}">
                <a16:creationId xmlns:a16="http://schemas.microsoft.com/office/drawing/2014/main" id="{0E5E96FB-7001-4675-B37C-6C4D331B7A0F}"/>
              </a:ext>
            </a:extLst>
          </p:cNvPr>
          <p:cNvSpPr txBox="1">
            <a:spLocks noChangeArrowheads="1"/>
          </p:cNvSpPr>
          <p:nvPr/>
        </p:nvSpPr>
        <p:spPr bwMode="auto">
          <a:xfrm>
            <a:off x="328613" y="3069431"/>
            <a:ext cx="2441882" cy="75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spirit</a:t>
            </a:r>
          </a:p>
        </p:txBody>
      </p:sp>
      <p:sp>
        <p:nvSpPr>
          <p:cNvPr id="17" name="Rectangle 2">
            <a:extLst>
              <a:ext uri="{FF2B5EF4-FFF2-40B4-BE49-F238E27FC236}">
                <a16:creationId xmlns:a16="http://schemas.microsoft.com/office/drawing/2014/main" id="{FDCB9CB9-3A39-41C0-B28B-A88D80441D65}"/>
              </a:ext>
            </a:extLst>
          </p:cNvPr>
          <p:cNvSpPr txBox="1">
            <a:spLocks noChangeArrowheads="1"/>
          </p:cNvSpPr>
          <p:nvPr/>
        </p:nvSpPr>
        <p:spPr bwMode="auto">
          <a:xfrm>
            <a:off x="708633" y="4341894"/>
            <a:ext cx="60064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created according to God</a:t>
            </a:r>
          </a:p>
        </p:txBody>
      </p:sp>
      <p:sp>
        <p:nvSpPr>
          <p:cNvPr id="18" name="Rectangle 2">
            <a:extLst>
              <a:ext uri="{FF2B5EF4-FFF2-40B4-BE49-F238E27FC236}">
                <a16:creationId xmlns:a16="http://schemas.microsoft.com/office/drawing/2014/main" id="{F058D879-FAD5-4DAF-AC3F-4FF321E00295}"/>
              </a:ext>
            </a:extLst>
          </p:cNvPr>
          <p:cNvSpPr txBox="1">
            <a:spLocks noChangeArrowheads="1"/>
          </p:cNvSpPr>
          <p:nvPr/>
        </p:nvSpPr>
        <p:spPr bwMode="auto">
          <a:xfrm>
            <a:off x="1201004" y="4983339"/>
            <a:ext cx="6602352" cy="76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 and holiness</a:t>
            </a:r>
          </a:p>
        </p:txBody>
      </p:sp>
      <p:sp>
        <p:nvSpPr>
          <p:cNvPr id="19" name="Rectangle 2">
            <a:extLst>
              <a:ext uri="{FF2B5EF4-FFF2-40B4-BE49-F238E27FC236}">
                <a16:creationId xmlns:a16="http://schemas.microsoft.com/office/drawing/2014/main" id="{0B98AE18-8563-4636-BBAD-976B8AEE9A58}"/>
              </a:ext>
            </a:extLst>
          </p:cNvPr>
          <p:cNvSpPr txBox="1">
            <a:spLocks noChangeArrowheads="1"/>
          </p:cNvSpPr>
          <p:nvPr/>
        </p:nvSpPr>
        <p:spPr bwMode="auto">
          <a:xfrm>
            <a:off x="3249447" y="3698708"/>
            <a:ext cx="2639384" cy="76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new man</a:t>
            </a:r>
          </a:p>
        </p:txBody>
      </p:sp>
    </p:spTree>
    <p:extLst>
      <p:ext uri="{BB962C8B-B14F-4D97-AF65-F5344CB8AC3E}">
        <p14:creationId xmlns:p14="http://schemas.microsoft.com/office/powerpoint/2010/main" val="358003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50"/>
                                        <p:tgtEl>
                                          <p:spTgt spid="19"/>
                                        </p:tgtEl>
                                      </p:cBhvr>
                                    </p:animEffect>
                                  </p:childTnLst>
                                </p:cTn>
                              </p:par>
                              <p:par>
                                <p:cTn id="43" presetID="42" presetClass="path" presetSubtype="0" accel="50000" decel="50000" fill="hold" grpId="2" nodeType="withEffect">
                                  <p:stCondLst>
                                    <p:cond delay="0"/>
                                  </p:stCondLst>
                                  <p:childTnLst>
                                    <p:animMotion origin="layout" path="M 4.72222E-6 -2.22222E-6 L -0.47396 -0.10532 " pathEditMode="relative" rAng="0" ptsTypes="AA">
                                      <p:cBhvr>
                                        <p:cTn id="44" dur="2000" fill="hold"/>
                                        <p:tgtEl>
                                          <p:spTgt spid="10"/>
                                        </p:tgtEl>
                                        <p:attrNameLst>
                                          <p:attrName>ppt_x</p:attrName>
                                          <p:attrName>ppt_y</p:attrName>
                                        </p:attrNameLst>
                                      </p:cBhvr>
                                      <p:rCtr x="-23698" y="-5278"/>
                                    </p:animMotion>
                                  </p:childTnLst>
                                </p:cTn>
                              </p:par>
                              <p:par>
                                <p:cTn id="45" presetID="42" presetClass="path" presetSubtype="0" accel="50000" decel="50000" fill="hold" grpId="2" nodeType="withEffect">
                                  <p:stCondLst>
                                    <p:cond delay="0"/>
                                  </p:stCondLst>
                                  <p:childTnLst>
                                    <p:animMotion origin="layout" path="M 1.94444E-6 2.22222E-6 L 0.07569 -0.01158 " pathEditMode="relative" rAng="0" ptsTypes="AA">
                                      <p:cBhvr>
                                        <p:cTn id="46" dur="2000" fill="hold"/>
                                        <p:tgtEl>
                                          <p:spTgt spid="11"/>
                                        </p:tgtEl>
                                        <p:attrNameLst>
                                          <p:attrName>ppt_x</p:attrName>
                                          <p:attrName>ppt_y</p:attrName>
                                        </p:attrNameLst>
                                      </p:cBhvr>
                                      <p:rCtr x="3785" y="-579"/>
                                    </p:animMotion>
                                  </p:childTnLst>
                                </p:cTn>
                              </p:par>
                              <p:par>
                                <p:cTn id="47" presetID="42" presetClass="path" presetSubtype="0" accel="50000" decel="50000" fill="hold" grpId="2" nodeType="withEffect">
                                  <p:stCondLst>
                                    <p:cond delay="0"/>
                                  </p:stCondLst>
                                  <p:childTnLst>
                                    <p:animMotion origin="layout" path="M 3.88889E-6 2.22222E-6 L 0.04305 -0.10533 " pathEditMode="relative" rAng="0" ptsTypes="AA">
                                      <p:cBhvr>
                                        <p:cTn id="48" dur="2000" fill="hold"/>
                                        <p:tgtEl>
                                          <p:spTgt spid="12"/>
                                        </p:tgtEl>
                                        <p:attrNameLst>
                                          <p:attrName>ppt_x</p:attrName>
                                          <p:attrName>ppt_y</p:attrName>
                                        </p:attrNameLst>
                                      </p:cBhvr>
                                      <p:rCtr x="2153" y="-5278"/>
                                    </p:animMotion>
                                  </p:childTnLst>
                                </p:cTn>
                              </p:par>
                              <p:par>
                                <p:cTn id="49" presetID="42" presetClass="path" presetSubtype="0" accel="50000" decel="50000" fill="hold" grpId="2" nodeType="withEffect">
                                  <p:stCondLst>
                                    <p:cond delay="0"/>
                                  </p:stCondLst>
                                  <p:childTnLst>
                                    <p:animMotion origin="layout" path="M 3.88889E-6 -7.40741E-7 L 0.26892 -0.01204 " pathEditMode="relative" rAng="0" ptsTypes="AA">
                                      <p:cBhvr>
                                        <p:cTn id="50" dur="2000" fill="hold"/>
                                        <p:tgtEl>
                                          <p:spTgt spid="13"/>
                                        </p:tgtEl>
                                        <p:attrNameLst>
                                          <p:attrName>ppt_x</p:attrName>
                                          <p:attrName>ppt_y</p:attrName>
                                        </p:attrNameLst>
                                      </p:cBhvr>
                                      <p:rCtr x="13438" y="-602"/>
                                    </p:animMotion>
                                  </p:childTnLst>
                                </p:cTn>
                              </p:par>
                              <p:par>
                                <p:cTn id="51" presetID="42" presetClass="path" presetSubtype="0" accel="50000" decel="50000" fill="hold" grpId="2" nodeType="withEffect">
                                  <p:stCondLst>
                                    <p:cond delay="0"/>
                                  </p:stCondLst>
                                  <p:childTnLst>
                                    <p:animMotion origin="layout" path="M 1.38889E-6 3.7037E-6 L 0.17187 -0.10533 " pathEditMode="relative" rAng="0" ptsTypes="AA">
                                      <p:cBhvr>
                                        <p:cTn id="52" dur="2000" fill="hold"/>
                                        <p:tgtEl>
                                          <p:spTgt spid="14"/>
                                        </p:tgtEl>
                                        <p:attrNameLst>
                                          <p:attrName>ppt_x</p:attrName>
                                          <p:attrName>ppt_y</p:attrName>
                                        </p:attrNameLst>
                                      </p:cBhvr>
                                      <p:rCtr x="8594" y="-5278"/>
                                    </p:animMotion>
                                  </p:childTnLst>
                                </p:cTn>
                              </p:par>
                              <p:par>
                                <p:cTn id="53" presetID="42" presetClass="path" presetSubtype="0" accel="50000" decel="50000" fill="hold" grpId="2" nodeType="withEffect">
                                  <p:stCondLst>
                                    <p:cond delay="0"/>
                                  </p:stCondLst>
                                  <p:childTnLst>
                                    <p:animMotion origin="layout" path="M 5.55556E-7 3.7037E-6 L -0.53872 0.17476 " pathEditMode="relative" rAng="0" ptsTypes="AA">
                                      <p:cBhvr>
                                        <p:cTn id="54" dur="2000" fill="hold"/>
                                        <p:tgtEl>
                                          <p:spTgt spid="15"/>
                                        </p:tgtEl>
                                        <p:attrNameLst>
                                          <p:attrName>ppt_x</p:attrName>
                                          <p:attrName>ppt_y</p:attrName>
                                        </p:attrNameLst>
                                      </p:cBhvr>
                                      <p:rCtr x="-26944" y="8727"/>
                                    </p:animMotion>
                                  </p:childTnLst>
                                </p:cTn>
                              </p:par>
                              <p:par>
                                <p:cTn id="55" presetID="42" presetClass="path" presetSubtype="0" accel="50000" decel="50000" fill="hold" grpId="2" nodeType="withEffect">
                                  <p:stCondLst>
                                    <p:cond delay="0"/>
                                  </p:stCondLst>
                                  <p:childTnLst>
                                    <p:animMotion origin="layout" path="M -4.44444E-6 -3.33333E-6 L 0.32362 0.08195 " pathEditMode="relative" rAng="0" ptsTypes="AA">
                                      <p:cBhvr>
                                        <p:cTn id="56" dur="2000" fill="hold"/>
                                        <p:tgtEl>
                                          <p:spTgt spid="16"/>
                                        </p:tgtEl>
                                        <p:attrNameLst>
                                          <p:attrName>ppt_x</p:attrName>
                                          <p:attrName>ppt_y</p:attrName>
                                        </p:attrNameLst>
                                      </p:cBhvr>
                                      <p:rCtr x="16181" y="4097"/>
                                    </p:animMotion>
                                  </p:childTnLst>
                                </p:cTn>
                              </p:par>
                              <p:par>
                                <p:cTn id="57" presetID="42" presetClass="path" presetSubtype="0" accel="50000" decel="50000" fill="hold" grpId="2" nodeType="withEffect">
                                  <p:stCondLst>
                                    <p:cond delay="0"/>
                                  </p:stCondLst>
                                  <p:childTnLst>
                                    <p:animMotion origin="layout" path="M -2.77778E-6 -4.81481E-6 L 0.04809 -0.01319 " pathEditMode="relative" rAng="0" ptsTypes="AA">
                                      <p:cBhvr>
                                        <p:cTn id="58" dur="2000" fill="hold"/>
                                        <p:tgtEl>
                                          <p:spTgt spid="17"/>
                                        </p:tgtEl>
                                        <p:attrNameLst>
                                          <p:attrName>ppt_x</p:attrName>
                                          <p:attrName>ppt_y</p:attrName>
                                        </p:attrNameLst>
                                      </p:cBhvr>
                                      <p:rCtr x="2396" y="-671"/>
                                    </p:animMotion>
                                  </p:childTnLst>
                                </p:cTn>
                              </p:par>
                              <p:par>
                                <p:cTn id="59" presetID="42" presetClass="path" presetSubtype="0" accel="50000" decel="50000" fill="hold" grpId="2" nodeType="withEffect">
                                  <p:stCondLst>
                                    <p:cond delay="0"/>
                                  </p:stCondLst>
                                  <p:childTnLst>
                                    <p:animMotion origin="layout" path="M -1.11111E-6 1.11111E-6 L 0.08264 -0.0125 " pathEditMode="relative" rAng="0" ptsTypes="AA">
                                      <p:cBhvr>
                                        <p:cTn id="60" dur="2000" fill="hold"/>
                                        <p:tgtEl>
                                          <p:spTgt spid="18"/>
                                        </p:tgtEl>
                                        <p:attrNameLst>
                                          <p:attrName>ppt_x</p:attrName>
                                          <p:attrName>ppt_y</p:attrName>
                                        </p:attrNameLst>
                                      </p:cBhvr>
                                      <p:rCtr x="4132" y="-625"/>
                                    </p:animMotion>
                                  </p:childTnLst>
                                </p:cTn>
                              </p:par>
                              <p:par>
                                <p:cTn id="61" presetID="42" presetClass="path" presetSubtype="0" accel="50000" decel="50000" fill="hold" grpId="2" nodeType="withEffect">
                                  <p:stCondLst>
                                    <p:cond delay="0"/>
                                  </p:stCondLst>
                                  <p:childTnLst>
                                    <p:animMotion origin="layout" path="M -2.77778E-6 -3.7037E-7 L 0.32795 0.26829 " pathEditMode="relative" rAng="0" ptsTypes="AA">
                                      <p:cBhvr>
                                        <p:cTn id="62" dur="2000" fill="hold"/>
                                        <p:tgtEl>
                                          <p:spTgt spid="19"/>
                                        </p:tgtEl>
                                        <p:attrNameLst>
                                          <p:attrName>ppt_x</p:attrName>
                                          <p:attrName>ppt_y</p:attrName>
                                        </p:attrNameLst>
                                      </p:cBhvr>
                                      <p:rCtr x="16389" y="13403"/>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250"/>
                                        <p:tgtEl>
                                          <p:spTgt spid="4"/>
                                        </p:tgtEl>
                                      </p:cBhvr>
                                    </p:animEffec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22" presetClass="entr" presetSubtype="8" fill="hold" grpId="0" nodeType="withEffect">
                                  <p:stCondLst>
                                    <p:cond delay="25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par>
                                <p:cTn id="103" presetID="22" presetClass="entr" presetSubtype="8" fill="hold" grpId="0" nodeType="withEffect">
                                  <p:stCondLst>
                                    <p:cond delay="250"/>
                                  </p:stCondLst>
                                  <p:childTnLst>
                                    <p:set>
                                      <p:cBhvr>
                                        <p:cTn id="104" dur="1" fill="hold">
                                          <p:stCondLst>
                                            <p:cond delay="0"/>
                                          </p:stCondLst>
                                        </p:cTn>
                                        <p:tgtEl>
                                          <p:spTgt spid="7"/>
                                        </p:tgtEl>
                                        <p:attrNameLst>
                                          <p:attrName>style.visibility</p:attrName>
                                        </p:attrNameLst>
                                      </p:cBhvr>
                                      <p:to>
                                        <p:strVal val="visible"/>
                                      </p:to>
                                    </p:set>
                                    <p:animEffect transition="in" filter="wipe(left)">
                                      <p:cBhvr>
                                        <p:cTn id="105" dur="500"/>
                                        <p:tgtEl>
                                          <p:spTgt spid="7"/>
                                        </p:tgtEl>
                                      </p:cBhvr>
                                    </p:animEffect>
                                  </p:childTnLst>
                                </p:cTn>
                              </p:par>
                              <p:par>
                                <p:cTn id="106" presetID="22" presetClass="entr" presetSubtype="8" fill="hold" grpId="0" nodeType="withEffect">
                                  <p:stCondLst>
                                    <p:cond delay="500"/>
                                  </p:stCondLst>
                                  <p:childTnLst>
                                    <p:set>
                                      <p:cBhvr>
                                        <p:cTn id="107" dur="1" fill="hold">
                                          <p:stCondLst>
                                            <p:cond delay="0"/>
                                          </p:stCondLst>
                                        </p:cTn>
                                        <p:tgtEl>
                                          <p:spTgt spid="6"/>
                                        </p:tgtEl>
                                        <p:attrNameLst>
                                          <p:attrName>style.visibility</p:attrName>
                                        </p:attrNameLst>
                                      </p:cBhvr>
                                      <p:to>
                                        <p:strVal val="visible"/>
                                      </p:to>
                                    </p:set>
                                    <p:animEffect transition="in" filter="wipe(left)">
                                      <p:cBhvr>
                                        <p:cTn id="108" dur="500"/>
                                        <p:tgtEl>
                                          <p:spTgt spid="6"/>
                                        </p:tgtEl>
                                      </p:cBhvr>
                                    </p:animEffect>
                                  </p:childTnLst>
                                </p:cTn>
                              </p:par>
                              <p:par>
                                <p:cTn id="109" presetID="22" presetClass="entr" presetSubtype="8" fill="hold" grpId="0" nodeType="withEffect">
                                  <p:stCondLst>
                                    <p:cond delay="50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par>
                                <p:cTn id="112" presetID="22" presetClass="entr" presetSubtype="8" fill="hold" grpId="0" nodeType="withEffect">
                                  <p:stCondLst>
                                    <p:cond delay="750"/>
                                  </p:stCondLst>
                                  <p:childTnLst>
                                    <p:set>
                                      <p:cBhvr>
                                        <p:cTn id="113" dur="1" fill="hold">
                                          <p:stCondLst>
                                            <p:cond delay="0"/>
                                          </p:stCondLst>
                                        </p:cTn>
                                        <p:tgtEl>
                                          <p:spTgt spid="9"/>
                                        </p:tgtEl>
                                        <p:attrNameLst>
                                          <p:attrName>style.visibility</p:attrName>
                                        </p:attrNameLst>
                                      </p:cBhvr>
                                      <p:to>
                                        <p:strVal val="visible"/>
                                      </p:to>
                                    </p:set>
                                    <p:animEffect transition="in" filter="wipe(left)">
                                      <p:cBhvr>
                                        <p:cTn id="1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5" grpId="0" animBg="1"/>
      <p:bldP spid="6" grpId="0" animBg="1"/>
      <p:bldP spid="7" grpId="0" animBg="1"/>
      <p:bldP spid="8" grpId="0" animBg="1"/>
      <p:bldP spid="9" grpId="0"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01EC2-66F2-4769-A24A-FB5C017D9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8" name="Title 1">
            <a:extLst>
              <a:ext uri="{FF2B5EF4-FFF2-40B4-BE49-F238E27FC236}">
                <a16:creationId xmlns:a16="http://schemas.microsoft.com/office/drawing/2014/main" id="{0E0DCCE3-E3B2-4FAB-B21C-9D4382EE194B}"/>
              </a:ext>
            </a:extLst>
          </p:cNvPr>
          <p:cNvSpPr txBox="1">
            <a:spLocks/>
          </p:cNvSpPr>
          <p:nvPr/>
        </p:nvSpPr>
        <p:spPr>
          <a:xfrm>
            <a:off x="6762146" y="4137394"/>
            <a:ext cx="206081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wrath</a:t>
            </a:r>
          </a:p>
        </p:txBody>
      </p:sp>
      <p:sp>
        <p:nvSpPr>
          <p:cNvPr id="4" name="Title 1">
            <a:extLst>
              <a:ext uri="{FF2B5EF4-FFF2-40B4-BE49-F238E27FC236}">
                <a16:creationId xmlns:a16="http://schemas.microsoft.com/office/drawing/2014/main" id="{F49B9FE0-E837-4E4D-8914-76EE0A838AA8}"/>
              </a:ext>
            </a:extLst>
          </p:cNvPr>
          <p:cNvSpPr txBox="1">
            <a:spLocks/>
          </p:cNvSpPr>
          <p:nvPr/>
        </p:nvSpPr>
        <p:spPr>
          <a:xfrm>
            <a:off x="5402133" y="1444024"/>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speak truth</a:t>
            </a:r>
          </a:p>
        </p:txBody>
      </p:sp>
      <p:sp>
        <p:nvSpPr>
          <p:cNvPr id="6" name="Title 1">
            <a:extLst>
              <a:ext uri="{FF2B5EF4-FFF2-40B4-BE49-F238E27FC236}">
                <a16:creationId xmlns:a16="http://schemas.microsoft.com/office/drawing/2014/main" id="{8DFABB94-9022-449D-9825-F77AED4C49C2}"/>
              </a:ext>
            </a:extLst>
          </p:cNvPr>
          <p:cNvSpPr txBox="1">
            <a:spLocks/>
          </p:cNvSpPr>
          <p:nvPr/>
        </p:nvSpPr>
        <p:spPr>
          <a:xfrm>
            <a:off x="468786" y="3468653"/>
            <a:ext cx="611419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angry, and do not sin</a:t>
            </a:r>
          </a:p>
        </p:txBody>
      </p:sp>
      <p:sp>
        <p:nvSpPr>
          <p:cNvPr id="3074" name="Rectangle 2"/>
          <p:cNvSpPr>
            <a:spLocks noGrp="1" noChangeArrowheads="1"/>
          </p:cNvSpPr>
          <p:nvPr>
            <p:ph type="title"/>
          </p:nvPr>
        </p:nvSpPr>
        <p:spPr>
          <a:xfrm>
            <a:off x="354843" y="618971"/>
            <a:ext cx="8372901"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putting away lying,  "Let each one of you speak truth with his neighbor, for we are members of one another.              Be angry, and do not sin": do not let the sun go down on your wrath, nor give place to the devil.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4:25-27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80703EF-2F1A-4627-8C55-B4937F78E5FF}"/>
              </a:ext>
            </a:extLst>
          </p:cNvPr>
          <p:cNvSpPr txBox="1">
            <a:spLocks noChangeArrowheads="1"/>
          </p:cNvSpPr>
          <p:nvPr/>
        </p:nvSpPr>
        <p:spPr bwMode="auto">
          <a:xfrm>
            <a:off x="5449056" y="1387854"/>
            <a:ext cx="3094986" cy="75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speak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F32BAF4-CF7D-47D6-96FA-623E9684FDD0}"/>
              </a:ext>
            </a:extLst>
          </p:cNvPr>
          <p:cNvSpPr txBox="1">
            <a:spLocks noChangeArrowheads="1"/>
          </p:cNvSpPr>
          <p:nvPr/>
        </p:nvSpPr>
        <p:spPr bwMode="auto">
          <a:xfrm>
            <a:off x="467043" y="3398835"/>
            <a:ext cx="6107588" cy="76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angry, and do not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E57902FB-BEE6-481F-B47D-B0B7F0827BBB}"/>
              </a:ext>
            </a:extLst>
          </p:cNvPr>
          <p:cNvSpPr txBox="1">
            <a:spLocks noChangeArrowheads="1"/>
          </p:cNvSpPr>
          <p:nvPr/>
        </p:nvSpPr>
        <p:spPr bwMode="auto">
          <a:xfrm>
            <a:off x="6881813" y="4073725"/>
            <a:ext cx="18172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4245E83-4E0F-4D14-882E-032F3C5AA097}"/>
              </a:ext>
            </a:extLst>
          </p:cNvPr>
          <p:cNvSpPr txBox="1">
            <a:spLocks noChangeArrowheads="1"/>
          </p:cNvSpPr>
          <p:nvPr/>
        </p:nvSpPr>
        <p:spPr bwMode="auto">
          <a:xfrm>
            <a:off x="6889834" y="4072223"/>
            <a:ext cx="18172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fester</a:t>
            </a:r>
            <a:endParaRPr kumimoji="0" lang="en-US" altLang="en-US" sz="44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Multiply 42">
            <a:extLst>
              <a:ext uri="{FF2B5EF4-FFF2-40B4-BE49-F238E27FC236}">
                <a16:creationId xmlns:a16="http://schemas.microsoft.com/office/drawing/2014/main" id="{7EEF66E8-6AAE-45E4-BBD3-AF6F6543B4A9}"/>
              </a:ext>
            </a:extLst>
          </p:cNvPr>
          <p:cNvSpPr/>
          <p:nvPr/>
        </p:nvSpPr>
        <p:spPr>
          <a:xfrm>
            <a:off x="7081451" y="4219315"/>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67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dissolve">
                                      <p:cBhvr>
                                        <p:cTn id="50" dur="500">
                                          <p:stCondLst>
                                            <p:cond delay="0"/>
                                          </p:stCondLst>
                                        </p:cTn>
                                        <p:tgtEl>
                                          <p:spTgt spid="10"/>
                                        </p:tgtEl>
                                      </p:cBhvr>
                                    </p:animEffect>
                                    <p:anim to="" calcmode="lin" valueType="num">
                                      <p:cBhvr>
                                        <p:cTn id="5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P spid="4" grpId="1"/>
      <p:bldP spid="6" grpId="0"/>
      <p:bldP spid="6" grpId="1"/>
      <p:bldP spid="3074" grpId="0"/>
      <p:bldP spid="5" grpId="0"/>
      <p:bldP spid="7" grpId="0"/>
      <p:bldP spid="9" grpId="0"/>
      <p:bldP spid="11" grpId="0"/>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B5CFE-43BD-4BEC-B112-7064C43AF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0" name="Title 1">
            <a:extLst>
              <a:ext uri="{FF2B5EF4-FFF2-40B4-BE49-F238E27FC236}">
                <a16:creationId xmlns:a16="http://schemas.microsoft.com/office/drawing/2014/main" id="{28C0415E-D1E5-4036-9122-E3D663531FAC}"/>
              </a:ext>
            </a:extLst>
          </p:cNvPr>
          <p:cNvSpPr txBox="1">
            <a:spLocks/>
          </p:cNvSpPr>
          <p:nvPr/>
        </p:nvSpPr>
        <p:spPr>
          <a:xfrm>
            <a:off x="1051777" y="5152163"/>
            <a:ext cx="689513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 for holiness</a:t>
            </a:r>
          </a:p>
        </p:txBody>
      </p:sp>
      <p:sp>
        <p:nvSpPr>
          <p:cNvPr id="8" name="Title 1">
            <a:extLst>
              <a:ext uri="{FF2B5EF4-FFF2-40B4-BE49-F238E27FC236}">
                <a16:creationId xmlns:a16="http://schemas.microsoft.com/office/drawing/2014/main" id="{1FE2A3D3-A45B-4DF4-9DA4-522319BDE0A4}"/>
              </a:ext>
            </a:extLst>
          </p:cNvPr>
          <p:cNvSpPr txBox="1">
            <a:spLocks/>
          </p:cNvSpPr>
          <p:nvPr/>
        </p:nvSpPr>
        <p:spPr>
          <a:xfrm>
            <a:off x="5409574" y="3814402"/>
            <a:ext cx="332139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now present</a:t>
            </a:r>
          </a:p>
        </p:txBody>
      </p:sp>
      <p:sp>
        <p:nvSpPr>
          <p:cNvPr id="4" name="Title 1">
            <a:extLst>
              <a:ext uri="{FF2B5EF4-FFF2-40B4-BE49-F238E27FC236}">
                <a16:creationId xmlns:a16="http://schemas.microsoft.com/office/drawing/2014/main" id="{ED15C845-A1F6-4CCA-AA23-03269F0F35DF}"/>
              </a:ext>
            </a:extLst>
          </p:cNvPr>
          <p:cNvSpPr txBox="1">
            <a:spLocks/>
          </p:cNvSpPr>
          <p:nvPr/>
        </p:nvSpPr>
        <p:spPr>
          <a:xfrm>
            <a:off x="3264837" y="2470626"/>
            <a:ext cx="18288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slaves</a:t>
            </a:r>
          </a:p>
        </p:txBody>
      </p:sp>
      <p:sp>
        <p:nvSpPr>
          <p:cNvPr id="6" name="Title 1">
            <a:extLst>
              <a:ext uri="{FF2B5EF4-FFF2-40B4-BE49-F238E27FC236}">
                <a16:creationId xmlns:a16="http://schemas.microsoft.com/office/drawing/2014/main" id="{6C33974B-35E5-4010-A8B5-C3061B09934A}"/>
              </a:ext>
            </a:extLst>
          </p:cNvPr>
          <p:cNvSpPr txBox="1">
            <a:spLocks/>
          </p:cNvSpPr>
          <p:nvPr/>
        </p:nvSpPr>
        <p:spPr>
          <a:xfrm>
            <a:off x="2962792" y="464486"/>
            <a:ext cx="35034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human terms</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speak in human terms because     of the weakness of your flesh.     For just as you presented your members as slaves of uncleanness, and of lawlessness leading to   more lawlessness, so now present your members as slaves of righteousness for holiness.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3381C34-8E89-45A1-9808-95BD405BA950}"/>
              </a:ext>
            </a:extLst>
          </p:cNvPr>
          <p:cNvSpPr txBox="1">
            <a:spLocks noChangeArrowheads="1"/>
          </p:cNvSpPr>
          <p:nvPr/>
        </p:nvSpPr>
        <p:spPr bwMode="auto">
          <a:xfrm>
            <a:off x="3252928" y="2405064"/>
            <a:ext cx="1847709" cy="76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slaves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C7F3621-6E81-4F5D-97CC-AC609EB0B596}"/>
              </a:ext>
            </a:extLst>
          </p:cNvPr>
          <p:cNvSpPr txBox="1">
            <a:spLocks noChangeArrowheads="1"/>
          </p:cNvSpPr>
          <p:nvPr/>
        </p:nvSpPr>
        <p:spPr bwMode="auto">
          <a:xfrm>
            <a:off x="2909011" y="402432"/>
            <a:ext cx="3625139" cy="75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human terms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0883237-74A1-44DB-AE8C-B8F5F777FB87}"/>
              </a:ext>
            </a:extLst>
          </p:cNvPr>
          <p:cNvSpPr txBox="1">
            <a:spLocks noChangeArrowheads="1"/>
          </p:cNvSpPr>
          <p:nvPr/>
        </p:nvSpPr>
        <p:spPr bwMode="auto">
          <a:xfrm>
            <a:off x="5334000" y="3755231"/>
            <a:ext cx="3476624" cy="74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now present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96E61AC-4950-4CD3-A191-91B67BBFD556}"/>
              </a:ext>
            </a:extLst>
          </p:cNvPr>
          <p:cNvSpPr txBox="1">
            <a:spLocks noChangeArrowheads="1"/>
          </p:cNvSpPr>
          <p:nvPr/>
        </p:nvSpPr>
        <p:spPr bwMode="auto">
          <a:xfrm>
            <a:off x="1260683" y="5095875"/>
            <a:ext cx="6472989" cy="75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 for holiness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3540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750"/>
                                        <p:tgtEl>
                                          <p:spTgt spid="10"/>
                                        </p:tgtEl>
                                      </p:cBhvr>
                                    </p:animEffect>
                                  </p:childTnLst>
                                </p:cTn>
                              </p:par>
                              <p:par>
                                <p:cTn id="44" presetID="18" presetClass="emph" presetSubtype="0" fill="hold" grpId="1" nodeType="withEffect">
                                  <p:stCondLst>
                                    <p:cond delay="400"/>
                                  </p:stCondLst>
                                  <p:childTnLst>
                                    <p:set>
                                      <p:cBhvr override="childStyle">
                                        <p:cTn id="45" dur="750" fill="hold"/>
                                        <p:tgtEl>
                                          <p:spTgt spid="10"/>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p:bldP spid="8" grpId="1"/>
      <p:bldP spid="4" grpId="0"/>
      <p:bldP spid="4" grpId="1"/>
      <p:bldP spid="6" grpId="0"/>
      <p:bldP spid="6" grpId="1"/>
      <p:bldP spid="3074" grpId="0"/>
      <p:bldP spid="5" grpId="0"/>
      <p:bldP spid="7" grpId="0"/>
      <p:bldP spid="9"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1A69E-3B34-429F-9757-1949C5EF6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75E0FA0A-868F-444B-9B1D-4453A4C1B738}"/>
              </a:ext>
            </a:extLst>
          </p:cNvPr>
          <p:cNvSpPr txBox="1">
            <a:spLocks/>
          </p:cNvSpPr>
          <p:nvPr/>
        </p:nvSpPr>
        <p:spPr>
          <a:xfrm>
            <a:off x="3781122" y="680189"/>
            <a:ext cx="272975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condemns</a:t>
            </a:r>
          </a:p>
        </p:txBody>
      </p:sp>
      <p:sp>
        <p:nvSpPr>
          <p:cNvPr id="3074" name="Rectangle 2"/>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our heart condemns us, God is greater than our heart, and knows all things. Beloved, if our heart does not condemn us, we have confidence toward God. And whatever we ask we receive from Him, because we keep His commandments and do those things that are pleasing in       His sight.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3:20-22 </a:t>
            </a:r>
          </a:p>
        </p:txBody>
      </p:sp>
      <p:sp>
        <p:nvSpPr>
          <p:cNvPr id="4" name="!!If">
            <a:extLst>
              <a:ext uri="{FF2B5EF4-FFF2-40B4-BE49-F238E27FC236}">
                <a16:creationId xmlns:a16="http://schemas.microsoft.com/office/drawing/2014/main" id="{71ED1AB8-1401-4A21-9A2C-71D68C0AB55C}"/>
              </a:ext>
            </a:extLst>
          </p:cNvPr>
          <p:cNvSpPr/>
          <p:nvPr/>
        </p:nvSpPr>
        <p:spPr>
          <a:xfrm>
            <a:off x="1450183" y="714375"/>
            <a:ext cx="531018" cy="53816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5" name="!!Is">
            <a:extLst>
              <a:ext uri="{FF2B5EF4-FFF2-40B4-BE49-F238E27FC236}">
                <a16:creationId xmlns:a16="http://schemas.microsoft.com/office/drawing/2014/main" id="{C332205A-FEF6-4937-BBB7-B185027D11DB}"/>
              </a:ext>
            </a:extLst>
          </p:cNvPr>
          <p:cNvSpPr/>
          <p:nvPr/>
        </p:nvSpPr>
        <p:spPr>
          <a:xfrm>
            <a:off x="7971607" y="722026"/>
            <a:ext cx="504853" cy="53464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Rectangle 2">
            <a:extLst>
              <a:ext uri="{FF2B5EF4-FFF2-40B4-BE49-F238E27FC236}">
                <a16:creationId xmlns:a16="http://schemas.microsoft.com/office/drawing/2014/main" id="{D8CF3F41-6A86-4ECC-85C2-85210646DD2F}"/>
              </a:ext>
            </a:extLst>
          </p:cNvPr>
          <p:cNvSpPr txBox="1">
            <a:spLocks noChangeArrowheads="1"/>
          </p:cNvSpPr>
          <p:nvPr/>
        </p:nvSpPr>
        <p:spPr bwMode="auto">
          <a:xfrm>
            <a:off x="3808017" y="616214"/>
            <a:ext cx="2680226" cy="75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condemns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9">
            <a:extLst>
              <a:ext uri="{FF2B5EF4-FFF2-40B4-BE49-F238E27FC236}">
                <a16:creationId xmlns:a16="http://schemas.microsoft.com/office/drawing/2014/main" id="{6D0580DE-14C5-477F-B434-24ABEBAE62F0}"/>
              </a:ext>
            </a:extLst>
          </p:cNvPr>
          <p:cNvSpPr>
            <a:spLocks noChangeArrowheads="1"/>
          </p:cNvSpPr>
          <p:nvPr/>
        </p:nvSpPr>
        <p:spPr bwMode="auto">
          <a:xfrm>
            <a:off x="6945812" y="629587"/>
            <a:ext cx="1116398" cy="7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Rectangle 6">
            <a:extLst>
              <a:ext uri="{FF2B5EF4-FFF2-40B4-BE49-F238E27FC236}">
                <a16:creationId xmlns:a16="http://schemas.microsoft.com/office/drawing/2014/main" id="{24220669-EE4B-4096-B19C-027FC39A87D2}"/>
              </a:ext>
            </a:extLst>
          </p:cNvPr>
          <p:cNvSpPr>
            <a:spLocks noChangeArrowheads="1"/>
          </p:cNvSpPr>
          <p:nvPr/>
        </p:nvSpPr>
        <p:spPr bwMode="auto">
          <a:xfrm>
            <a:off x="4440972" y="613817"/>
            <a:ext cx="141372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101600">
                    <a:srgbClr val="000000"/>
                  </a:glow>
                  <a:outerShdw blurRad="50800" dist="39000" dir="5460000" algn="tl">
                    <a:srgbClr val="000000">
                      <a:alpha val="38000"/>
                    </a:srgbClr>
                  </a:outerShdw>
                </a:effectLst>
                <a:uLnTx/>
                <a:uFillTx/>
                <a:latin typeface="Calibri" panose="020F0502020204030204" pitchFamily="34" charset="0"/>
                <a:ea typeface="+mn-ea"/>
                <a:cs typeface="+mn-cs"/>
              </a:rPr>
              <a:t>guilt</a:t>
            </a:r>
          </a:p>
        </p:txBody>
      </p:sp>
    </p:spTree>
    <p:extLst>
      <p:ext uri="{BB962C8B-B14F-4D97-AF65-F5344CB8AC3E}">
        <p14:creationId xmlns:p14="http://schemas.microsoft.com/office/powerpoint/2010/main" val="337299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stCondLst>
                                            <p:cond delay="0"/>
                                          </p:stCondLst>
                                        </p:cTn>
                                        <p:tgtEl>
                                          <p:spTgt spid="4"/>
                                        </p:tgtEl>
                                      </p:cBhvr>
                                    </p:animEffect>
                                    <p:anim to="" calcmode="lin" valueType="num">
                                      <p:cBhvr>
                                        <p:cTn id="1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stCondLst>
                                            <p:cond delay="0"/>
                                          </p:stCondLst>
                                        </p:cTn>
                                        <p:tgtEl>
                                          <p:spTgt spid="10"/>
                                        </p:tgtEl>
                                      </p:cBhvr>
                                    </p:animEffect>
                                    <p:anim to="" calcmode="lin" valueType="num">
                                      <p:cBhvr>
                                        <p:cTn id="3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stCondLst>
                                            <p:cond delay="0"/>
                                          </p:stCondLst>
                                        </p:cTn>
                                        <p:tgtEl>
                                          <p:spTgt spid="9"/>
                                        </p:tgtEl>
                                      </p:cBhvr>
                                    </p:animEffect>
                                    <p:anim to="" calcmode="lin" valueType="num">
                                      <p:cBhvr>
                                        <p:cTn id="3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9" fill="hold">
                            <p:stCondLst>
                              <p:cond delay="60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par>
                                <p:cTn id="43" presetID="0"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stCondLst>
                                            <p:cond delay="0"/>
                                          </p:stCondLst>
                                        </p:cTn>
                                        <p:tgtEl>
                                          <p:spTgt spid="5"/>
                                        </p:tgtEl>
                                      </p:cBhvr>
                                    </p:animEffect>
                                    <p:anim to="" calcmode="lin" valueType="num">
                                      <p:cBhvr>
                                        <p:cTn id="4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4" grpId="0" animBg="1"/>
      <p:bldP spid="5" grpId="0" animBg="1"/>
      <p:bldP spid="8" grpId="0"/>
      <p:bldP spid="9" grpId="0"/>
      <p:bldP spid="9" grpId="1"/>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1A69E-3B34-429F-9757-1949C5EF6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1F8A8078-682D-47F1-AE9C-33E19078C991}"/>
              </a:ext>
            </a:extLst>
          </p:cNvPr>
          <p:cNvSpPr txBox="1">
            <a:spLocks/>
          </p:cNvSpPr>
          <p:nvPr/>
        </p:nvSpPr>
        <p:spPr>
          <a:xfrm>
            <a:off x="5557091" y="2504568"/>
            <a:ext cx="27185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confidence</a:t>
            </a:r>
          </a:p>
        </p:txBody>
      </p:sp>
      <p:sp>
        <p:nvSpPr>
          <p:cNvPr id="9" name="Title 1">
            <a:extLst>
              <a:ext uri="{FF2B5EF4-FFF2-40B4-BE49-F238E27FC236}">
                <a16:creationId xmlns:a16="http://schemas.microsoft.com/office/drawing/2014/main" id="{5C2FE2FF-2470-406F-BC16-41059899C7E1}"/>
              </a:ext>
            </a:extLst>
          </p:cNvPr>
          <p:cNvSpPr txBox="1">
            <a:spLocks/>
          </p:cNvSpPr>
          <p:nvPr/>
        </p:nvSpPr>
        <p:spPr>
          <a:xfrm>
            <a:off x="1577228" y="3727737"/>
            <a:ext cx="19057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a:t>
            </a:r>
          </a:p>
        </p:txBody>
      </p:sp>
      <p:sp>
        <p:nvSpPr>
          <p:cNvPr id="11" name="Title 1">
            <a:extLst>
              <a:ext uri="{FF2B5EF4-FFF2-40B4-BE49-F238E27FC236}">
                <a16:creationId xmlns:a16="http://schemas.microsoft.com/office/drawing/2014/main" id="{C3D213C7-0CCF-4FEC-B39F-90E190B9E711}"/>
              </a:ext>
            </a:extLst>
          </p:cNvPr>
          <p:cNvSpPr txBox="1">
            <a:spLocks/>
          </p:cNvSpPr>
          <p:nvPr/>
        </p:nvSpPr>
        <p:spPr>
          <a:xfrm>
            <a:off x="936672" y="4333369"/>
            <a:ext cx="139774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keep</a:t>
            </a:r>
          </a:p>
        </p:txBody>
      </p:sp>
      <p:sp>
        <p:nvSpPr>
          <p:cNvPr id="13" name="Title 1">
            <a:extLst>
              <a:ext uri="{FF2B5EF4-FFF2-40B4-BE49-F238E27FC236}">
                <a16:creationId xmlns:a16="http://schemas.microsoft.com/office/drawing/2014/main" id="{A275B4FB-371B-44A7-AE99-853D6AD00600}"/>
              </a:ext>
            </a:extLst>
          </p:cNvPr>
          <p:cNvSpPr txBox="1">
            <a:spLocks/>
          </p:cNvSpPr>
          <p:nvPr/>
        </p:nvSpPr>
        <p:spPr>
          <a:xfrm>
            <a:off x="7289800" y="4326224"/>
            <a:ext cx="93048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a:t>
            </a:r>
          </a:p>
        </p:txBody>
      </p:sp>
      <p:sp>
        <p:nvSpPr>
          <p:cNvPr id="3074" name="Main Test"/>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our heart condemns us, God is greater than our heart, and knows all things. Beloved, if our heart does not condemn us, we have confidence toward God. And whatever we ask we receive from Him, because we keep His commandments and do those things that are pleasing in       His sight.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3:20-22 </a:t>
            </a:r>
          </a:p>
        </p:txBody>
      </p:sp>
      <p:sp>
        <p:nvSpPr>
          <p:cNvPr id="5" name="!!Is">
            <a:extLst>
              <a:ext uri="{FF2B5EF4-FFF2-40B4-BE49-F238E27FC236}">
                <a16:creationId xmlns:a16="http://schemas.microsoft.com/office/drawing/2014/main" id="{C332205A-FEF6-4937-BBB7-B185027D11DB}"/>
              </a:ext>
            </a:extLst>
          </p:cNvPr>
          <p:cNvSpPr/>
          <p:nvPr/>
        </p:nvSpPr>
        <p:spPr>
          <a:xfrm>
            <a:off x="4490067" y="2486768"/>
            <a:ext cx="1259993" cy="67997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6" name="!!If">
            <a:extLst>
              <a:ext uri="{FF2B5EF4-FFF2-40B4-BE49-F238E27FC236}">
                <a16:creationId xmlns:a16="http://schemas.microsoft.com/office/drawing/2014/main" id="{B1C41F98-6334-4FF0-B921-35D417017A4C}"/>
              </a:ext>
            </a:extLst>
          </p:cNvPr>
          <p:cNvSpPr/>
          <p:nvPr/>
        </p:nvSpPr>
        <p:spPr>
          <a:xfrm>
            <a:off x="4030932" y="1935772"/>
            <a:ext cx="529390" cy="530352"/>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Rectangle 2">
            <a:extLst>
              <a:ext uri="{FF2B5EF4-FFF2-40B4-BE49-F238E27FC236}">
                <a16:creationId xmlns:a16="http://schemas.microsoft.com/office/drawing/2014/main" id="{712BC30C-10DF-4FB6-B834-1D2186904667}"/>
              </a:ext>
            </a:extLst>
          </p:cNvPr>
          <p:cNvSpPr txBox="1">
            <a:spLocks noChangeArrowheads="1"/>
          </p:cNvSpPr>
          <p:nvPr/>
        </p:nvSpPr>
        <p:spPr bwMode="auto">
          <a:xfrm>
            <a:off x="5602288" y="2440736"/>
            <a:ext cx="2641600" cy="75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confidence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1D3C4FE-A815-4887-B4BD-1F1D4117C27B}"/>
              </a:ext>
            </a:extLst>
          </p:cNvPr>
          <p:cNvSpPr txBox="1">
            <a:spLocks noChangeArrowheads="1"/>
          </p:cNvSpPr>
          <p:nvPr/>
        </p:nvSpPr>
        <p:spPr bwMode="auto">
          <a:xfrm>
            <a:off x="1584512" y="3658347"/>
            <a:ext cx="1896876" cy="76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4FA7E7A-8BA2-4BED-B5E4-CC2D548FD07D}"/>
              </a:ext>
            </a:extLst>
          </p:cNvPr>
          <p:cNvSpPr txBox="1">
            <a:spLocks noChangeArrowheads="1"/>
          </p:cNvSpPr>
          <p:nvPr/>
        </p:nvSpPr>
        <p:spPr bwMode="auto">
          <a:xfrm>
            <a:off x="835819" y="4260057"/>
            <a:ext cx="1593056" cy="77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417BD0E-C977-4B29-880A-7AD71BC6159F}"/>
              </a:ext>
            </a:extLst>
          </p:cNvPr>
          <p:cNvSpPr txBox="1">
            <a:spLocks noChangeArrowheads="1"/>
          </p:cNvSpPr>
          <p:nvPr/>
        </p:nvSpPr>
        <p:spPr bwMode="auto">
          <a:xfrm>
            <a:off x="7296943" y="4265566"/>
            <a:ext cx="915987" cy="76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C4C1CAFA-45FC-4C4C-85AE-985521D51DDA}"/>
              </a:ext>
            </a:extLst>
          </p:cNvPr>
          <p:cNvSpPr>
            <a:spLocks noChangeArrowheads="1"/>
          </p:cNvSpPr>
          <p:nvPr/>
        </p:nvSpPr>
        <p:spPr bwMode="auto">
          <a:xfrm>
            <a:off x="6165269" y="2429555"/>
            <a:ext cx="141372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101600">
                    <a:srgbClr val="000000"/>
                  </a:glow>
                  <a:outerShdw blurRad="50800" dist="39000" dir="5460000" algn="tl">
                    <a:srgbClr val="000000">
                      <a:alpha val="38000"/>
                    </a:srgbClr>
                  </a:outerShdw>
                </a:effectLst>
                <a:uLnTx/>
                <a:uFillTx/>
                <a:latin typeface="Calibri" panose="020F0502020204030204" pitchFamily="34" charset="0"/>
                <a:ea typeface="+mn-ea"/>
                <a:cs typeface="+mn-cs"/>
              </a:rPr>
              <a:t>Trust</a:t>
            </a:r>
          </a:p>
        </p:txBody>
      </p:sp>
      <p:sp>
        <p:nvSpPr>
          <p:cNvPr id="16" name="Rectangle 12">
            <a:extLst>
              <a:ext uri="{FF2B5EF4-FFF2-40B4-BE49-F238E27FC236}">
                <a16:creationId xmlns:a16="http://schemas.microsoft.com/office/drawing/2014/main" id="{C2E8D340-32EB-4691-A38B-F4D046AE310A}"/>
              </a:ext>
            </a:extLst>
          </p:cNvPr>
          <p:cNvSpPr>
            <a:spLocks noChangeArrowheads="1"/>
          </p:cNvSpPr>
          <p:nvPr/>
        </p:nvSpPr>
        <p:spPr bwMode="auto">
          <a:xfrm>
            <a:off x="3152725" y="3554186"/>
            <a:ext cx="307825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forgiveness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7" name="Rectangle 12">
            <a:extLst>
              <a:ext uri="{FF2B5EF4-FFF2-40B4-BE49-F238E27FC236}">
                <a16:creationId xmlns:a16="http://schemas.microsoft.com/office/drawing/2014/main" id="{490B5B43-74E6-47D1-9432-D54882EB8851}"/>
              </a:ext>
            </a:extLst>
          </p:cNvPr>
          <p:cNvSpPr>
            <a:spLocks noChangeArrowheads="1"/>
          </p:cNvSpPr>
          <p:nvPr/>
        </p:nvSpPr>
        <p:spPr bwMode="auto">
          <a:xfrm>
            <a:off x="3178850" y="3670663"/>
            <a:ext cx="1785035" cy="70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peace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8" name="Rectangle 12">
            <a:extLst>
              <a:ext uri="{FF2B5EF4-FFF2-40B4-BE49-F238E27FC236}">
                <a16:creationId xmlns:a16="http://schemas.microsoft.com/office/drawing/2014/main" id="{90E0E18A-F5E4-4C3F-B5E9-92CD928BA9B0}"/>
              </a:ext>
            </a:extLst>
          </p:cNvPr>
          <p:cNvSpPr>
            <a:spLocks noChangeArrowheads="1"/>
          </p:cNvSpPr>
          <p:nvPr/>
        </p:nvSpPr>
        <p:spPr bwMode="auto">
          <a:xfrm>
            <a:off x="3165787" y="3685025"/>
            <a:ext cx="1497653" cy="67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love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9" name="Rectangle 12">
            <a:extLst>
              <a:ext uri="{FF2B5EF4-FFF2-40B4-BE49-F238E27FC236}">
                <a16:creationId xmlns:a16="http://schemas.microsoft.com/office/drawing/2014/main" id="{94A2E7A9-0CF7-4066-B152-F46B1868628C}"/>
              </a:ext>
            </a:extLst>
          </p:cNvPr>
          <p:cNvSpPr>
            <a:spLocks noChangeArrowheads="1"/>
          </p:cNvSpPr>
          <p:nvPr/>
        </p:nvSpPr>
        <p:spPr bwMode="auto">
          <a:xfrm>
            <a:off x="7405048" y="4918740"/>
            <a:ext cx="695012" cy="67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in</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1" name="Rectangle 2">
            <a:extLst>
              <a:ext uri="{FF2B5EF4-FFF2-40B4-BE49-F238E27FC236}">
                <a16:creationId xmlns:a16="http://schemas.microsoft.com/office/drawing/2014/main" id="{BEDABCFE-B6AE-439B-B4D6-202251B116AA}"/>
              </a:ext>
            </a:extLst>
          </p:cNvPr>
          <p:cNvSpPr txBox="1">
            <a:spLocks noChangeArrowheads="1"/>
          </p:cNvSpPr>
          <p:nvPr/>
        </p:nvSpPr>
        <p:spPr bwMode="auto">
          <a:xfrm>
            <a:off x="2685607" y="4250347"/>
            <a:ext cx="4108492" cy="79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commandments</a:t>
            </a:r>
          </a:p>
        </p:txBody>
      </p:sp>
      <p:sp>
        <p:nvSpPr>
          <p:cNvPr id="20" name="Rectangle 2" hidden="1">
            <a:extLst>
              <a:ext uri="{FF2B5EF4-FFF2-40B4-BE49-F238E27FC236}">
                <a16:creationId xmlns:a16="http://schemas.microsoft.com/office/drawing/2014/main" id="{A36FFAAB-B8FE-45F5-A4AA-1BA269C3E265}"/>
              </a:ext>
            </a:extLst>
          </p:cNvPr>
          <p:cNvSpPr txBox="1">
            <a:spLocks noChangeArrowheads="1"/>
          </p:cNvSpPr>
          <p:nvPr/>
        </p:nvSpPr>
        <p:spPr bwMode="auto">
          <a:xfrm>
            <a:off x="2830471" y="3358977"/>
            <a:ext cx="41084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commandments</a:t>
            </a:r>
          </a:p>
        </p:txBody>
      </p:sp>
    </p:spTree>
    <p:extLst>
      <p:ext uri="{BB962C8B-B14F-4D97-AF65-F5344CB8AC3E}">
        <p14:creationId xmlns:p14="http://schemas.microsoft.com/office/powerpoint/2010/main" val="19085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8" presetClass="emph" presetSubtype="0" fill="hold" grpId="1" nodeType="withEffect">
                                  <p:stCondLst>
                                    <p:cond delay="0"/>
                                  </p:stCondLst>
                                  <p:childTnLst>
                                    <p:set>
                                      <p:cBhvr override="childStyle">
                                        <p:cTn id="9" dur="500" fill="hold"/>
                                        <p:tgtEl>
                                          <p:spTgt spid="7"/>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stCondLst>
                                            <p:cond delay="0"/>
                                          </p:stCondLst>
                                        </p:cTn>
                                        <p:tgtEl>
                                          <p:spTgt spid="15"/>
                                        </p:tgtEl>
                                      </p:cBhvr>
                                    </p:animEffect>
                                    <p:anim to="" calcmode="lin" valueType="num">
                                      <p:cBhvr>
                                        <p:cTn id="1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9" presetClass="entr" presetSubtype="0" accel="10000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35"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36"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9" presetClass="entr" presetSubtype="0" accel="10000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
                                          </p:val>
                                        </p:tav>
                                        <p:tav tm="100000">
                                          <p:val>
                                            <p:strVal val="#ppt_y"/>
                                          </p:val>
                                        </p:tav>
                                      </p:tavLst>
                                    </p:anim>
                                  </p:childTnLst>
                                </p:cTn>
                              </p:par>
                              <p:par>
                                <p:cTn id="46" presetID="17" presetClass="exit" presetSubtype="2" fill="hold" grpId="1" nodeType="withEffect">
                                  <p:stCondLst>
                                    <p:cond delay="250"/>
                                  </p:stCondLst>
                                  <p:childTnLst>
                                    <p:anim calcmode="lin" valueType="num">
                                      <p:cBhvr>
                                        <p:cTn id="47" dur="500"/>
                                        <p:tgtEl>
                                          <p:spTgt spid="16"/>
                                        </p:tgtEl>
                                        <p:attrNameLst>
                                          <p:attrName>ppt_x</p:attrName>
                                        </p:attrNameLst>
                                      </p:cBhvr>
                                      <p:tavLst>
                                        <p:tav tm="0">
                                          <p:val>
                                            <p:strVal val="ppt_x"/>
                                          </p:val>
                                        </p:tav>
                                        <p:tav tm="100000">
                                          <p:val>
                                            <p:strVal val="ppt_x+ppt_w/2"/>
                                          </p:val>
                                        </p:tav>
                                      </p:tavLst>
                                    </p:anim>
                                    <p:anim calcmode="lin" valueType="num">
                                      <p:cBhvr>
                                        <p:cTn id="48" dur="500"/>
                                        <p:tgtEl>
                                          <p:spTgt spid="16"/>
                                        </p:tgtEl>
                                        <p:attrNameLst>
                                          <p:attrName>ppt_y</p:attrName>
                                        </p:attrNameLst>
                                      </p:cBhvr>
                                      <p:tavLst>
                                        <p:tav tm="0">
                                          <p:val>
                                            <p:strVal val="ppt_y"/>
                                          </p:val>
                                        </p:tav>
                                        <p:tav tm="100000">
                                          <p:val>
                                            <p:strVal val="ppt_y"/>
                                          </p:val>
                                        </p:tav>
                                      </p:tavLst>
                                    </p:anim>
                                    <p:anim calcmode="lin" valueType="num">
                                      <p:cBhvr>
                                        <p:cTn id="49" dur="500"/>
                                        <p:tgtEl>
                                          <p:spTgt spid="16"/>
                                        </p:tgtEl>
                                        <p:attrNameLst>
                                          <p:attrName>ppt_w</p:attrName>
                                        </p:attrNameLst>
                                      </p:cBhvr>
                                      <p:tavLst>
                                        <p:tav tm="0">
                                          <p:val>
                                            <p:strVal val="ppt_w"/>
                                          </p:val>
                                        </p:tav>
                                        <p:tav tm="100000">
                                          <p:val>
                                            <p:fltVal val="0"/>
                                          </p:val>
                                        </p:tav>
                                      </p:tavLst>
                                    </p:anim>
                                    <p:anim calcmode="lin" valueType="num">
                                      <p:cBhvr>
                                        <p:cTn id="50" dur="500"/>
                                        <p:tgtEl>
                                          <p:spTgt spid="16"/>
                                        </p:tgtEl>
                                        <p:attrNameLst>
                                          <p:attrName>ppt_h</p:attrName>
                                        </p:attrNameLst>
                                      </p:cBhvr>
                                      <p:tavLst>
                                        <p:tav tm="0">
                                          <p:val>
                                            <p:strVal val="ppt_h"/>
                                          </p:val>
                                        </p:tav>
                                        <p:tav tm="100000">
                                          <p:val>
                                            <p:strVal val="ppt_h"/>
                                          </p:val>
                                        </p:tav>
                                      </p:tavLst>
                                    </p:anim>
                                    <p:set>
                                      <p:cBhvr>
                                        <p:cTn id="51" dur="1" fill="hold">
                                          <p:stCondLst>
                                            <p:cond delay="4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57" dur="10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58" dur="10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
                                          </p:val>
                                        </p:tav>
                                        <p:tav tm="100000">
                                          <p:val>
                                            <p:strVal val="#ppt_y"/>
                                          </p:val>
                                        </p:tav>
                                      </p:tavLst>
                                    </p:anim>
                                  </p:childTnLst>
                                </p:cTn>
                              </p:par>
                              <p:par>
                                <p:cTn id="60" presetID="17" presetClass="exit" presetSubtype="2" fill="hold" grpId="1" nodeType="withEffect">
                                  <p:stCondLst>
                                    <p:cond delay="250"/>
                                  </p:stCondLst>
                                  <p:childTnLst>
                                    <p:anim calcmode="lin" valueType="num">
                                      <p:cBhvr>
                                        <p:cTn id="61" dur="500"/>
                                        <p:tgtEl>
                                          <p:spTgt spid="17"/>
                                        </p:tgtEl>
                                        <p:attrNameLst>
                                          <p:attrName>ppt_x</p:attrName>
                                        </p:attrNameLst>
                                      </p:cBhvr>
                                      <p:tavLst>
                                        <p:tav tm="0">
                                          <p:val>
                                            <p:strVal val="ppt_x"/>
                                          </p:val>
                                        </p:tav>
                                        <p:tav tm="100000">
                                          <p:val>
                                            <p:strVal val="ppt_x+ppt_w/2"/>
                                          </p:val>
                                        </p:tav>
                                      </p:tavLst>
                                    </p:anim>
                                    <p:anim calcmode="lin" valueType="num">
                                      <p:cBhvr>
                                        <p:cTn id="62" dur="500"/>
                                        <p:tgtEl>
                                          <p:spTgt spid="17"/>
                                        </p:tgtEl>
                                        <p:attrNameLst>
                                          <p:attrName>ppt_y</p:attrName>
                                        </p:attrNameLst>
                                      </p:cBhvr>
                                      <p:tavLst>
                                        <p:tav tm="0">
                                          <p:val>
                                            <p:strVal val="ppt_y"/>
                                          </p:val>
                                        </p:tav>
                                        <p:tav tm="100000">
                                          <p:val>
                                            <p:strVal val="ppt_y"/>
                                          </p:val>
                                        </p:tav>
                                      </p:tavLst>
                                    </p:anim>
                                    <p:anim calcmode="lin" valueType="num">
                                      <p:cBhvr>
                                        <p:cTn id="63" dur="500"/>
                                        <p:tgtEl>
                                          <p:spTgt spid="17"/>
                                        </p:tgtEl>
                                        <p:attrNameLst>
                                          <p:attrName>ppt_w</p:attrName>
                                        </p:attrNameLst>
                                      </p:cBhvr>
                                      <p:tavLst>
                                        <p:tav tm="0">
                                          <p:val>
                                            <p:strVal val="ppt_w"/>
                                          </p:val>
                                        </p:tav>
                                        <p:tav tm="100000">
                                          <p:val>
                                            <p:fltVal val="0"/>
                                          </p:val>
                                        </p:tav>
                                      </p:tavLst>
                                    </p:anim>
                                    <p:anim calcmode="lin" valueType="num">
                                      <p:cBhvr>
                                        <p:cTn id="64" dur="500"/>
                                        <p:tgtEl>
                                          <p:spTgt spid="17"/>
                                        </p:tgtEl>
                                        <p:attrNameLst>
                                          <p:attrName>ppt_h</p:attrName>
                                        </p:attrNameLst>
                                      </p:cBhvr>
                                      <p:tavLst>
                                        <p:tav tm="0">
                                          <p:val>
                                            <p:strVal val="ppt_h"/>
                                          </p:val>
                                        </p:tav>
                                        <p:tav tm="100000">
                                          <p:val>
                                            <p:strVal val="ppt_h"/>
                                          </p:val>
                                        </p:tav>
                                      </p:tavLst>
                                    </p:anim>
                                    <p:set>
                                      <p:cBhvr>
                                        <p:cTn id="65" dur="1" fill="hold">
                                          <p:stCondLst>
                                            <p:cond delay="499"/>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par>
                                <p:cTn id="71" presetID="18" presetClass="emph" presetSubtype="0" fill="hold" grpId="1" nodeType="withEffect">
                                  <p:stCondLst>
                                    <p:cond delay="0"/>
                                  </p:stCondLst>
                                  <p:childTnLst>
                                    <p:set>
                                      <p:cBhvr override="childStyle">
                                        <p:cTn id="72" dur="500" fill="hold"/>
                                        <p:tgtEl>
                                          <p:spTgt spid="11"/>
                                        </p:tgtEl>
                                        <p:attrNameLst>
                                          <p:attrName>style.textDecorationUnderline</p:attrName>
                                        </p:attrNameLst>
                                      </p:cBhvr>
                                      <p:to>
                                        <p:strVal val="true"/>
                                      </p:to>
                                    </p:set>
                                  </p:childTnLst>
                                </p:cTn>
                              </p:par>
                              <p:par>
                                <p:cTn id="73" presetID="22" presetClass="entr" presetSubtype="8"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left)">
                                      <p:cBhvr>
                                        <p:cTn id="75" dur="500"/>
                                        <p:tgtEl>
                                          <p:spTgt spid="12"/>
                                        </p:tgtEl>
                                      </p:cBhvr>
                                    </p:animEffect>
                                  </p:childTnLst>
                                </p:cTn>
                              </p:par>
                              <p:par>
                                <p:cTn id="76" presetID="17" presetClass="exit" presetSubtype="2" fill="hold" grpId="1" nodeType="withEffect">
                                  <p:stCondLst>
                                    <p:cond delay="0"/>
                                  </p:stCondLst>
                                  <p:childTnLst>
                                    <p:anim calcmode="lin" valueType="num">
                                      <p:cBhvr>
                                        <p:cTn id="77" dur="500"/>
                                        <p:tgtEl>
                                          <p:spTgt spid="18"/>
                                        </p:tgtEl>
                                        <p:attrNameLst>
                                          <p:attrName>ppt_x</p:attrName>
                                        </p:attrNameLst>
                                      </p:cBhvr>
                                      <p:tavLst>
                                        <p:tav tm="0">
                                          <p:val>
                                            <p:strVal val="ppt_x"/>
                                          </p:val>
                                        </p:tav>
                                        <p:tav tm="100000">
                                          <p:val>
                                            <p:strVal val="ppt_x+ppt_w/2"/>
                                          </p:val>
                                        </p:tav>
                                      </p:tavLst>
                                    </p:anim>
                                    <p:anim calcmode="lin" valueType="num">
                                      <p:cBhvr>
                                        <p:cTn id="78" dur="500"/>
                                        <p:tgtEl>
                                          <p:spTgt spid="18"/>
                                        </p:tgtEl>
                                        <p:attrNameLst>
                                          <p:attrName>ppt_y</p:attrName>
                                        </p:attrNameLst>
                                      </p:cBhvr>
                                      <p:tavLst>
                                        <p:tav tm="0">
                                          <p:val>
                                            <p:strVal val="ppt_y"/>
                                          </p:val>
                                        </p:tav>
                                        <p:tav tm="100000">
                                          <p:val>
                                            <p:strVal val="ppt_y"/>
                                          </p:val>
                                        </p:tav>
                                      </p:tavLst>
                                    </p:anim>
                                    <p:anim calcmode="lin" valueType="num">
                                      <p:cBhvr>
                                        <p:cTn id="79" dur="500"/>
                                        <p:tgtEl>
                                          <p:spTgt spid="18"/>
                                        </p:tgtEl>
                                        <p:attrNameLst>
                                          <p:attrName>ppt_w</p:attrName>
                                        </p:attrNameLst>
                                      </p:cBhvr>
                                      <p:tavLst>
                                        <p:tav tm="0">
                                          <p:val>
                                            <p:strVal val="ppt_w"/>
                                          </p:val>
                                        </p:tav>
                                        <p:tav tm="100000">
                                          <p:val>
                                            <p:fltVal val="0"/>
                                          </p:val>
                                        </p:tav>
                                      </p:tavLst>
                                    </p:anim>
                                    <p:anim calcmode="lin" valueType="num">
                                      <p:cBhvr>
                                        <p:cTn id="80" dur="500"/>
                                        <p:tgtEl>
                                          <p:spTgt spid="18"/>
                                        </p:tgtEl>
                                        <p:attrNameLst>
                                          <p:attrName>ppt_h</p:attrName>
                                        </p:attrNameLst>
                                      </p:cBhvr>
                                      <p:tavLst>
                                        <p:tav tm="0">
                                          <p:val>
                                            <p:strVal val="ppt_h"/>
                                          </p:val>
                                        </p:tav>
                                        <p:tav tm="100000">
                                          <p:val>
                                            <p:strVal val="ppt_h"/>
                                          </p:val>
                                        </p:tav>
                                      </p:tavLst>
                                    </p:anim>
                                    <p:set>
                                      <p:cBhvr>
                                        <p:cTn id="81" dur="1" fill="hold">
                                          <p:stCondLst>
                                            <p:cond delay="499"/>
                                          </p:stCondLst>
                                        </p:cTn>
                                        <p:tgtEl>
                                          <p:spTgt spid="1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par>
                                <p:cTn id="87" presetID="18" presetClass="emph" presetSubtype="0" fill="hold" grpId="1" nodeType="withEffect">
                                  <p:stCondLst>
                                    <p:cond delay="0"/>
                                  </p:stCondLst>
                                  <p:childTnLst>
                                    <p:set>
                                      <p:cBhvr override="childStyle">
                                        <p:cTn id="88" dur="500" fill="hold"/>
                                        <p:tgtEl>
                                          <p:spTgt spid="13"/>
                                        </p:tgtEl>
                                        <p:attrNameLst>
                                          <p:attrName>style.textDecorationUnderline</p:attrName>
                                        </p:attrNameLst>
                                      </p:cBhvr>
                                      <p:to>
                                        <p:strVal val="true"/>
                                      </p:to>
                                    </p:set>
                                  </p:childTnLst>
                                </p:cTn>
                              </p:par>
                              <p:par>
                                <p:cTn id="89" presetID="22" presetClass="entr" presetSubtype="8"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left)">
                                      <p:cBhvr>
                                        <p:cTn id="91" dur="500"/>
                                        <p:tgtEl>
                                          <p:spTgt spid="14"/>
                                        </p:tgtEl>
                                      </p:cBhvr>
                                    </p:animEffect>
                                  </p:childTnLst>
                                </p:cTn>
                              </p:par>
                              <p:par>
                                <p:cTn id="92" presetID="21" presetClass="entr" presetSubtype="8"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heel(8)">
                                      <p:cBhvr>
                                        <p:cTn id="94" dur="20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250"/>
                                        <p:tgtEl>
                                          <p:spTgt spid="21"/>
                                        </p:tgtEl>
                                      </p:cBhvr>
                                    </p:animEffect>
                                  </p:childTnLst>
                                </p:cTn>
                              </p:par>
                              <p:par>
                                <p:cTn id="100" presetID="6" presetClass="emph" presetSubtype="0" fill="hold" grpId="3" nodeType="withEffect">
                                  <p:stCondLst>
                                    <p:cond delay="0"/>
                                  </p:stCondLst>
                                  <p:childTnLst>
                                    <p:animScale>
                                      <p:cBhvr>
                                        <p:cTn id="101" dur="2000" fill="hold"/>
                                        <p:tgtEl>
                                          <p:spTgt spid="21"/>
                                        </p:tgtEl>
                                      </p:cBhvr>
                                      <p:by x="102000" y="102000"/>
                                    </p:animScale>
                                  </p:childTnLst>
                                </p:cTn>
                              </p:par>
                              <p:par>
                                <p:cTn id="102" presetID="42" presetClass="path" presetSubtype="0" accel="50000" decel="50000" fill="hold" grpId="2" nodeType="withEffect">
                                  <p:stCondLst>
                                    <p:cond delay="0"/>
                                  </p:stCondLst>
                                  <p:childTnLst>
                                    <p:animMotion origin="layout" path="M -2.77778E-6 2.22222E-6 L 0.01615 -0.13102 " pathEditMode="relative" rAng="0" ptsTypes="AA">
                                      <p:cBhvr>
                                        <p:cTn id="103" dur="2000" fill="hold"/>
                                        <p:tgtEl>
                                          <p:spTgt spid="21"/>
                                        </p:tgtEl>
                                        <p:attrNameLst>
                                          <p:attrName>ppt_x</p:attrName>
                                          <p:attrName>ppt_y</p:attrName>
                                        </p:attrNameLst>
                                      </p:cBhvr>
                                      <p:rCtr x="799" y="-6551"/>
                                    </p:animMotion>
                                  </p:childTnLst>
                                </p:cTn>
                              </p:par>
                              <p:par>
                                <p:cTn id="104" presetID="10" presetClass="exit" presetSubtype="0" fill="hold" grpId="1" nodeType="withEffect">
                                  <p:stCondLst>
                                    <p:cond delay="0"/>
                                  </p:stCondLst>
                                  <p:childTnLst>
                                    <p:animEffect transition="out" filter="fade">
                                      <p:cBhvr>
                                        <p:cTn id="105" dur="1250"/>
                                        <p:tgtEl>
                                          <p:spTgt spid="3074"/>
                                        </p:tgtEl>
                                      </p:cBhvr>
                                    </p:animEffect>
                                    <p:set>
                                      <p:cBhvr>
                                        <p:cTn id="106" dur="1" fill="hold">
                                          <p:stCondLst>
                                            <p:cond delay="1249"/>
                                          </p:stCondLst>
                                        </p:cTn>
                                        <p:tgtEl>
                                          <p:spTgt spid="307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3"/>
                                        </p:tgtEl>
                                      </p:cBhvr>
                                    </p:animEffect>
                                    <p:set>
                                      <p:cBhvr>
                                        <p:cTn id="115" dur="1" fill="hold">
                                          <p:stCondLst>
                                            <p:cond delay="499"/>
                                          </p:stCondLst>
                                        </p:cTn>
                                        <p:tgtEl>
                                          <p:spTgt spid="1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7"/>
                                        </p:tgtEl>
                                      </p:cBhvr>
                                    </p:animEffect>
                                    <p:set>
                                      <p:cBhvr>
                                        <p:cTn id="133" dur="1" fill="hold">
                                          <p:stCondLst>
                                            <p:cond delay="499"/>
                                          </p:stCondLst>
                                        </p:cTn>
                                        <p:tgtEl>
                                          <p:spTgt spid="7"/>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8"/>
                                        </p:tgtEl>
                                      </p:cBhvr>
                                    </p:animEffect>
                                    <p:set>
                                      <p:cBhvr>
                                        <p:cTn id="136" dur="1" fill="hold">
                                          <p:stCondLst>
                                            <p:cond delay="499"/>
                                          </p:stCondLst>
                                        </p:cTn>
                                        <p:tgtEl>
                                          <p:spTgt spid="8"/>
                                        </p:tgtEl>
                                        <p:attrNameLst>
                                          <p:attrName>style.visibility</p:attrName>
                                        </p:attrNameLst>
                                      </p:cBhvr>
                                      <p:to>
                                        <p:strVal val="hidden"/>
                                      </p:to>
                                    </p:set>
                                  </p:childTnLst>
                                </p:cTn>
                              </p:par>
                              <p:par>
                                <p:cTn id="137" presetID="17" presetClass="exit" presetSubtype="2" fill="hold" grpId="1" nodeType="withEffect">
                                  <p:stCondLst>
                                    <p:cond delay="0"/>
                                  </p:stCondLst>
                                  <p:childTnLst>
                                    <p:anim calcmode="lin" valueType="num">
                                      <p:cBhvr>
                                        <p:cTn id="138" dur="500"/>
                                        <p:tgtEl>
                                          <p:spTgt spid="19"/>
                                        </p:tgtEl>
                                        <p:attrNameLst>
                                          <p:attrName>ppt_x</p:attrName>
                                        </p:attrNameLst>
                                      </p:cBhvr>
                                      <p:tavLst>
                                        <p:tav tm="0">
                                          <p:val>
                                            <p:strVal val="ppt_x"/>
                                          </p:val>
                                        </p:tav>
                                        <p:tav tm="100000">
                                          <p:val>
                                            <p:strVal val="ppt_x+ppt_w/2"/>
                                          </p:val>
                                        </p:tav>
                                      </p:tavLst>
                                    </p:anim>
                                    <p:anim calcmode="lin" valueType="num">
                                      <p:cBhvr>
                                        <p:cTn id="139" dur="500"/>
                                        <p:tgtEl>
                                          <p:spTgt spid="19"/>
                                        </p:tgtEl>
                                        <p:attrNameLst>
                                          <p:attrName>ppt_y</p:attrName>
                                        </p:attrNameLst>
                                      </p:cBhvr>
                                      <p:tavLst>
                                        <p:tav tm="0">
                                          <p:val>
                                            <p:strVal val="ppt_y"/>
                                          </p:val>
                                        </p:tav>
                                        <p:tav tm="100000">
                                          <p:val>
                                            <p:strVal val="ppt_y"/>
                                          </p:val>
                                        </p:tav>
                                      </p:tavLst>
                                    </p:anim>
                                    <p:anim calcmode="lin" valueType="num">
                                      <p:cBhvr>
                                        <p:cTn id="140" dur="500"/>
                                        <p:tgtEl>
                                          <p:spTgt spid="19"/>
                                        </p:tgtEl>
                                        <p:attrNameLst>
                                          <p:attrName>ppt_w</p:attrName>
                                        </p:attrNameLst>
                                      </p:cBhvr>
                                      <p:tavLst>
                                        <p:tav tm="0">
                                          <p:val>
                                            <p:strVal val="ppt_w"/>
                                          </p:val>
                                        </p:tav>
                                        <p:tav tm="100000">
                                          <p:val>
                                            <p:fltVal val="0"/>
                                          </p:val>
                                        </p:tav>
                                      </p:tavLst>
                                    </p:anim>
                                    <p:anim calcmode="lin" valueType="num">
                                      <p:cBhvr>
                                        <p:cTn id="141" dur="500"/>
                                        <p:tgtEl>
                                          <p:spTgt spid="19"/>
                                        </p:tgtEl>
                                        <p:attrNameLst>
                                          <p:attrName>ppt_h</p:attrName>
                                        </p:attrNameLst>
                                      </p:cBhvr>
                                      <p:tavLst>
                                        <p:tav tm="0">
                                          <p:val>
                                            <p:strVal val="ppt_h"/>
                                          </p:val>
                                        </p:tav>
                                        <p:tav tm="100000">
                                          <p:val>
                                            <p:strVal val="ppt_h"/>
                                          </p:val>
                                        </p:tav>
                                      </p:tavLst>
                                    </p:anim>
                                    <p:set>
                                      <p:cBhvr>
                                        <p:cTn id="142" dur="1" fill="hold">
                                          <p:stCondLst>
                                            <p:cond delay="499"/>
                                          </p:stCondLst>
                                        </p:cTn>
                                        <p:tgtEl>
                                          <p:spTgt spid="1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5"/>
                                        </p:tgtEl>
                                      </p:cBhvr>
                                    </p:animEffect>
                                    <p:set>
                                      <p:cBhvr>
                                        <p:cTn id="1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1" grpId="0"/>
      <p:bldP spid="11" grpId="1"/>
      <p:bldP spid="11" grpId="2"/>
      <p:bldP spid="13" grpId="0"/>
      <p:bldP spid="13" grpId="1"/>
      <p:bldP spid="13" grpId="2"/>
      <p:bldP spid="3074" grpId="1"/>
      <p:bldP spid="5" grpId="1" animBg="1"/>
      <p:bldP spid="6" grpId="1" animBg="1"/>
      <p:bldP spid="8" grpId="0"/>
      <p:bldP spid="8" grpId="1"/>
      <p:bldP spid="10" grpId="0"/>
      <p:bldP spid="10" grpId="1"/>
      <p:bldP spid="12" grpId="0"/>
      <p:bldP spid="12" grpId="1"/>
      <p:bldP spid="14" grpId="0"/>
      <p:bldP spid="14" grpId="1"/>
      <p:bldP spid="15" grpId="0"/>
      <p:bldP spid="15" grpId="1"/>
      <p:bldP spid="16" grpId="0"/>
      <p:bldP spid="16" grpId="1"/>
      <p:bldP spid="17" grpId="0"/>
      <p:bldP spid="17" grpId="1"/>
      <p:bldP spid="18" grpId="0"/>
      <p:bldP spid="18" grpId="1"/>
      <p:bldP spid="19" grpId="0"/>
      <p:bldP spid="19" grpId="1"/>
      <p:bldP spid="21" grpId="0"/>
      <p:bldP spid="21" grpId="2"/>
      <p:bldP spid="21" grpId="3"/>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FA72AC-B5CA-4A9C-9788-5EACCAF7571D}"/>
              </a:ext>
            </a:extLst>
          </p:cNvPr>
          <p:cNvPicPr>
            <a:picLocks noChangeAspect="1"/>
          </p:cNvPicPr>
          <p:nvPr/>
        </p:nvPicPr>
        <p:blipFill rotWithShape="1">
          <a:blip r:embed="rId3">
            <a:extLst>
              <a:ext uri="{28A0092B-C50C-407E-A947-70E740481C1C}">
                <a14:useLocalDpi xmlns:a14="http://schemas.microsoft.com/office/drawing/2010/main" val="0"/>
              </a:ext>
            </a:extLst>
          </a:blip>
          <a:srcRect t="12816" b="16550"/>
          <a:stretch/>
        </p:blipFill>
        <p:spPr>
          <a:xfrm>
            <a:off x="0" y="1"/>
            <a:ext cx="9144000" cy="6858000"/>
          </a:xfrm>
          <a:prstGeom prst="rect">
            <a:avLst/>
          </a:prstGeom>
        </p:spPr>
      </p:pic>
      <p:sp>
        <p:nvSpPr>
          <p:cNvPr id="5" name="Title 1">
            <a:extLst>
              <a:ext uri="{FF2B5EF4-FFF2-40B4-BE49-F238E27FC236}">
                <a16:creationId xmlns:a16="http://schemas.microsoft.com/office/drawing/2014/main" id="{6D857F96-3F93-417A-AB7C-F784B2571F55}"/>
              </a:ext>
            </a:extLst>
          </p:cNvPr>
          <p:cNvSpPr txBox="1">
            <a:spLocks/>
          </p:cNvSpPr>
          <p:nvPr/>
        </p:nvSpPr>
        <p:spPr>
          <a:xfrm>
            <a:off x="3028950" y="929908"/>
            <a:ext cx="33401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should believe</a:t>
            </a:r>
          </a:p>
        </p:txBody>
      </p:sp>
      <p:sp>
        <p:nvSpPr>
          <p:cNvPr id="7" name="Title 1">
            <a:extLst>
              <a:ext uri="{FF2B5EF4-FFF2-40B4-BE49-F238E27FC236}">
                <a16:creationId xmlns:a16="http://schemas.microsoft.com/office/drawing/2014/main" id="{40A77C8A-0040-4273-AF96-25393C270416}"/>
              </a:ext>
            </a:extLst>
          </p:cNvPr>
          <p:cNvSpPr txBox="1">
            <a:spLocks/>
          </p:cNvSpPr>
          <p:nvPr/>
        </p:nvSpPr>
        <p:spPr>
          <a:xfrm>
            <a:off x="900113" y="2181652"/>
            <a:ext cx="41783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love one another</a:t>
            </a:r>
          </a:p>
        </p:txBody>
      </p:sp>
      <p:sp>
        <p:nvSpPr>
          <p:cNvPr id="9" name="Title 1">
            <a:extLst>
              <a:ext uri="{FF2B5EF4-FFF2-40B4-BE49-F238E27FC236}">
                <a16:creationId xmlns:a16="http://schemas.microsoft.com/office/drawing/2014/main" id="{AA5DFE7C-AF3E-4842-8828-CEE84ECE7F6A}"/>
              </a:ext>
            </a:extLst>
          </p:cNvPr>
          <p:cNvSpPr txBox="1">
            <a:spLocks/>
          </p:cNvSpPr>
          <p:nvPr/>
        </p:nvSpPr>
        <p:spPr>
          <a:xfrm>
            <a:off x="772319" y="3438952"/>
            <a:ext cx="60579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keeps His</a:t>
            </a:r>
            <a:r>
              <a:rPr kumimoji="0" lang="en-US" sz="41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commandments</a:t>
            </a:r>
            <a:endPar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11" name="Title 1">
            <a:extLst>
              <a:ext uri="{FF2B5EF4-FFF2-40B4-BE49-F238E27FC236}">
                <a16:creationId xmlns:a16="http://schemas.microsoft.com/office/drawing/2014/main" id="{515C6AEC-9664-4C90-A224-8DD49234D8A3}"/>
              </a:ext>
            </a:extLst>
          </p:cNvPr>
          <p:cNvSpPr txBox="1">
            <a:spLocks/>
          </p:cNvSpPr>
          <p:nvPr/>
        </p:nvSpPr>
        <p:spPr>
          <a:xfrm>
            <a:off x="1670050" y="5305058"/>
            <a:ext cx="15535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a:t>
            </a:r>
          </a:p>
        </p:txBody>
      </p:sp>
      <p:sp>
        <p:nvSpPr>
          <p:cNvPr id="13" name="Title 1">
            <a:extLst>
              <a:ext uri="{FF2B5EF4-FFF2-40B4-BE49-F238E27FC236}">
                <a16:creationId xmlns:a16="http://schemas.microsoft.com/office/drawing/2014/main" id="{F2D2F626-685F-4D8F-9322-D582954F87B9}"/>
              </a:ext>
            </a:extLst>
          </p:cNvPr>
          <p:cNvSpPr txBox="1">
            <a:spLocks/>
          </p:cNvSpPr>
          <p:nvPr/>
        </p:nvSpPr>
        <p:spPr>
          <a:xfrm>
            <a:off x="4394200" y="5308233"/>
            <a:ext cx="38100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has given us</a:t>
            </a:r>
          </a:p>
        </p:txBody>
      </p:sp>
      <p:sp>
        <p:nvSpPr>
          <p:cNvPr id="3074" name="Rectangle 2"/>
          <p:cNvSpPr>
            <a:spLocks noGrp="1" noChangeArrowheads="1"/>
          </p:cNvSpPr>
          <p:nvPr>
            <p:ph type="title"/>
          </p:nvPr>
        </p:nvSpPr>
        <p:spPr>
          <a:xfrm>
            <a:off x="800100" y="289719"/>
            <a:ext cx="7543800"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this is His commandment: that we should believe on the name of His Son Jesus Christ and love one another, as He gave us commandment. Now he who keeps His commandments abides in Him, and He in him. And by this we know that He abides in us, by the Spirit whom He has given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3:23-24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49142E3-DEF2-464A-AFEC-B6B019E79A04}"/>
              </a:ext>
            </a:extLst>
          </p:cNvPr>
          <p:cNvSpPr txBox="1">
            <a:spLocks noChangeArrowheads="1"/>
          </p:cNvSpPr>
          <p:nvPr/>
        </p:nvSpPr>
        <p:spPr bwMode="auto">
          <a:xfrm>
            <a:off x="2830471" y="3358977"/>
            <a:ext cx="41084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commandments</a:t>
            </a:r>
          </a:p>
        </p:txBody>
      </p:sp>
      <p:sp>
        <p:nvSpPr>
          <p:cNvPr id="6" name="Rectangle 2">
            <a:extLst>
              <a:ext uri="{FF2B5EF4-FFF2-40B4-BE49-F238E27FC236}">
                <a16:creationId xmlns:a16="http://schemas.microsoft.com/office/drawing/2014/main" id="{EF2764CF-C152-4249-BCF4-36917F48DA8A}"/>
              </a:ext>
            </a:extLst>
          </p:cNvPr>
          <p:cNvSpPr txBox="1">
            <a:spLocks noChangeArrowheads="1"/>
          </p:cNvSpPr>
          <p:nvPr/>
        </p:nvSpPr>
        <p:spPr bwMode="auto">
          <a:xfrm>
            <a:off x="2836069" y="853561"/>
            <a:ext cx="3742448" cy="78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should believe</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FD0299C-C148-4B15-95DC-5A0043B0F9E3}"/>
              </a:ext>
            </a:extLst>
          </p:cNvPr>
          <p:cNvSpPr txBox="1">
            <a:spLocks noChangeArrowheads="1"/>
          </p:cNvSpPr>
          <p:nvPr/>
        </p:nvSpPr>
        <p:spPr bwMode="auto">
          <a:xfrm>
            <a:off x="846481" y="2121502"/>
            <a:ext cx="4294372" cy="75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 one another</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7093AB6-A6B4-4A84-9F23-83A8D16C0EED}"/>
              </a:ext>
            </a:extLst>
          </p:cNvPr>
          <p:cNvSpPr txBox="1">
            <a:spLocks noChangeArrowheads="1"/>
          </p:cNvSpPr>
          <p:nvPr/>
        </p:nvSpPr>
        <p:spPr bwMode="auto">
          <a:xfrm>
            <a:off x="699186" y="3370199"/>
            <a:ext cx="62112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keeps His commandments</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66090DB-3859-46CA-9C5E-AFC24781C62A}"/>
              </a:ext>
            </a:extLst>
          </p:cNvPr>
          <p:cNvSpPr txBox="1">
            <a:spLocks noChangeArrowheads="1"/>
          </p:cNvSpPr>
          <p:nvPr/>
        </p:nvSpPr>
        <p:spPr bwMode="auto">
          <a:xfrm>
            <a:off x="1754981" y="5231606"/>
            <a:ext cx="1388269" cy="78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8AAAA789-76B7-4C33-8EB3-6DAECA79672C}"/>
              </a:ext>
            </a:extLst>
          </p:cNvPr>
          <p:cNvSpPr txBox="1">
            <a:spLocks noChangeArrowheads="1"/>
          </p:cNvSpPr>
          <p:nvPr/>
        </p:nvSpPr>
        <p:spPr bwMode="auto">
          <a:xfrm>
            <a:off x="4352668" y="5236434"/>
            <a:ext cx="3895981" cy="77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has given us</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9">
            <a:extLst>
              <a:ext uri="{FF2B5EF4-FFF2-40B4-BE49-F238E27FC236}">
                <a16:creationId xmlns:a16="http://schemas.microsoft.com/office/drawing/2014/main" id="{7FDC04D2-C90D-4B29-B4FE-0069C2731943}"/>
              </a:ext>
            </a:extLst>
          </p:cNvPr>
          <p:cNvSpPr>
            <a:spLocks noChangeArrowheads="1"/>
          </p:cNvSpPr>
          <p:nvPr/>
        </p:nvSpPr>
        <p:spPr bwMode="auto">
          <a:xfrm>
            <a:off x="1711249" y="5270578"/>
            <a:ext cx="147248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Spirit</a:t>
            </a:r>
            <a:endParaRPr kumimoji="0" lang="en-US" sz="41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Rectangle 9">
            <a:extLst>
              <a:ext uri="{FF2B5EF4-FFF2-40B4-BE49-F238E27FC236}">
                <a16:creationId xmlns:a16="http://schemas.microsoft.com/office/drawing/2014/main" id="{253FE212-8916-4604-BDD7-4398266BD65A}"/>
              </a:ext>
            </a:extLst>
          </p:cNvPr>
          <p:cNvSpPr>
            <a:spLocks noChangeArrowheads="1"/>
          </p:cNvSpPr>
          <p:nvPr/>
        </p:nvSpPr>
        <p:spPr bwMode="auto">
          <a:xfrm>
            <a:off x="4469606" y="5265644"/>
            <a:ext cx="91643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a:t>
            </a:r>
            <a:endParaRPr kumimoji="0" lang="en-US" sz="41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7" name="Rectangle 6">
            <a:extLst>
              <a:ext uri="{FF2B5EF4-FFF2-40B4-BE49-F238E27FC236}">
                <a16:creationId xmlns:a16="http://schemas.microsoft.com/office/drawing/2014/main" id="{C234A4FE-4003-4CDB-90D0-04FA8034365C}"/>
              </a:ext>
            </a:extLst>
          </p:cNvPr>
          <p:cNvSpPr>
            <a:spLocks noChangeArrowheads="1"/>
          </p:cNvSpPr>
          <p:nvPr/>
        </p:nvSpPr>
        <p:spPr bwMode="auto">
          <a:xfrm>
            <a:off x="783372" y="4023253"/>
            <a:ext cx="638234" cy="69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8" name="Rectangle 6">
            <a:extLst>
              <a:ext uri="{FF2B5EF4-FFF2-40B4-BE49-F238E27FC236}">
                <a16:creationId xmlns:a16="http://schemas.microsoft.com/office/drawing/2014/main" id="{E0D1CC43-0694-4FF3-8341-B2DB64AD49BA}"/>
              </a:ext>
            </a:extLst>
          </p:cNvPr>
          <p:cNvSpPr>
            <a:spLocks noChangeArrowheads="1"/>
          </p:cNvSpPr>
          <p:nvPr/>
        </p:nvSpPr>
        <p:spPr bwMode="auto">
          <a:xfrm>
            <a:off x="4082626" y="4023253"/>
            <a:ext cx="650012" cy="69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6">
            <a:extLst>
              <a:ext uri="{FF2B5EF4-FFF2-40B4-BE49-F238E27FC236}">
                <a16:creationId xmlns:a16="http://schemas.microsoft.com/office/drawing/2014/main" id="{D01293F8-B516-4533-B599-2520CDE7C56E}"/>
              </a:ext>
            </a:extLst>
          </p:cNvPr>
          <p:cNvSpPr>
            <a:spLocks noChangeArrowheads="1"/>
          </p:cNvSpPr>
          <p:nvPr/>
        </p:nvSpPr>
        <p:spPr bwMode="auto">
          <a:xfrm>
            <a:off x="6220345" y="4643438"/>
            <a:ext cx="650012" cy="70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50547991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6" presetClass="exit" presetSubtype="21" fill="hold" grpId="2" nodeType="withEffect">
                                  <p:stCondLst>
                                    <p:cond delay="0"/>
                                  </p:stCondLst>
                                  <p:childTnLst>
                                    <p:animEffect transition="out" filter="barn(inVertic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600"/>
                                        <p:tgtEl>
                                          <p:spTgt spid="9"/>
                                        </p:tgtEl>
                                      </p:cBhvr>
                                    </p:animEffect>
                                  </p:childTnLst>
                                </p:cTn>
                              </p:par>
                              <p:par>
                                <p:cTn id="48" presetID="18" presetClass="emph" presetSubtype="0" fill="hold" grpId="1" nodeType="withEffect">
                                  <p:stCondLst>
                                    <p:cond delay="0"/>
                                  </p:stCondLst>
                                  <p:childTnLst>
                                    <p:set>
                                      <p:cBhvr override="childStyle">
                                        <p:cTn id="49" dur="600" fill="hold"/>
                                        <p:tgtEl>
                                          <p:spTgt spid="9"/>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600"/>
                                        <p:tgtEl>
                                          <p:spTgt spid="10"/>
                                        </p:tgtEl>
                                      </p:cBhvr>
                                    </p:animEffect>
                                  </p:childTnLst>
                                </p:cTn>
                              </p:par>
                              <p:par>
                                <p:cTn id="53" presetID="16" presetClass="exit" presetSubtype="21" fill="hold" grpId="2" nodeType="withEffect">
                                  <p:stCondLst>
                                    <p:cond delay="0"/>
                                  </p:stCondLst>
                                  <p:childTnLst>
                                    <p:animEffect transition="out" filter="barn(inVertical)">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dissolve">
                                      <p:cBhvr>
                                        <p:cTn id="63" dur="500">
                                          <p:stCondLst>
                                            <p:cond delay="0"/>
                                          </p:stCondLst>
                                        </p:cTn>
                                        <p:tgtEl>
                                          <p:spTgt spid="17"/>
                                        </p:tgtEl>
                                      </p:cBhvr>
                                    </p:animEffect>
                                    <p:anim to="" calcmode="lin" valueType="num">
                                      <p:cBhvr>
                                        <p:cTn id="6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66" presetID="0" presetClass="entr" presetSubtype="0" fill="hold" grpId="0" nodeType="withEffect">
                                  <p:stCondLst>
                                    <p:cond delay="25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stCondLst>
                                            <p:cond delay="0"/>
                                          </p:stCondLst>
                                        </p:cTn>
                                        <p:tgtEl>
                                          <p:spTgt spid="18"/>
                                        </p:tgtEl>
                                      </p:cBhvr>
                                    </p:animEffect>
                                    <p:anim to="" calcmode="lin" valueType="num">
                                      <p:cBhvr>
                                        <p:cTn id="69"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71" presetID="0" presetClass="entr" presetSubtype="0" fill="hold" grpId="0" nodeType="withEffect">
                                  <p:stCondLst>
                                    <p:cond delay="500"/>
                                  </p:stCondLst>
                                  <p:childTnLst>
                                    <p:set>
                                      <p:cBhvr>
                                        <p:cTn id="72" dur="1" fill="hold">
                                          <p:stCondLst>
                                            <p:cond delay="0"/>
                                          </p:stCondLst>
                                        </p:cTn>
                                        <p:tgtEl>
                                          <p:spTgt spid="19"/>
                                        </p:tgtEl>
                                        <p:attrNameLst>
                                          <p:attrName>style.visibility</p:attrName>
                                        </p:attrNameLst>
                                      </p:cBhvr>
                                      <p:to>
                                        <p:strVal val="visible"/>
                                      </p:to>
                                    </p:set>
                                    <p:animEffect transition="in" filter="dissolve">
                                      <p:cBhvr>
                                        <p:cTn id="73" dur="500">
                                          <p:stCondLst>
                                            <p:cond delay="0"/>
                                          </p:stCondLst>
                                        </p:cTn>
                                        <p:tgtEl>
                                          <p:spTgt spid="19"/>
                                        </p:tgtEl>
                                      </p:cBhvr>
                                    </p:animEffect>
                                    <p:anim to="" calcmode="lin" valueType="num">
                                      <p:cBhvr>
                                        <p:cTn id="74"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75"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76" presetID="23" presetClass="exit" presetSubtype="32" fill="hold" grpId="1" nodeType="withEffect">
                                  <p:stCondLst>
                                    <p:cond delay="125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set>
                                      <p:cBhvr>
                                        <p:cTn id="79" dur="1" fill="hold">
                                          <p:stCondLst>
                                            <p:cond delay="499"/>
                                          </p:stCondLst>
                                        </p:cTn>
                                        <p:tgtEl>
                                          <p:spTgt spid="17"/>
                                        </p:tgtEl>
                                        <p:attrNameLst>
                                          <p:attrName>style.visibility</p:attrName>
                                        </p:attrNameLst>
                                      </p:cBhvr>
                                      <p:to>
                                        <p:strVal val="hidden"/>
                                      </p:to>
                                    </p:set>
                                  </p:childTnLst>
                                </p:cTn>
                              </p:par>
                              <p:par>
                                <p:cTn id="80" presetID="23" presetClass="exit" presetSubtype="32" fill="hold" grpId="1" nodeType="withEffect">
                                  <p:stCondLst>
                                    <p:cond delay="1250"/>
                                  </p:stCondLst>
                                  <p:childTnLst>
                                    <p:anim calcmode="lin" valueType="num">
                                      <p:cBhvr>
                                        <p:cTn id="81" dur="500"/>
                                        <p:tgtEl>
                                          <p:spTgt spid="18"/>
                                        </p:tgtEl>
                                        <p:attrNameLst>
                                          <p:attrName>ppt_w</p:attrName>
                                        </p:attrNameLst>
                                      </p:cBhvr>
                                      <p:tavLst>
                                        <p:tav tm="0">
                                          <p:val>
                                            <p:strVal val="ppt_w"/>
                                          </p:val>
                                        </p:tav>
                                        <p:tav tm="100000">
                                          <p:val>
                                            <p:fltVal val="0"/>
                                          </p:val>
                                        </p:tav>
                                      </p:tavLst>
                                    </p:anim>
                                    <p:anim calcmode="lin" valueType="num">
                                      <p:cBhvr>
                                        <p:cTn id="82" dur="500"/>
                                        <p:tgtEl>
                                          <p:spTgt spid="18"/>
                                        </p:tgtEl>
                                        <p:attrNameLst>
                                          <p:attrName>ppt_h</p:attrName>
                                        </p:attrNameLst>
                                      </p:cBhvr>
                                      <p:tavLst>
                                        <p:tav tm="0">
                                          <p:val>
                                            <p:strVal val="ppt_h"/>
                                          </p:val>
                                        </p:tav>
                                        <p:tav tm="100000">
                                          <p:val>
                                            <p:fltVal val="0"/>
                                          </p:val>
                                        </p:tav>
                                      </p:tavLst>
                                    </p:anim>
                                    <p:set>
                                      <p:cBhvr>
                                        <p:cTn id="83" dur="1" fill="hold">
                                          <p:stCondLst>
                                            <p:cond delay="499"/>
                                          </p:stCondLst>
                                        </p:cTn>
                                        <p:tgtEl>
                                          <p:spTgt spid="18"/>
                                        </p:tgtEl>
                                        <p:attrNameLst>
                                          <p:attrName>style.visibility</p:attrName>
                                        </p:attrNameLst>
                                      </p:cBhvr>
                                      <p:to>
                                        <p:strVal val="hidden"/>
                                      </p:to>
                                    </p:set>
                                  </p:childTnLst>
                                </p:cTn>
                              </p:par>
                              <p:par>
                                <p:cTn id="84" presetID="23" presetClass="exit" presetSubtype="32" fill="hold" grpId="1" nodeType="withEffect">
                                  <p:stCondLst>
                                    <p:cond delay="1250"/>
                                  </p:stCondLst>
                                  <p:childTnLst>
                                    <p:anim calcmode="lin" valueType="num">
                                      <p:cBhvr>
                                        <p:cTn id="85" dur="500"/>
                                        <p:tgtEl>
                                          <p:spTgt spid="19"/>
                                        </p:tgtEl>
                                        <p:attrNameLst>
                                          <p:attrName>ppt_w</p:attrName>
                                        </p:attrNameLst>
                                      </p:cBhvr>
                                      <p:tavLst>
                                        <p:tav tm="0">
                                          <p:val>
                                            <p:strVal val="ppt_w"/>
                                          </p:val>
                                        </p:tav>
                                        <p:tav tm="100000">
                                          <p:val>
                                            <p:fltVal val="0"/>
                                          </p:val>
                                        </p:tav>
                                      </p:tavLst>
                                    </p:anim>
                                    <p:anim calcmode="lin" valueType="num">
                                      <p:cBhvr>
                                        <p:cTn id="86" dur="500"/>
                                        <p:tgtEl>
                                          <p:spTgt spid="19"/>
                                        </p:tgtEl>
                                        <p:attrNameLst>
                                          <p:attrName>ppt_h</p:attrName>
                                        </p:attrNameLst>
                                      </p:cBhvr>
                                      <p:tavLst>
                                        <p:tav tm="0">
                                          <p:val>
                                            <p:strVal val="ppt_h"/>
                                          </p:val>
                                        </p:tav>
                                        <p:tav tm="100000">
                                          <p:val>
                                            <p:fltVal val="0"/>
                                          </p:val>
                                        </p:tav>
                                      </p:tavLst>
                                    </p:anim>
                                    <p:set>
                                      <p:cBhvr>
                                        <p:cTn id="87" dur="1" fill="hold">
                                          <p:stCondLst>
                                            <p:cond delay="499"/>
                                          </p:stCondLst>
                                        </p:cTn>
                                        <p:tgtEl>
                                          <p:spTgt spid="19"/>
                                        </p:tgtEl>
                                        <p:attrNameLst>
                                          <p:attrName>style.visibility</p:attrName>
                                        </p:attrNameLst>
                                      </p:cBhvr>
                                      <p:to>
                                        <p:strVal val="hidden"/>
                                      </p:to>
                                    </p:set>
                                  </p:childTnLst>
                                </p:cTn>
                              </p:par>
                              <p:par>
                                <p:cTn id="88" presetID="22" presetClass="entr" presetSubtype="8" fill="hold" grpId="0" nodeType="withEffect">
                                  <p:stCondLst>
                                    <p:cond delay="100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par>
                                <p:cTn id="91" presetID="18" presetClass="emph" presetSubtype="0" fill="hold" grpId="1" nodeType="withEffect">
                                  <p:stCondLst>
                                    <p:cond delay="1000"/>
                                  </p:stCondLst>
                                  <p:childTnLst>
                                    <p:set>
                                      <p:cBhvr override="childStyle">
                                        <p:cTn id="92" dur="500" fill="hold"/>
                                        <p:tgtEl>
                                          <p:spTgt spid="11"/>
                                        </p:tgtEl>
                                        <p:attrNameLst>
                                          <p:attrName>style.textDecorationUnderline</p:attrName>
                                        </p:attrNameLst>
                                      </p:cBhvr>
                                      <p:to>
                                        <p:strVal val="true"/>
                                      </p:to>
                                    </p:set>
                                  </p:childTnLst>
                                </p:cTn>
                              </p:par>
                              <p:par>
                                <p:cTn id="93" presetID="22" presetClass="entr" presetSubtype="8" fill="hold" grpId="0" nodeType="withEffect">
                                  <p:stCondLst>
                                    <p:cond delay="1000"/>
                                  </p:stCondLst>
                                  <p:childTnLst>
                                    <p:set>
                                      <p:cBhvr>
                                        <p:cTn id="94" dur="1" fill="hold">
                                          <p:stCondLst>
                                            <p:cond delay="0"/>
                                          </p:stCondLst>
                                        </p:cTn>
                                        <p:tgtEl>
                                          <p:spTgt spid="12"/>
                                        </p:tgtEl>
                                        <p:attrNameLst>
                                          <p:attrName>style.visibility</p:attrName>
                                        </p:attrNameLst>
                                      </p:cBhvr>
                                      <p:to>
                                        <p:strVal val="visible"/>
                                      </p:to>
                                    </p:set>
                                    <p:animEffect transition="in" filter="wipe(left)">
                                      <p:cBhvr>
                                        <p:cTn id="95" dur="500"/>
                                        <p:tgtEl>
                                          <p:spTgt spid="12"/>
                                        </p:tgtEl>
                                      </p:cBhvr>
                                    </p:animEffect>
                                  </p:childTnLst>
                                </p:cTn>
                              </p:par>
                              <p:par>
                                <p:cTn id="96" presetID="0" presetClass="entr" presetSubtype="0" fill="hold" grpId="0" nodeType="withEffect">
                                  <p:stCondLst>
                                    <p:cond delay="1250"/>
                                  </p:stCondLst>
                                  <p:iterate type="lt">
                                    <p:tmPct val="10000"/>
                                  </p:iterate>
                                  <p:childTnLst>
                                    <p:set>
                                      <p:cBhvr>
                                        <p:cTn id="97" dur="1" fill="hold">
                                          <p:stCondLst>
                                            <p:cond delay="0"/>
                                          </p:stCondLst>
                                        </p:cTn>
                                        <p:tgtEl>
                                          <p:spTgt spid="15"/>
                                        </p:tgtEl>
                                        <p:attrNameLst>
                                          <p:attrName>style.visibility</p:attrName>
                                        </p:attrNameLst>
                                      </p:cBhvr>
                                      <p:to>
                                        <p:strVal val="visible"/>
                                      </p:to>
                                    </p:set>
                                    <p:animEffect transition="in" filter="dissolve">
                                      <p:cBhvr>
                                        <p:cTn id="98" dur="500">
                                          <p:stCondLst>
                                            <p:cond delay="0"/>
                                          </p:stCondLst>
                                        </p:cTn>
                                        <p:tgtEl>
                                          <p:spTgt spid="15"/>
                                        </p:tgtEl>
                                      </p:cBhvr>
                                    </p:animEffect>
                                    <p:anim to="" calcmode="lin" valueType="num">
                                      <p:cBhvr>
                                        <p:cTn id="99"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00"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01" fill="hold">
                            <p:stCondLst>
                              <p:cond delay="2000"/>
                            </p:stCondLst>
                            <p:childTnLst>
                              <p:par>
                                <p:cTn id="102" presetID="26" presetClass="emph" presetSubtype="0" fill="hold" grpId="1" nodeType="afterEffect">
                                  <p:stCondLst>
                                    <p:cond delay="0"/>
                                  </p:stCondLst>
                                  <p:iterate type="lt">
                                    <p:tmPct val="0"/>
                                  </p:iterate>
                                  <p:childTnLst>
                                    <p:animEffect transition="out" filter="fade">
                                      <p:cBhvr>
                                        <p:cTn id="103" dur="500" tmFilter="0, 0; .2, .5; .8, .5; 1, 0"/>
                                        <p:tgtEl>
                                          <p:spTgt spid="15"/>
                                        </p:tgtEl>
                                      </p:cBhvr>
                                    </p:animEffect>
                                    <p:animScale>
                                      <p:cBhvr>
                                        <p:cTn id="104" dur="250" autoRev="1" fill="hold"/>
                                        <p:tgtEl>
                                          <p:spTgt spid="15"/>
                                        </p:tgtEl>
                                      </p:cBhvr>
                                      <p:by x="105000" y="105000"/>
                                    </p:animScale>
                                  </p:childTnLst>
                                </p:cTn>
                              </p:par>
                              <p:par>
                                <p:cTn id="105" presetID="22" presetClass="entr" presetSubtype="8"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par>
                                <p:cTn id="108" presetID="18" presetClass="emph" presetSubtype="0" fill="hold" grpId="1" nodeType="withEffect">
                                  <p:stCondLst>
                                    <p:cond delay="0"/>
                                  </p:stCondLst>
                                  <p:childTnLst>
                                    <p:set>
                                      <p:cBhvr override="childStyle">
                                        <p:cTn id="109" dur="500" fill="hold"/>
                                        <p:tgtEl>
                                          <p:spTgt spid="13"/>
                                        </p:tgtEl>
                                        <p:attrNameLst>
                                          <p:attrName>style.textDecorationUnderline</p:attrName>
                                        </p:attrNameLst>
                                      </p:cBhvr>
                                      <p:to>
                                        <p:strVal val="true"/>
                                      </p:to>
                                    </p:set>
                                  </p:childTnLst>
                                </p:cTn>
                              </p:par>
                              <p:par>
                                <p:cTn id="110" presetID="22" presetClass="entr" presetSubtype="8"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left)">
                                      <p:cBhvr>
                                        <p:cTn id="112" dur="500"/>
                                        <p:tgtEl>
                                          <p:spTgt spid="14"/>
                                        </p:tgtEl>
                                      </p:cBhvr>
                                    </p:animEffect>
                                  </p:childTnLst>
                                </p:cTn>
                              </p:par>
                              <p:par>
                                <p:cTn id="113" presetID="0" presetClass="entr" presetSubtype="0" fill="hold" grpId="0" nodeType="withEffect">
                                  <p:stCondLst>
                                    <p:cond delay="250"/>
                                  </p:stCondLst>
                                  <p:iterate type="lt">
                                    <p:tmPct val="10000"/>
                                  </p:iterate>
                                  <p:childTnLst>
                                    <p:set>
                                      <p:cBhvr>
                                        <p:cTn id="114" dur="1" fill="hold">
                                          <p:stCondLst>
                                            <p:cond delay="0"/>
                                          </p:stCondLst>
                                        </p:cTn>
                                        <p:tgtEl>
                                          <p:spTgt spid="16"/>
                                        </p:tgtEl>
                                        <p:attrNameLst>
                                          <p:attrName>style.visibility</p:attrName>
                                        </p:attrNameLst>
                                      </p:cBhvr>
                                      <p:to>
                                        <p:strVal val="visible"/>
                                      </p:to>
                                    </p:set>
                                    <p:animEffect transition="in" filter="dissolve">
                                      <p:cBhvr>
                                        <p:cTn id="115" dur="500">
                                          <p:stCondLst>
                                            <p:cond delay="0"/>
                                          </p:stCondLst>
                                        </p:cTn>
                                        <p:tgtEl>
                                          <p:spTgt spid="16"/>
                                        </p:tgtEl>
                                      </p:cBhvr>
                                    </p:animEffect>
                                    <p:anim to="" calcmode="lin" valueType="num">
                                      <p:cBhvr>
                                        <p:cTn id="11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17"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118" fill="hold">
                            <p:stCondLst>
                              <p:cond delay="2800"/>
                            </p:stCondLst>
                            <p:childTnLst>
                              <p:par>
                                <p:cTn id="119" presetID="26" presetClass="emph" presetSubtype="0" fill="hold" grpId="1" nodeType="afterEffect">
                                  <p:stCondLst>
                                    <p:cond delay="0"/>
                                  </p:stCondLst>
                                  <p:iterate type="lt">
                                    <p:tmPct val="0"/>
                                  </p:iterate>
                                  <p:childTnLst>
                                    <p:animEffect transition="out" filter="fade">
                                      <p:cBhvr>
                                        <p:cTn id="120" dur="500" tmFilter="0, 0; .2, .5; .8, .5; 1, 0"/>
                                        <p:tgtEl>
                                          <p:spTgt spid="16"/>
                                        </p:tgtEl>
                                      </p:cBhvr>
                                    </p:animEffect>
                                    <p:animScale>
                                      <p:cBhvr>
                                        <p:cTn id="12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9" grpId="0"/>
      <p:bldP spid="9" grpId="1"/>
      <p:bldP spid="11" grpId="0"/>
      <p:bldP spid="11" grpId="1"/>
      <p:bldP spid="13" grpId="0"/>
      <p:bldP spid="13" grpId="1"/>
      <p:bldP spid="3074" grpId="0"/>
      <p:bldP spid="4" grpId="1"/>
      <p:bldP spid="6" grpId="0"/>
      <p:bldP spid="6" grpId="1"/>
      <p:bldP spid="8" grpId="0"/>
      <p:bldP spid="8" grpId="1"/>
      <p:bldP spid="10" grpId="0"/>
      <p:bldP spid="12" grpId="0"/>
      <p:bldP spid="14" grpId="0"/>
      <p:bldP spid="15" grpId="0"/>
      <p:bldP spid="15" grpId="1"/>
      <p:bldP spid="16" grpId="0"/>
      <p:bldP spid="16" grpId="1"/>
      <p:bldP spid="17" grpId="0"/>
      <p:bldP spid="17" grpId="1"/>
      <p:bldP spid="18" grpId="0"/>
      <p:bldP spid="18" grpId="1"/>
      <p:bldP spid="19" grpId="0"/>
      <p:bldP spid="19"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03678-0483-4792-9E4D-E59AD0682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32FC07CF-7E87-4D4E-B377-DA2025F71ED5}"/>
              </a:ext>
            </a:extLst>
          </p:cNvPr>
          <p:cNvSpPr txBox="1">
            <a:spLocks/>
          </p:cNvSpPr>
          <p:nvPr/>
        </p:nvSpPr>
        <p:spPr>
          <a:xfrm>
            <a:off x="3118485" y="801529"/>
            <a:ext cx="299244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sin willfully</a:t>
            </a:r>
          </a:p>
        </p:txBody>
      </p:sp>
      <p:sp>
        <p:nvSpPr>
          <p:cNvPr id="9" name="Title 1">
            <a:extLst>
              <a:ext uri="{FF2B5EF4-FFF2-40B4-BE49-F238E27FC236}">
                <a16:creationId xmlns:a16="http://schemas.microsoft.com/office/drawing/2014/main" id="{41A09C36-59DD-4BD1-AF90-7316E9E849F6}"/>
              </a:ext>
            </a:extLst>
          </p:cNvPr>
          <p:cNvSpPr txBox="1">
            <a:spLocks/>
          </p:cNvSpPr>
          <p:nvPr/>
        </p:nvSpPr>
        <p:spPr>
          <a:xfrm>
            <a:off x="357665" y="2141220"/>
            <a:ext cx="25527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the truth</a:t>
            </a:r>
          </a:p>
        </p:txBody>
      </p:sp>
      <p:sp>
        <p:nvSpPr>
          <p:cNvPr id="11" name="Title 1">
            <a:extLst>
              <a:ext uri="{FF2B5EF4-FFF2-40B4-BE49-F238E27FC236}">
                <a16:creationId xmlns:a16="http://schemas.microsoft.com/office/drawing/2014/main" id="{BE4E7AB9-B0BD-42ED-A2E4-1C7C7FE67834}"/>
              </a:ext>
            </a:extLst>
          </p:cNvPr>
          <p:cNvSpPr txBox="1">
            <a:spLocks/>
          </p:cNvSpPr>
          <p:nvPr/>
        </p:nvSpPr>
        <p:spPr>
          <a:xfrm>
            <a:off x="1075849" y="2810827"/>
            <a:ext cx="41697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sacrifice for sins</a:t>
            </a:r>
          </a:p>
        </p:txBody>
      </p:sp>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we sin willfully after we have received the knowledge of the truth, there no longer remains a sacrifice for sins, but a certain fearful expectation of judgment, and fiery indignation which will devour the adversaries.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10:26-27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A84F784F-5E66-466E-832A-95421D4EB326}"/>
              </a:ext>
            </a:extLst>
          </p:cNvPr>
          <p:cNvSpPr txBox="1">
            <a:spLocks noChangeArrowheads="1"/>
          </p:cNvSpPr>
          <p:nvPr/>
        </p:nvSpPr>
        <p:spPr bwMode="auto">
          <a:xfrm>
            <a:off x="3117298" y="731044"/>
            <a:ext cx="1021582" cy="75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47B6254F-B7DD-4FF5-A539-F52129187D2F}"/>
              </a:ext>
            </a:extLst>
          </p:cNvPr>
          <p:cNvSpPr txBox="1">
            <a:spLocks noChangeArrowheads="1"/>
          </p:cNvSpPr>
          <p:nvPr/>
        </p:nvSpPr>
        <p:spPr bwMode="auto">
          <a:xfrm>
            <a:off x="3955807" y="2756079"/>
            <a:ext cx="1025546" cy="73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8" name="Rectangle 2">
            <a:extLst>
              <a:ext uri="{FF2B5EF4-FFF2-40B4-BE49-F238E27FC236}">
                <a16:creationId xmlns:a16="http://schemas.microsoft.com/office/drawing/2014/main" id="{07526DEA-75D1-4739-AD23-3045F35FB0F6}"/>
              </a:ext>
            </a:extLst>
          </p:cNvPr>
          <p:cNvSpPr txBox="1">
            <a:spLocks noChangeArrowheads="1"/>
          </p:cNvSpPr>
          <p:nvPr/>
        </p:nvSpPr>
        <p:spPr bwMode="auto">
          <a:xfrm>
            <a:off x="3067050" y="723699"/>
            <a:ext cx="3089810" cy="77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willfully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9327FF2-2352-4E68-9746-ADAF7EDDA4AA}"/>
              </a:ext>
            </a:extLst>
          </p:cNvPr>
          <p:cNvSpPr txBox="1">
            <a:spLocks noChangeArrowheads="1"/>
          </p:cNvSpPr>
          <p:nvPr/>
        </p:nvSpPr>
        <p:spPr bwMode="auto">
          <a:xfrm>
            <a:off x="445294" y="2064544"/>
            <a:ext cx="2398370" cy="77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980CD3F-27DB-4522-B806-AE1E759ECE42}"/>
              </a:ext>
            </a:extLst>
          </p:cNvPr>
          <p:cNvSpPr txBox="1">
            <a:spLocks noChangeArrowheads="1"/>
          </p:cNvSpPr>
          <p:nvPr/>
        </p:nvSpPr>
        <p:spPr bwMode="auto">
          <a:xfrm>
            <a:off x="1038225" y="2764858"/>
            <a:ext cx="4253540" cy="71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sacrifice for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quot;No&quot; Symbol 39">
            <a:extLst>
              <a:ext uri="{FF2B5EF4-FFF2-40B4-BE49-F238E27FC236}">
                <a16:creationId xmlns:a16="http://schemas.microsoft.com/office/drawing/2014/main" id="{6712C875-97A8-4152-911C-998730B7956E}"/>
              </a:ext>
            </a:extLst>
          </p:cNvPr>
          <p:cNvSpPr/>
          <p:nvPr/>
        </p:nvSpPr>
        <p:spPr>
          <a:xfrm>
            <a:off x="1864894" y="2743200"/>
            <a:ext cx="823899" cy="836688"/>
          </a:xfrm>
          <a:prstGeom prst="noSmoking">
            <a:avLst/>
          </a:prstGeom>
          <a:solidFill>
            <a:srgbClr val="FF0000"/>
          </a:solidFill>
          <a:ln>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6">
            <a:extLst>
              <a:ext uri="{FF2B5EF4-FFF2-40B4-BE49-F238E27FC236}">
                <a16:creationId xmlns:a16="http://schemas.microsoft.com/office/drawing/2014/main" id="{C19A8A33-E8FE-4F2D-86BE-D2A921F2EF60}"/>
              </a:ext>
            </a:extLst>
          </p:cNvPr>
          <p:cNvSpPr>
            <a:spLocks noChangeArrowheads="1"/>
          </p:cNvSpPr>
          <p:nvPr/>
        </p:nvSpPr>
        <p:spPr bwMode="auto">
          <a:xfrm>
            <a:off x="3934326" y="733926"/>
            <a:ext cx="486075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solidFill>
                  <a:srgbClr val="FFFFFF"/>
                </a:solidFill>
                <a:effectLst>
                  <a:glow rad="127000">
                    <a:srgbClr val="000000"/>
                  </a:glow>
                  <a:outerShdw blurRad="50800" dist="39000" dir="5460000" algn="tl">
                    <a:srgbClr val="000000">
                      <a:alpha val="38000"/>
                    </a:srgbClr>
                  </a:outerShdw>
                </a:effectLst>
                <a:uLnTx/>
                <a:uFillTx/>
                <a:latin typeface="Calibri" panose="020F0502020204030204" pitchFamily="34" charset="0"/>
                <a:ea typeface="+mn-ea"/>
                <a:cs typeface="+mn-cs"/>
              </a:rPr>
              <a:t>seared conscience</a:t>
            </a:r>
          </a:p>
        </p:txBody>
      </p:sp>
      <p:sp>
        <p:nvSpPr>
          <p:cNvPr id="15" name="Rectangle 2" hidden="1">
            <a:extLst>
              <a:ext uri="{FF2B5EF4-FFF2-40B4-BE49-F238E27FC236}">
                <a16:creationId xmlns:a16="http://schemas.microsoft.com/office/drawing/2014/main" id="{56E89074-E205-4235-AC9F-1E0E71C897B3}"/>
              </a:ext>
            </a:extLst>
          </p:cNvPr>
          <p:cNvSpPr txBox="1">
            <a:spLocks noChangeArrowheads="1"/>
          </p:cNvSpPr>
          <p:nvPr/>
        </p:nvSpPr>
        <p:spPr bwMode="auto">
          <a:xfrm>
            <a:off x="2510371" y="2078650"/>
            <a:ext cx="1039046" cy="74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CCFF"/>
                </a:solidFill>
                <a:effectLst>
                  <a:outerShdw blurRad="50800" algn="tl" rotWithShape="0">
                    <a:srgbClr val="000000"/>
                  </a:outerShdw>
                </a:effectLst>
                <a:latin typeface="Calibri" panose="020F0502020204030204" pitchFamily="34" charset="0"/>
              </a:rPr>
              <a:t>sin</a:t>
            </a:r>
          </a:p>
        </p:txBody>
      </p:sp>
      <p:sp>
        <p:nvSpPr>
          <p:cNvPr id="16" name="Rectangle 2" hidden="1">
            <a:extLst>
              <a:ext uri="{FF2B5EF4-FFF2-40B4-BE49-F238E27FC236}">
                <a16:creationId xmlns:a16="http://schemas.microsoft.com/office/drawing/2014/main" id="{CB8E57C1-D36C-4FE1-80E2-A8B8F0057E91}"/>
              </a:ext>
            </a:extLst>
          </p:cNvPr>
          <p:cNvSpPr txBox="1">
            <a:spLocks noChangeArrowheads="1"/>
          </p:cNvSpPr>
          <p:nvPr/>
        </p:nvSpPr>
        <p:spPr bwMode="auto">
          <a:xfrm>
            <a:off x="6112556" y="2039614"/>
            <a:ext cx="1016799" cy="82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CCFF"/>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68359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0"/>
                                  </p:stCondLst>
                                  <p:childTnLst>
                                    <p:set>
                                      <p:cBhvr override="childStyle">
                                        <p:cTn id="32" dur="500" fill="hold"/>
                                        <p:tgtEl>
                                          <p:spTgt spid="9"/>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18" presetClass="emph" presetSubtype="0" fill="hold" grpId="1" nodeType="withEffect">
                                  <p:stCondLst>
                                    <p:cond delay="400"/>
                                  </p:stCondLst>
                                  <p:childTnLst>
                                    <p:set>
                                      <p:cBhvr override="childStyle">
                                        <p:cTn id="40" dur="500" fill="hold"/>
                                        <p:tgtEl>
                                          <p:spTgt spid="11"/>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0" presetClass="entr" presetSubtype="0" fill="hold" grpId="0" nodeType="withEffect">
                                  <p:stCondLst>
                                    <p:cond delay="75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50"/>
                                        <p:tgtEl>
                                          <p:spTgt spid="6"/>
                                        </p:tgtEl>
                                      </p:cBhvr>
                                    </p:animEffect>
                                  </p:childTnLst>
                                </p:cTn>
                              </p:par>
                              <p:par>
                                <p:cTn id="57" presetID="42" presetClass="path" presetSubtype="0" accel="50000" decel="50000" fill="hold" grpId="2" nodeType="withEffect">
                                  <p:stCondLst>
                                    <p:cond delay="0"/>
                                  </p:stCondLst>
                                  <p:childTnLst>
                                    <p:animMotion origin="layout" path="M 4.72222E-6 -4.07407E-6 L 0.23576 -0.09814 " pathEditMode="relative" rAng="0" ptsTypes="AA">
                                      <p:cBhvr>
                                        <p:cTn id="58" dur="2000" fill="hold"/>
                                        <p:tgtEl>
                                          <p:spTgt spid="6"/>
                                        </p:tgtEl>
                                        <p:attrNameLst>
                                          <p:attrName>ppt_x</p:attrName>
                                          <p:attrName>ppt_y</p:attrName>
                                        </p:attrNameLst>
                                      </p:cBhvr>
                                      <p:rCtr x="11788" y="-4907"/>
                                    </p:animMotion>
                                  </p:childTnLst>
                                </p:cTn>
                              </p:par>
                              <p:par>
                                <p:cTn id="59" presetID="42" presetClass="path" presetSubtype="0" accel="50000" decel="50000" fill="hold" grpId="2" nodeType="withEffect">
                                  <p:stCondLst>
                                    <p:cond delay="0"/>
                                  </p:stCondLst>
                                  <p:childTnLst>
                                    <p:animMotion origin="layout" path="M -1.38889E-6 -4.07407E-6 L -0.06528 0.19607 " pathEditMode="relative" rAng="0" ptsTypes="AA">
                                      <p:cBhvr>
                                        <p:cTn id="60" dur="2000" fill="hold"/>
                                        <p:tgtEl>
                                          <p:spTgt spid="5"/>
                                        </p:tgtEl>
                                        <p:attrNameLst>
                                          <p:attrName>ppt_x</p:attrName>
                                          <p:attrName>ppt_y</p:attrName>
                                        </p:attrNameLst>
                                      </p:cBhvr>
                                      <p:rCtr x="-3264" y="9792"/>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1" grpId="0"/>
      <p:bldP spid="11" grpId="1"/>
      <p:bldP spid="11" grpId="2"/>
      <p:bldP spid="3074" grpId="0"/>
      <p:bldP spid="3074" grpId="1"/>
      <p:bldP spid="5" grpId="0"/>
      <p:bldP spid="5" grpId="2"/>
      <p:bldP spid="6" grpId="0"/>
      <p:bldP spid="6" grpId="2"/>
      <p:bldP spid="8" grpId="0"/>
      <p:bldP spid="8" grpId="1"/>
      <p:bldP spid="10" grpId="0"/>
      <p:bldP spid="10" grpId="1"/>
      <p:bldP spid="12" grpId="0"/>
      <p:bldP spid="12" grpId="1"/>
      <p:bldP spid="13" grpId="0" animBg="1"/>
      <p:bldP spid="13" grpId="1" animBg="1"/>
      <p:bldP spid="14" grpId="0"/>
      <p:bldP spid="14"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61F278-C9B6-4FE8-9B6D-872A44700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6067"/>
          </a:xfrm>
          <a:prstGeom prst="rect">
            <a:avLst/>
          </a:prstGeom>
        </p:spPr>
      </p:pic>
      <p:sp>
        <p:nvSpPr>
          <p:cNvPr id="7" name="Title 1">
            <a:extLst>
              <a:ext uri="{FF2B5EF4-FFF2-40B4-BE49-F238E27FC236}">
                <a16:creationId xmlns:a16="http://schemas.microsoft.com/office/drawing/2014/main" id="{81A8AE69-D22A-4E0E-8095-5AB6A12FEFA2}"/>
              </a:ext>
            </a:extLst>
          </p:cNvPr>
          <p:cNvSpPr txBox="1">
            <a:spLocks/>
          </p:cNvSpPr>
          <p:nvPr/>
        </p:nvSpPr>
        <p:spPr>
          <a:xfrm>
            <a:off x="254000" y="2136315"/>
            <a:ext cx="70104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commits sin is a slave of sin</a:t>
            </a:r>
          </a:p>
        </p:txBody>
      </p:sp>
      <p:sp>
        <p:nvSpPr>
          <p:cNvPr id="9" name="Title 1">
            <a:extLst>
              <a:ext uri="{FF2B5EF4-FFF2-40B4-BE49-F238E27FC236}">
                <a16:creationId xmlns:a16="http://schemas.microsoft.com/office/drawing/2014/main" id="{02262F3D-35C8-42B7-8C6A-6FDB5418E74E}"/>
              </a:ext>
            </a:extLst>
          </p:cNvPr>
          <p:cNvSpPr txBox="1">
            <a:spLocks/>
          </p:cNvSpPr>
          <p:nvPr/>
        </p:nvSpPr>
        <p:spPr>
          <a:xfrm>
            <a:off x="3465513" y="4152441"/>
            <a:ext cx="5054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Son makes you</a:t>
            </a:r>
          </a:p>
        </p:txBody>
      </p:sp>
      <p:sp>
        <p:nvSpPr>
          <p:cNvPr id="11" name="Title 1">
            <a:extLst>
              <a:ext uri="{FF2B5EF4-FFF2-40B4-BE49-F238E27FC236}">
                <a16:creationId xmlns:a16="http://schemas.microsoft.com/office/drawing/2014/main" id="{CE2B580B-A523-4349-9C98-3CEDF593208C}"/>
              </a:ext>
            </a:extLst>
          </p:cNvPr>
          <p:cNvSpPr txBox="1">
            <a:spLocks/>
          </p:cNvSpPr>
          <p:nvPr/>
        </p:nvSpPr>
        <p:spPr>
          <a:xfrm>
            <a:off x="4826001" y="4789165"/>
            <a:ext cx="1489074" cy="7305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free</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them, "Most assuredly, I say to you, whoever commits sin is a slave of sin. And a slave does not abide in the house forever, but a son abides forever. Therefore if the Son makes you free, you shall be free indeed."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8:34-36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FC331F6-B39F-43CC-9F6F-8DF24D9A4A85}"/>
              </a:ext>
            </a:extLst>
          </p:cNvPr>
          <p:cNvSpPr txBox="1">
            <a:spLocks noChangeArrowheads="1"/>
          </p:cNvSpPr>
          <p:nvPr/>
        </p:nvSpPr>
        <p:spPr bwMode="auto">
          <a:xfrm>
            <a:off x="2510371" y="2078650"/>
            <a:ext cx="1039046" cy="74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55D5CB46-AAE8-4F65-AD42-27EBCCC122BB}"/>
              </a:ext>
            </a:extLst>
          </p:cNvPr>
          <p:cNvSpPr txBox="1">
            <a:spLocks noChangeArrowheads="1"/>
          </p:cNvSpPr>
          <p:nvPr/>
        </p:nvSpPr>
        <p:spPr bwMode="auto">
          <a:xfrm>
            <a:off x="6112556" y="2039614"/>
            <a:ext cx="1016799" cy="82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8" name="Rectangle 2">
            <a:extLst>
              <a:ext uri="{FF2B5EF4-FFF2-40B4-BE49-F238E27FC236}">
                <a16:creationId xmlns:a16="http://schemas.microsoft.com/office/drawing/2014/main" id="{3D430603-D349-4987-9407-6C339ADB1795}"/>
              </a:ext>
            </a:extLst>
          </p:cNvPr>
          <p:cNvSpPr txBox="1">
            <a:spLocks noChangeArrowheads="1"/>
          </p:cNvSpPr>
          <p:nvPr/>
        </p:nvSpPr>
        <p:spPr bwMode="auto">
          <a:xfrm>
            <a:off x="317152" y="2062895"/>
            <a:ext cx="6900418" cy="77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commits sin is a slave of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32E0533-5EC4-497C-8B08-3D5D3E880AEF}"/>
              </a:ext>
            </a:extLst>
          </p:cNvPr>
          <p:cNvSpPr txBox="1">
            <a:spLocks noChangeArrowheads="1"/>
          </p:cNvSpPr>
          <p:nvPr/>
        </p:nvSpPr>
        <p:spPr bwMode="auto">
          <a:xfrm>
            <a:off x="3609528" y="4105275"/>
            <a:ext cx="4793903" cy="72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Son makes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7A1E22A-92DA-4862-88A6-F8E77DD4127F}"/>
              </a:ext>
            </a:extLst>
          </p:cNvPr>
          <p:cNvSpPr txBox="1">
            <a:spLocks noChangeArrowheads="1"/>
          </p:cNvSpPr>
          <p:nvPr/>
        </p:nvSpPr>
        <p:spPr bwMode="auto">
          <a:xfrm>
            <a:off x="4863752" y="4757293"/>
            <a:ext cx="14132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free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CB67EF8B-439D-4AFC-99E9-B1E058F59BEB}"/>
              </a:ext>
            </a:extLst>
          </p:cNvPr>
          <p:cNvSpPr txBox="1">
            <a:spLocks noChangeArrowheads="1"/>
          </p:cNvSpPr>
          <p:nvPr/>
        </p:nvSpPr>
        <p:spPr bwMode="auto">
          <a:xfrm>
            <a:off x="5231268" y="3469482"/>
            <a:ext cx="1026657" cy="77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13" name="Oval 44">
            <a:extLst>
              <a:ext uri="{FF2B5EF4-FFF2-40B4-BE49-F238E27FC236}">
                <a16:creationId xmlns:a16="http://schemas.microsoft.com/office/drawing/2014/main" id="{912ED2E9-992B-48CD-93ED-F90E57FD34C6}"/>
              </a:ext>
            </a:extLst>
          </p:cNvPr>
          <p:cNvSpPr/>
          <p:nvPr/>
        </p:nvSpPr>
        <p:spPr>
          <a:xfrm>
            <a:off x="3362960" y="2159000"/>
            <a:ext cx="596863" cy="60425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4" name="Rectangle 9">
            <a:extLst>
              <a:ext uri="{FF2B5EF4-FFF2-40B4-BE49-F238E27FC236}">
                <a16:creationId xmlns:a16="http://schemas.microsoft.com/office/drawing/2014/main" id="{2AF522C3-F5C5-4E51-B4B3-DDA4E9287B72}"/>
              </a:ext>
            </a:extLst>
          </p:cNvPr>
          <p:cNvSpPr>
            <a:spLocks noChangeArrowheads="1"/>
          </p:cNvSpPr>
          <p:nvPr/>
        </p:nvSpPr>
        <p:spPr bwMode="auto">
          <a:xfrm>
            <a:off x="4532064" y="4112676"/>
            <a:ext cx="1208336" cy="71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Son</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38520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250"/>
                                        <p:tgtEl>
                                          <p:spTgt spid="3074"/>
                                        </p:tgtEl>
                                      </p:cBhvr>
                                    </p:animEffect>
                                  </p:childTnLst>
                                </p:cTn>
                              </p:par>
                            </p:childTnLst>
                          </p:cTn>
                        </p:par>
                        <p:par>
                          <p:cTn id="8" fill="hold">
                            <p:stCondLst>
                              <p:cond delay="12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600"/>
                                        <p:tgtEl>
                                          <p:spTgt spid="7"/>
                                        </p:tgtEl>
                                      </p:cBhvr>
                                    </p:animEffect>
                                  </p:childTnLst>
                                </p:cTn>
                              </p:par>
                              <p:par>
                                <p:cTn id="20" presetID="18" presetClass="emph" presetSubtype="0" fill="hold" grpId="1" nodeType="withEffect">
                                  <p:stCondLst>
                                    <p:cond delay="0"/>
                                  </p:stCondLst>
                                  <p:childTnLst>
                                    <p:set>
                                      <p:cBhvr override="childStyle">
                                        <p:cTn id="21" dur="6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600"/>
                                        <p:tgtEl>
                                          <p:spTgt spid="8"/>
                                        </p:tgtEl>
                                      </p:cBhvr>
                                    </p:animEffect>
                                  </p:childTnLst>
                                </p:cTn>
                              </p:par>
                              <p:par>
                                <p:cTn id="25" presetID="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stCondLst>
                                            <p:cond delay="0"/>
                                          </p:stCondLst>
                                        </p:cTn>
                                        <p:tgtEl>
                                          <p:spTgt spid="13"/>
                                        </p:tgtEl>
                                      </p:cBhvr>
                                    </p:animEffect>
                                    <p:anim to="" calcmode="lin" valueType="num">
                                      <p:cBhvr>
                                        <p:cTn id="2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8" presetClass="emph" presetSubtype="0" fill="hold" grpId="1" nodeType="withEffect">
                                  <p:stCondLst>
                                    <p:cond delay="0"/>
                                  </p:stCondLst>
                                  <p:childTnLst>
                                    <p:set>
                                      <p:cBhvr override="childStyle">
                                        <p:cTn id="36" dur="500" fill="hold"/>
                                        <p:tgtEl>
                                          <p:spTgt spid="9"/>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75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18" presetClass="emph" presetSubtype="0" fill="hold" grpId="1" nodeType="withEffect">
                                  <p:stCondLst>
                                    <p:cond delay="750"/>
                                  </p:stCondLst>
                                  <p:childTnLst>
                                    <p:set>
                                      <p:cBhvr override="childStyle">
                                        <p:cTn id="44" dur="500" fill="hold"/>
                                        <p:tgtEl>
                                          <p:spTgt spid="11"/>
                                        </p:tgtEl>
                                        <p:attrNameLst>
                                          <p:attrName>style.textDecorationUnderline</p:attrName>
                                        </p:attrNameLst>
                                      </p:cBhvr>
                                      <p:to>
                                        <p:strVal val="true"/>
                                      </p:to>
                                    </p:set>
                                  </p:childTnLst>
                                </p:cTn>
                              </p:par>
                              <p:par>
                                <p:cTn id="45" presetID="22" presetClass="entr" presetSubtype="8" fill="hold" grpId="0" nodeType="withEffect">
                                  <p:stCondLst>
                                    <p:cond delay="7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0" presetClass="entr" presetSubtype="0" fill="hold" grpId="0" nodeType="withEffect">
                                  <p:stCondLst>
                                    <p:cond delay="300"/>
                                  </p:stCondLst>
                                  <p:iterate type="lt">
                                    <p:tmPct val="10000"/>
                                  </p:iterate>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stCondLst>
                                            <p:cond delay="0"/>
                                          </p:stCondLst>
                                        </p:cTn>
                                        <p:tgtEl>
                                          <p:spTgt spid="14"/>
                                        </p:tgtEl>
                                      </p:cBhvr>
                                    </p:animEffect>
                                    <p:anim to="" calcmode="lin" valueType="num">
                                      <p:cBhvr>
                                        <p:cTn id="5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53" presetID="26" presetClass="emph" presetSubtype="0" fill="hold" grpId="1" nodeType="withEffect">
                                  <p:stCondLst>
                                    <p:cond delay="900"/>
                                  </p:stCondLst>
                                  <p:iterate type="lt">
                                    <p:tmPct val="0"/>
                                  </p:iterate>
                                  <p:childTnLst>
                                    <p:animEffect transition="out" filter="fade">
                                      <p:cBhvr>
                                        <p:cTn id="54" dur="500" tmFilter="0, 0; .2, .5; .8, .5; 1, 0"/>
                                        <p:tgtEl>
                                          <p:spTgt spid="14"/>
                                        </p:tgtEl>
                                      </p:cBhvr>
                                    </p:animEffect>
                                    <p:animScale>
                                      <p:cBhvr>
                                        <p:cTn id="55" dur="250" autoRev="1" fill="hold"/>
                                        <p:tgtEl>
                                          <p:spTgt spid="14"/>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5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250"/>
                                        <p:tgtEl>
                                          <p:spTgt spid="4"/>
                                        </p:tgtEl>
                                      </p:cBhvr>
                                    </p:animEffect>
                                  </p:childTnLst>
                                </p:cTn>
                              </p:par>
                              <p:par>
                                <p:cTn id="64" presetID="42" presetClass="path" presetSubtype="0" accel="50000" decel="50000" fill="hold" grpId="2" nodeType="withEffect">
                                  <p:stCondLst>
                                    <p:cond delay="0"/>
                                  </p:stCondLst>
                                  <p:childTnLst>
                                    <p:animMotion origin="layout" path="M 5.55112E-17 2.59259E-6 L 0.29705 0.2044 " pathEditMode="relative" rAng="0" ptsTypes="AA">
                                      <p:cBhvr>
                                        <p:cTn id="65" dur="2000" fill="hold"/>
                                        <p:tgtEl>
                                          <p:spTgt spid="4"/>
                                        </p:tgtEl>
                                        <p:attrNameLst>
                                          <p:attrName>ppt_x</p:attrName>
                                          <p:attrName>ppt_y</p:attrName>
                                        </p:attrNameLst>
                                      </p:cBhvr>
                                      <p:rCtr x="14844" y="10208"/>
                                    </p:animMotion>
                                  </p:childTnLst>
                                </p:cTn>
                              </p:par>
                              <p:par>
                                <p:cTn id="66" presetID="42" presetClass="path" presetSubtype="0" accel="50000" decel="50000" fill="hold" grpId="2" nodeType="withEffect">
                                  <p:stCondLst>
                                    <p:cond delay="0"/>
                                  </p:stCondLst>
                                  <p:childTnLst>
                                    <p:animMotion origin="layout" path="M 1.66667E-6 2.59259E-6 L -0.09601 0.2044 " pathEditMode="relative" rAng="0" ptsTypes="AA">
                                      <p:cBhvr>
                                        <p:cTn id="67" dur="2000" fill="hold"/>
                                        <p:tgtEl>
                                          <p:spTgt spid="6"/>
                                        </p:tgtEl>
                                        <p:attrNameLst>
                                          <p:attrName>ppt_x</p:attrName>
                                          <p:attrName>ppt_y</p:attrName>
                                        </p:attrNameLst>
                                      </p:cBhvr>
                                      <p:rCtr x="-4809" y="10208"/>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2" nodeType="withEffect">
                                  <p:stCondLst>
                                    <p:cond delay="0"/>
                                  </p:stCondLst>
                                  <p:iterate type="lt">
                                    <p:tmPct val="0"/>
                                  </p:iterate>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par>
                          <p:cTn id="95" fill="hold">
                            <p:stCondLst>
                              <p:cond delay="2000"/>
                            </p:stCondLst>
                            <p:childTnLst>
                              <p:par>
                                <p:cTn id="96" presetID="10" presetClass="exit" presetSubtype="0" fill="hold" grpId="3" nodeType="afterEffect">
                                  <p:stCondLst>
                                    <p:cond delay="0"/>
                                  </p:stCondLst>
                                  <p:childTnLst>
                                    <p:animEffect transition="out" filter="fade">
                                      <p:cBhvr>
                                        <p:cTn id="97" dur="250"/>
                                        <p:tgtEl>
                                          <p:spTgt spid="6"/>
                                        </p:tgtEl>
                                      </p:cBhvr>
                                    </p:animEffect>
                                    <p:set>
                                      <p:cBhvr>
                                        <p:cTn id="98"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1" grpId="0"/>
      <p:bldP spid="11" grpId="1"/>
      <p:bldP spid="11" grpId="2"/>
      <p:bldP spid="3074" grpId="0"/>
      <p:bldP spid="3074" grpId="1"/>
      <p:bldP spid="4" grpId="0"/>
      <p:bldP spid="4" grpId="1"/>
      <p:bldP spid="4" grpId="2"/>
      <p:bldP spid="6" grpId="0"/>
      <p:bldP spid="6" grpId="1"/>
      <p:bldP spid="6" grpId="2"/>
      <p:bldP spid="6" grpId="3"/>
      <p:bldP spid="8" grpId="0"/>
      <p:bldP spid="8" grpId="1"/>
      <p:bldP spid="10" grpId="0"/>
      <p:bldP spid="10" grpId="1"/>
      <p:bldP spid="12" grpId="0"/>
      <p:bldP spid="12" grpId="1"/>
      <p:bldP spid="13" grpId="0" animBg="1"/>
      <p:bldP spid="13" grpId="1" animBg="1"/>
      <p:bldP spid="14" grpId="0"/>
      <p:bldP spid="14" grpId="1"/>
      <p:bldP spid="14" grpId="2"/>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EDA18-AEA8-4D82-894E-3C1E738C1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4975CB33-D46B-42B8-9A96-47EED84DA702}"/>
              </a:ext>
            </a:extLst>
          </p:cNvPr>
          <p:cNvSpPr txBox="1">
            <a:spLocks/>
          </p:cNvSpPr>
          <p:nvPr/>
        </p:nvSpPr>
        <p:spPr>
          <a:xfrm>
            <a:off x="3721100" y="3534911"/>
            <a:ext cx="164312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inside</a:t>
            </a:r>
          </a:p>
        </p:txBody>
      </p:sp>
      <p:sp>
        <p:nvSpPr>
          <p:cNvPr id="6" name="Title 1">
            <a:extLst>
              <a:ext uri="{FF2B5EF4-FFF2-40B4-BE49-F238E27FC236}">
                <a16:creationId xmlns:a16="http://schemas.microsoft.com/office/drawing/2014/main" id="{E09CF979-5F11-4312-8631-0BFA9D84BEA3}"/>
              </a:ext>
            </a:extLst>
          </p:cNvPr>
          <p:cNvSpPr txBox="1">
            <a:spLocks/>
          </p:cNvSpPr>
          <p:nvPr/>
        </p:nvSpPr>
        <p:spPr>
          <a:xfrm>
            <a:off x="6176170" y="2207638"/>
            <a:ext cx="201748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outside</a:t>
            </a:r>
          </a:p>
        </p:txBody>
      </p:sp>
      <p:sp>
        <p:nvSpPr>
          <p:cNvPr id="3074" name="Rectangle 2"/>
          <p:cNvSpPr>
            <a:spLocks noGrp="1" noChangeArrowheads="1"/>
          </p:cNvSpPr>
          <p:nvPr>
            <p:ph type="title"/>
          </p:nvPr>
        </p:nvSpPr>
        <p:spPr>
          <a:xfrm>
            <a:off x="882502" y="1472591"/>
            <a:ext cx="7464056" cy="34290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Flee sexual immorality. Every sin that a man does is outside the body, but he who commits sexual immorality sins against his own body.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6:18 </a:t>
            </a:r>
          </a:p>
        </p:txBody>
      </p:sp>
      <p:sp>
        <p:nvSpPr>
          <p:cNvPr id="4" name="Rectangle 2">
            <a:extLst>
              <a:ext uri="{FF2B5EF4-FFF2-40B4-BE49-F238E27FC236}">
                <a16:creationId xmlns:a16="http://schemas.microsoft.com/office/drawing/2014/main" id="{BEA184EB-62C9-45B7-8A57-D0F5462F9E9C}"/>
              </a:ext>
            </a:extLst>
          </p:cNvPr>
          <p:cNvSpPr txBox="1">
            <a:spLocks noChangeArrowheads="1"/>
          </p:cNvSpPr>
          <p:nvPr/>
        </p:nvSpPr>
        <p:spPr bwMode="auto">
          <a:xfrm>
            <a:off x="5231398" y="3469482"/>
            <a:ext cx="1026527" cy="77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2B4357AF-7635-42A5-856F-C12A569F4C75}"/>
              </a:ext>
            </a:extLst>
          </p:cNvPr>
          <p:cNvSpPr txBox="1">
            <a:spLocks noChangeArrowheads="1"/>
          </p:cNvSpPr>
          <p:nvPr/>
        </p:nvSpPr>
        <p:spPr bwMode="auto">
          <a:xfrm>
            <a:off x="6032500" y="2135981"/>
            <a:ext cx="2322286" cy="755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outside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12">
            <a:extLst>
              <a:ext uri="{FF2B5EF4-FFF2-40B4-BE49-F238E27FC236}">
                <a16:creationId xmlns:a16="http://schemas.microsoft.com/office/drawing/2014/main" id="{34137183-D15C-4468-9558-E21D9411CAAE}"/>
              </a:ext>
            </a:extLst>
          </p:cNvPr>
          <p:cNvSpPr>
            <a:spLocks noChangeArrowheads="1"/>
          </p:cNvSpPr>
          <p:nvPr/>
        </p:nvSpPr>
        <p:spPr bwMode="auto">
          <a:xfrm>
            <a:off x="8031389" y="2051826"/>
            <a:ext cx="1112612" cy="94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sins</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
        <p:nvSpPr>
          <p:cNvPr id="9" name="Rectangle 2">
            <a:extLst>
              <a:ext uri="{FF2B5EF4-FFF2-40B4-BE49-F238E27FC236}">
                <a16:creationId xmlns:a16="http://schemas.microsoft.com/office/drawing/2014/main" id="{02730795-95E9-4D55-9D53-449639033451}"/>
              </a:ext>
            </a:extLst>
          </p:cNvPr>
          <p:cNvSpPr txBox="1">
            <a:spLocks noChangeArrowheads="1"/>
          </p:cNvSpPr>
          <p:nvPr/>
        </p:nvSpPr>
        <p:spPr bwMode="auto">
          <a:xfrm>
            <a:off x="3383084" y="3479006"/>
            <a:ext cx="2322286" cy="74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inside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12">
            <a:extLst>
              <a:ext uri="{FF2B5EF4-FFF2-40B4-BE49-F238E27FC236}">
                <a16:creationId xmlns:a16="http://schemas.microsoft.com/office/drawing/2014/main" id="{833BF267-B7D5-4BEA-B1DE-B1A1C445A9CD}"/>
              </a:ext>
            </a:extLst>
          </p:cNvPr>
          <p:cNvSpPr>
            <a:spLocks noChangeArrowheads="1"/>
          </p:cNvSpPr>
          <p:nvPr/>
        </p:nvSpPr>
        <p:spPr bwMode="auto">
          <a:xfrm>
            <a:off x="5299912" y="3376533"/>
            <a:ext cx="1112612" cy="94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sins</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
        <p:nvSpPr>
          <p:cNvPr id="5" name="Rectangle 2" hidden="1">
            <a:extLst>
              <a:ext uri="{FF2B5EF4-FFF2-40B4-BE49-F238E27FC236}">
                <a16:creationId xmlns:a16="http://schemas.microsoft.com/office/drawing/2014/main" id="{08EA9107-5661-4E49-BE93-E401D34A0AF2}"/>
              </a:ext>
            </a:extLst>
          </p:cNvPr>
          <p:cNvSpPr txBox="1">
            <a:spLocks noChangeArrowheads="1"/>
          </p:cNvSpPr>
          <p:nvPr/>
        </p:nvSpPr>
        <p:spPr bwMode="auto">
          <a:xfrm>
            <a:off x="7405756" y="2388394"/>
            <a:ext cx="1023869" cy="73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992087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39" presetClass="entr" presetSubtype="0" accel="10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18" presetClass="emph" presetSubtype="0" fill="hold" grpId="1" nodeType="withEffect">
                                  <p:stCondLst>
                                    <p:cond delay="0"/>
                                  </p:stCondLst>
                                  <p:childTnLst>
                                    <p:set>
                                      <p:cBhvr override="childStyle">
                                        <p:cTn id="37" dur="500" fill="hold"/>
                                        <p:tgtEl>
                                          <p:spTgt spid="11"/>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39" presetClass="entr" presetSubtype="0" accel="100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42" presetClass="path" presetSubtype="0" accel="50000" decel="50000" fill="hold" grpId="2" nodeType="withEffect">
                                  <p:stCondLst>
                                    <p:cond delay="0"/>
                                  </p:stCondLst>
                                  <p:childTnLst>
                                    <p:animMotion origin="layout" path="M 5E-6 1.48148E-6 L 0.23785 -0.16042 " pathEditMode="relative" rAng="0" ptsTypes="AA">
                                      <p:cBhvr>
                                        <p:cTn id="53" dur="2000" fill="hold"/>
                                        <p:tgtEl>
                                          <p:spTgt spid="4"/>
                                        </p:tgtEl>
                                        <p:attrNameLst>
                                          <p:attrName>ppt_x</p:attrName>
                                          <p:attrName>ppt_y</p:attrName>
                                        </p:attrNameLst>
                                      </p:cBhvr>
                                      <p:rCtr x="11892" y="-8032"/>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6" grpId="0"/>
      <p:bldP spid="6" grpId="1"/>
      <p:bldP spid="6" grpId="2"/>
      <p:bldP spid="3074" grpId="0"/>
      <p:bldP spid="3074" grpId="1"/>
      <p:bldP spid="4" grpId="0"/>
      <p:bldP spid="4" grpId="1"/>
      <p:bldP spid="4" grpId="2"/>
      <p:bldP spid="7" grpId="0"/>
      <p:bldP spid="7" grpId="1"/>
      <p:bldP spid="8" grpId="0"/>
      <p:bldP spid="8" grpId="1"/>
      <p:bldP spid="9" grpId="0"/>
      <p:bldP spid="9"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282190-D3D0-4B02-B1FA-F9F5B495F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6" name="Title 1">
            <a:extLst>
              <a:ext uri="{FF2B5EF4-FFF2-40B4-BE49-F238E27FC236}">
                <a16:creationId xmlns:a16="http://schemas.microsoft.com/office/drawing/2014/main" id="{136EE89B-89D8-4D96-82B7-72BA8ED32A72}"/>
              </a:ext>
            </a:extLst>
          </p:cNvPr>
          <p:cNvSpPr txBox="1">
            <a:spLocks/>
          </p:cNvSpPr>
          <p:nvPr/>
        </p:nvSpPr>
        <p:spPr>
          <a:xfrm>
            <a:off x="3751693" y="2062678"/>
            <a:ext cx="375645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a just man</a:t>
            </a:r>
          </a:p>
        </p:txBody>
      </p:sp>
      <p:sp>
        <p:nvSpPr>
          <p:cNvPr id="3074" name="Rectangle 2"/>
          <p:cNvSpPr>
            <a:spLocks noGrp="1" noChangeArrowheads="1"/>
          </p:cNvSpPr>
          <p:nvPr>
            <p:ph type="title"/>
          </p:nvPr>
        </p:nvSpPr>
        <p:spPr>
          <a:xfrm>
            <a:off x="499730" y="1822580"/>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there is not a just man on earth who does good And does not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7:20 </a:t>
            </a:r>
          </a:p>
        </p:txBody>
      </p:sp>
      <p:sp>
        <p:nvSpPr>
          <p:cNvPr id="4" name="Rectangle 2">
            <a:extLst>
              <a:ext uri="{FF2B5EF4-FFF2-40B4-BE49-F238E27FC236}">
                <a16:creationId xmlns:a16="http://schemas.microsoft.com/office/drawing/2014/main" id="{C514730C-A237-4BEA-BCDB-2ADA148BA6A8}"/>
              </a:ext>
            </a:extLst>
          </p:cNvPr>
          <p:cNvSpPr txBox="1">
            <a:spLocks noChangeArrowheads="1"/>
          </p:cNvSpPr>
          <p:nvPr/>
        </p:nvSpPr>
        <p:spPr bwMode="auto">
          <a:xfrm>
            <a:off x="2827420" y="3357235"/>
            <a:ext cx="965912" cy="74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804B3EE1-22F4-48F2-A0F9-72926550228E}"/>
              </a:ext>
            </a:extLst>
          </p:cNvPr>
          <p:cNvSpPr txBox="1">
            <a:spLocks noChangeArrowheads="1"/>
          </p:cNvSpPr>
          <p:nvPr/>
        </p:nvSpPr>
        <p:spPr bwMode="auto">
          <a:xfrm>
            <a:off x="3738305" y="2009776"/>
            <a:ext cx="3779301" cy="74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a just man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C8D978D5-EA25-48B6-84FA-CF91CF54917E}"/>
              </a:ext>
            </a:extLst>
          </p:cNvPr>
          <p:cNvSpPr txBox="1">
            <a:spLocks noChangeArrowheads="1"/>
          </p:cNvSpPr>
          <p:nvPr/>
        </p:nvSpPr>
        <p:spPr bwMode="auto">
          <a:xfrm>
            <a:off x="7064917" y="2378869"/>
            <a:ext cx="936084" cy="75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550436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42" presetClass="path" presetSubtype="0" accel="50000" decel="50000" fill="hold" grpId="2" nodeType="withEffect">
                                  <p:stCondLst>
                                    <p:cond delay="0"/>
                                  </p:stCondLst>
                                  <p:childTnLst>
                                    <p:animMotion origin="layout" path="M 8.33333E-7 0 L 0.4618 -0.14236 " pathEditMode="relative" rAng="0" ptsTypes="AA">
                                      <p:cBhvr>
                                        <p:cTn id="28" dur="2000" fill="hold"/>
                                        <p:tgtEl>
                                          <p:spTgt spid="4"/>
                                        </p:tgtEl>
                                        <p:attrNameLst>
                                          <p:attrName>ppt_x</p:attrName>
                                          <p:attrName>ppt_y</p:attrName>
                                        </p:attrNameLst>
                                      </p:cBhvr>
                                      <p:rCtr x="23090" y="-7130"/>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CA518-26BF-430C-B702-144D3692B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D5AE210D-7288-499B-A666-473DE710D541}"/>
              </a:ext>
            </a:extLst>
          </p:cNvPr>
          <p:cNvSpPr txBox="1">
            <a:spLocks/>
          </p:cNvSpPr>
          <p:nvPr/>
        </p:nvSpPr>
        <p:spPr>
          <a:xfrm>
            <a:off x="7398763" y="2454422"/>
            <a:ext cx="103836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a:t>
            </a:r>
          </a:p>
        </p:txBody>
      </p:sp>
      <p:sp>
        <p:nvSpPr>
          <p:cNvPr id="6" name="Title 1">
            <a:extLst>
              <a:ext uri="{FF2B5EF4-FFF2-40B4-BE49-F238E27FC236}">
                <a16:creationId xmlns:a16="http://schemas.microsoft.com/office/drawing/2014/main" id="{4073AE14-3C37-49EC-98EE-56BCB27FD474}"/>
              </a:ext>
            </a:extLst>
          </p:cNvPr>
          <p:cNvSpPr txBox="1">
            <a:spLocks/>
          </p:cNvSpPr>
          <p:nvPr/>
        </p:nvSpPr>
        <p:spPr>
          <a:xfrm>
            <a:off x="1409251" y="2410420"/>
            <a:ext cx="5895191" cy="7300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devising of foolishness</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devising of foolishness is sin, And the scoffer is an abomination to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24:9 </a:t>
            </a:r>
          </a:p>
        </p:txBody>
      </p:sp>
      <p:sp>
        <p:nvSpPr>
          <p:cNvPr id="4" name="Rectangle 2">
            <a:extLst>
              <a:ext uri="{FF2B5EF4-FFF2-40B4-BE49-F238E27FC236}">
                <a16:creationId xmlns:a16="http://schemas.microsoft.com/office/drawing/2014/main" id="{ACE7E988-86FB-4E10-9EBE-150697C47B4D}"/>
              </a:ext>
            </a:extLst>
          </p:cNvPr>
          <p:cNvSpPr txBox="1">
            <a:spLocks noChangeArrowheads="1"/>
          </p:cNvSpPr>
          <p:nvPr/>
        </p:nvSpPr>
        <p:spPr bwMode="auto">
          <a:xfrm>
            <a:off x="7405756" y="2388394"/>
            <a:ext cx="1023869" cy="73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hidden="1">
            <a:extLst>
              <a:ext uri="{FF2B5EF4-FFF2-40B4-BE49-F238E27FC236}">
                <a16:creationId xmlns:a16="http://schemas.microsoft.com/office/drawing/2014/main" id="{E6BA96B6-D246-41A0-A6B8-19C091B007D4}"/>
              </a:ext>
            </a:extLst>
          </p:cNvPr>
          <p:cNvSpPr txBox="1">
            <a:spLocks noChangeArrowheads="1"/>
          </p:cNvSpPr>
          <p:nvPr/>
        </p:nvSpPr>
        <p:spPr bwMode="auto">
          <a:xfrm>
            <a:off x="3694666" y="3057486"/>
            <a:ext cx="1020209" cy="77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CDAB7E5B-EB09-4F54-BD12-C1C574535FD4}"/>
              </a:ext>
            </a:extLst>
          </p:cNvPr>
          <p:cNvSpPr txBox="1">
            <a:spLocks noChangeArrowheads="1"/>
          </p:cNvSpPr>
          <p:nvPr/>
        </p:nvSpPr>
        <p:spPr bwMode="auto">
          <a:xfrm>
            <a:off x="1407722" y="2376422"/>
            <a:ext cx="5895191" cy="76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devising of foolishness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Oval 44">
            <a:extLst>
              <a:ext uri="{FF2B5EF4-FFF2-40B4-BE49-F238E27FC236}">
                <a16:creationId xmlns:a16="http://schemas.microsoft.com/office/drawing/2014/main" id="{B741D043-D098-417A-A31C-90D9D3FE997E}"/>
              </a:ext>
            </a:extLst>
          </p:cNvPr>
          <p:cNvSpPr/>
          <p:nvPr/>
        </p:nvSpPr>
        <p:spPr>
          <a:xfrm>
            <a:off x="6992470" y="2485016"/>
            <a:ext cx="562648" cy="576086"/>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0" name="Rectangle 2">
            <a:extLst>
              <a:ext uri="{FF2B5EF4-FFF2-40B4-BE49-F238E27FC236}">
                <a16:creationId xmlns:a16="http://schemas.microsoft.com/office/drawing/2014/main" id="{AA4291A3-BE3D-49B3-9D2C-44CBAC66C267}"/>
              </a:ext>
            </a:extLst>
          </p:cNvPr>
          <p:cNvSpPr txBox="1">
            <a:spLocks noChangeArrowheads="1"/>
          </p:cNvSpPr>
          <p:nvPr/>
        </p:nvSpPr>
        <p:spPr bwMode="auto">
          <a:xfrm>
            <a:off x="7409521" y="2378156"/>
            <a:ext cx="10174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33850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2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600"/>
                                        <p:tgtEl>
                                          <p:spTgt spid="6"/>
                                        </p:tgtEl>
                                      </p:cBhvr>
                                    </p:animEffect>
                                  </p:childTnLst>
                                </p:cTn>
                              </p:par>
                              <p:par>
                                <p:cTn id="20" presetID="18" presetClass="emph" presetSubtype="0" fill="hold" grpId="1" nodeType="withEffect">
                                  <p:stCondLst>
                                    <p:cond delay="0"/>
                                  </p:stCondLst>
                                  <p:childTnLst>
                                    <p:set>
                                      <p:cBhvr override="childStyle">
                                        <p:cTn id="21" dur="6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600"/>
                                        <p:tgtEl>
                                          <p:spTgt spid="7"/>
                                        </p:tgtEl>
                                      </p:cBhvr>
                                    </p:animEffect>
                                  </p:childTnLst>
                                </p:cTn>
                              </p:par>
                              <p:par>
                                <p:cTn id="25" presetID="0"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stCondLst>
                                            <p:cond delay="0"/>
                                          </p:stCondLst>
                                        </p:cTn>
                                        <p:tgtEl>
                                          <p:spTgt spid="8"/>
                                        </p:tgtEl>
                                      </p:cBhvr>
                                    </p:animEffect>
                                    <p:anim to="" calcmode="lin" valueType="num">
                                      <p:cBhvr>
                                        <p:cTn id="2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0" presetID="22" presetClass="entr" presetSubtype="8" fill="hold" grpId="0" nodeType="withEffect">
                                  <p:stCondLst>
                                    <p:cond delay="9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8" presetClass="emph" presetSubtype="0" fill="hold" grpId="1" nodeType="withEffect">
                                  <p:stCondLst>
                                    <p:cond delay="900"/>
                                  </p:stCondLst>
                                  <p:childTnLst>
                                    <p:set>
                                      <p:cBhvr override="childStyle">
                                        <p:cTn id="34" dur="500" fill="hold"/>
                                        <p:tgtEl>
                                          <p:spTgt spid="9"/>
                                        </p:tgtEl>
                                        <p:attrNameLst>
                                          <p:attrName>style.textDecorationUnderline</p:attrName>
                                        </p:attrNameLst>
                                      </p:cBhvr>
                                      <p:to>
                                        <p:strVal val="true"/>
                                      </p:to>
                                    </p:set>
                                  </p:childTnLst>
                                </p:cTn>
                              </p:par>
                              <p:par>
                                <p:cTn id="35" presetID="22" presetClass="entr" presetSubtype="8" fill="hold" grpId="0" nodeType="withEffect">
                                  <p:stCondLst>
                                    <p:cond delay="9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42" presetClass="path" presetSubtype="0" accel="50000" decel="50000" fill="hold" grpId="2" nodeType="withEffect">
                                  <p:stCondLst>
                                    <p:cond delay="0"/>
                                  </p:stCondLst>
                                  <p:childTnLst>
                                    <p:animMotion origin="layout" path="M 1.38889E-6 -3.33333E-6 L -0.40903 0.09931 " pathEditMode="relative" rAng="0" ptsTypes="AA">
                                      <p:cBhvr>
                                        <p:cTn id="44" dur="2000" fill="hold"/>
                                        <p:tgtEl>
                                          <p:spTgt spid="4"/>
                                        </p:tgtEl>
                                        <p:attrNameLst>
                                          <p:attrName>ppt_x</p:attrName>
                                          <p:attrName>ppt_y</p:attrName>
                                        </p:attrNameLst>
                                      </p:cBhvr>
                                      <p:rCtr x="-20451" y="4954"/>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6" grpId="0"/>
      <p:bldP spid="6" grpId="1"/>
      <p:bldP spid="6" grpId="2"/>
      <p:bldP spid="3074" grpId="0"/>
      <p:bldP spid="3074" grpId="1"/>
      <p:bldP spid="4" grpId="0"/>
      <p:bldP spid="4" grpId="1"/>
      <p:bldP spid="4" grpId="2"/>
      <p:bldP spid="7" grpId="0"/>
      <p:bldP spid="7" grpId="1"/>
      <p:bldP spid="8" grpId="0" animBg="1"/>
      <p:bldP spid="8" grpId="1" animBg="1"/>
      <p:bldP spid="10" grpId="0"/>
      <p:bldP spid="10"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CDAE9-7111-4105-9F8E-3D6AFE0F0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a:extLst>
              <a:ext uri="{FF2B5EF4-FFF2-40B4-BE49-F238E27FC236}">
                <a16:creationId xmlns:a16="http://schemas.microsoft.com/office/drawing/2014/main" id="{C7A888B5-432E-4F73-BD3F-6FCA6817A81A}"/>
              </a:ext>
            </a:extLst>
          </p:cNvPr>
          <p:cNvSpPr txBox="1">
            <a:spLocks/>
          </p:cNvSpPr>
          <p:nvPr/>
        </p:nvSpPr>
        <p:spPr>
          <a:xfrm>
            <a:off x="4440150" y="2486019"/>
            <a:ext cx="451104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 not</a:t>
            </a:r>
            <a:r>
              <a:rPr kumimoji="0" lang="en-US" sz="42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leading to</a:t>
            </a:r>
            <a:endPar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20" name="Title 1">
            <a:extLst>
              <a:ext uri="{FF2B5EF4-FFF2-40B4-BE49-F238E27FC236}">
                <a16:creationId xmlns:a16="http://schemas.microsoft.com/office/drawing/2014/main" id="{6816FD81-A8FB-47AA-8021-B4BB54925FCC}"/>
              </a:ext>
            </a:extLst>
          </p:cNvPr>
          <p:cNvSpPr txBox="1">
            <a:spLocks/>
          </p:cNvSpPr>
          <p:nvPr/>
        </p:nvSpPr>
        <p:spPr>
          <a:xfrm>
            <a:off x="329185" y="3131998"/>
            <a:ext cx="158496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death</a:t>
            </a:r>
          </a:p>
        </p:txBody>
      </p:sp>
      <p:sp>
        <p:nvSpPr>
          <p:cNvPr id="22" name="Title 1">
            <a:extLst>
              <a:ext uri="{FF2B5EF4-FFF2-40B4-BE49-F238E27FC236}">
                <a16:creationId xmlns:a16="http://schemas.microsoft.com/office/drawing/2014/main" id="{CC654FDA-03AB-4923-9A92-932A1F220293}"/>
              </a:ext>
            </a:extLst>
          </p:cNvPr>
          <p:cNvSpPr txBox="1">
            <a:spLocks/>
          </p:cNvSpPr>
          <p:nvPr/>
        </p:nvSpPr>
        <p:spPr>
          <a:xfrm>
            <a:off x="3577074" y="3127181"/>
            <a:ext cx="498355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 leading to death</a:t>
            </a:r>
          </a:p>
        </p:txBody>
      </p:sp>
      <p:sp>
        <p:nvSpPr>
          <p:cNvPr id="24" name="Title 1">
            <a:extLst>
              <a:ext uri="{FF2B5EF4-FFF2-40B4-BE49-F238E27FC236}">
                <a16:creationId xmlns:a16="http://schemas.microsoft.com/office/drawing/2014/main" id="{A36CBC3B-A582-4B9C-A9D5-5AABC741E28D}"/>
              </a:ext>
            </a:extLst>
          </p:cNvPr>
          <p:cNvSpPr txBox="1">
            <a:spLocks/>
          </p:cNvSpPr>
          <p:nvPr/>
        </p:nvSpPr>
        <p:spPr>
          <a:xfrm>
            <a:off x="1648279" y="4412158"/>
            <a:ext cx="471532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unrighteousness</a:t>
            </a:r>
          </a:p>
        </p:txBody>
      </p:sp>
      <p:sp>
        <p:nvSpPr>
          <p:cNvPr id="26" name="Title 1">
            <a:extLst>
              <a:ext uri="{FF2B5EF4-FFF2-40B4-BE49-F238E27FC236}">
                <a16:creationId xmlns:a16="http://schemas.microsoft.com/office/drawing/2014/main" id="{9A6C2EB5-07B6-4B4A-B22E-5B6299FA60AA}"/>
              </a:ext>
            </a:extLst>
          </p:cNvPr>
          <p:cNvSpPr txBox="1">
            <a:spLocks/>
          </p:cNvSpPr>
          <p:nvPr/>
        </p:nvSpPr>
        <p:spPr>
          <a:xfrm>
            <a:off x="6554380" y="4417075"/>
            <a:ext cx="106991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a:t>
            </a:r>
          </a:p>
        </p:txBody>
      </p:sp>
      <p:sp>
        <p:nvSpPr>
          <p:cNvPr id="3074" name="Rectangle 2"/>
          <p:cNvSpPr>
            <a:spLocks noGrp="1" noChangeArrowheads="1"/>
          </p:cNvSpPr>
          <p:nvPr>
            <p:ph type="title"/>
          </p:nvPr>
        </p:nvSpPr>
        <p:spPr>
          <a:xfrm>
            <a:off x="381000" y="404019"/>
            <a:ext cx="8382000" cy="60499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sees his brother sinning a sin which does not lead to death, he will ask, and He will give him life for those who commit sin not leading to death. There is sin leading to death. I do not say that he should pray about that. All unrighteousness is sin, and there is sin not leading to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3520F17F-FB4A-45F1-98D8-971B6FF2D6AA}"/>
              </a:ext>
            </a:extLst>
          </p:cNvPr>
          <p:cNvSpPr txBox="1">
            <a:spLocks noChangeArrowheads="1"/>
          </p:cNvSpPr>
          <p:nvPr/>
        </p:nvSpPr>
        <p:spPr bwMode="auto">
          <a:xfrm>
            <a:off x="3694666" y="3057486"/>
            <a:ext cx="1020209" cy="77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1" name="Rectangle 2">
            <a:extLst>
              <a:ext uri="{FF2B5EF4-FFF2-40B4-BE49-F238E27FC236}">
                <a16:creationId xmlns:a16="http://schemas.microsoft.com/office/drawing/2014/main" id="{EC764560-E32B-4D9D-81C3-F13B100CDD5B}"/>
              </a:ext>
            </a:extLst>
          </p:cNvPr>
          <p:cNvSpPr txBox="1">
            <a:spLocks noChangeArrowheads="1"/>
          </p:cNvSpPr>
          <p:nvPr/>
        </p:nvSpPr>
        <p:spPr bwMode="auto">
          <a:xfrm>
            <a:off x="3694666" y="3057486"/>
            <a:ext cx="1020209" cy="77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2" name="Rectangle 2">
            <a:extLst>
              <a:ext uri="{FF2B5EF4-FFF2-40B4-BE49-F238E27FC236}">
                <a16:creationId xmlns:a16="http://schemas.microsoft.com/office/drawing/2014/main" id="{CE2EAB9B-1A80-46D9-84DF-4E56246F1FB6}"/>
              </a:ext>
            </a:extLst>
          </p:cNvPr>
          <p:cNvSpPr txBox="1">
            <a:spLocks noChangeArrowheads="1"/>
          </p:cNvSpPr>
          <p:nvPr/>
        </p:nvSpPr>
        <p:spPr bwMode="auto">
          <a:xfrm>
            <a:off x="3694666" y="3057486"/>
            <a:ext cx="1020209" cy="77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3" name="Rectangle 2">
            <a:extLst>
              <a:ext uri="{FF2B5EF4-FFF2-40B4-BE49-F238E27FC236}">
                <a16:creationId xmlns:a16="http://schemas.microsoft.com/office/drawing/2014/main" id="{5460971B-7A6F-4258-BC47-5E341A10318A}"/>
              </a:ext>
            </a:extLst>
          </p:cNvPr>
          <p:cNvSpPr txBox="1">
            <a:spLocks noChangeArrowheads="1"/>
          </p:cNvSpPr>
          <p:nvPr/>
        </p:nvSpPr>
        <p:spPr bwMode="auto">
          <a:xfrm>
            <a:off x="3694666" y="3057486"/>
            <a:ext cx="1020209" cy="77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4" name="Rectangle 2">
            <a:extLst>
              <a:ext uri="{FF2B5EF4-FFF2-40B4-BE49-F238E27FC236}">
                <a16:creationId xmlns:a16="http://schemas.microsoft.com/office/drawing/2014/main" id="{D731D816-83C1-453D-A6F0-D39C34948458}"/>
              </a:ext>
            </a:extLst>
          </p:cNvPr>
          <p:cNvSpPr txBox="1">
            <a:spLocks noChangeArrowheads="1"/>
          </p:cNvSpPr>
          <p:nvPr/>
        </p:nvSpPr>
        <p:spPr bwMode="auto">
          <a:xfrm>
            <a:off x="3694666" y="3057486"/>
            <a:ext cx="1020209" cy="77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8" name="Rectangle 2">
            <a:extLst>
              <a:ext uri="{FF2B5EF4-FFF2-40B4-BE49-F238E27FC236}">
                <a16:creationId xmlns:a16="http://schemas.microsoft.com/office/drawing/2014/main" id="{8A25A9C7-C04B-48EC-9ABE-F90F8763D1DC}"/>
              </a:ext>
            </a:extLst>
          </p:cNvPr>
          <p:cNvSpPr txBox="1">
            <a:spLocks noChangeArrowheads="1"/>
          </p:cNvSpPr>
          <p:nvPr/>
        </p:nvSpPr>
        <p:spPr bwMode="auto">
          <a:xfrm>
            <a:off x="3694666" y="3057486"/>
            <a:ext cx="1020209" cy="77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5" name="Rectangle 12">
            <a:extLst>
              <a:ext uri="{FF2B5EF4-FFF2-40B4-BE49-F238E27FC236}">
                <a16:creationId xmlns:a16="http://schemas.microsoft.com/office/drawing/2014/main" id="{5F3A2AF3-B917-494F-B9BA-DF25848D528D}"/>
              </a:ext>
            </a:extLst>
          </p:cNvPr>
          <p:cNvSpPr>
            <a:spLocks noChangeArrowheads="1"/>
          </p:cNvSpPr>
          <p:nvPr/>
        </p:nvSpPr>
        <p:spPr bwMode="auto">
          <a:xfrm>
            <a:off x="1357084" y="1462454"/>
            <a:ext cx="6509101" cy="76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FFFFFF"/>
                </a:solidFill>
                <a:effectLst>
                  <a:glow rad="127000">
                    <a:srgbClr val="000000"/>
                  </a:glow>
                </a:effectLst>
                <a:latin typeface="Calibri" panose="020F0502020204030204" pitchFamily="34" charset="0"/>
              </a:rPr>
              <a:t>Intercessionary sympathy</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9" name="Rectangle 2">
            <a:extLst>
              <a:ext uri="{FF2B5EF4-FFF2-40B4-BE49-F238E27FC236}">
                <a16:creationId xmlns:a16="http://schemas.microsoft.com/office/drawing/2014/main" id="{D0D3C45E-9514-4BC9-93C2-777407A261FB}"/>
              </a:ext>
            </a:extLst>
          </p:cNvPr>
          <p:cNvSpPr txBox="1">
            <a:spLocks noChangeArrowheads="1"/>
          </p:cNvSpPr>
          <p:nvPr/>
        </p:nvSpPr>
        <p:spPr bwMode="auto">
          <a:xfrm>
            <a:off x="4584673" y="2419464"/>
            <a:ext cx="4245002" cy="76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not leading to</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1DAFB04D-C0EC-4C4C-A66F-3A3BC58CED55}"/>
              </a:ext>
            </a:extLst>
          </p:cNvPr>
          <p:cNvSpPr txBox="1">
            <a:spLocks noChangeArrowheads="1"/>
          </p:cNvSpPr>
          <p:nvPr/>
        </p:nvSpPr>
        <p:spPr bwMode="auto">
          <a:xfrm>
            <a:off x="285749" y="3064669"/>
            <a:ext cx="1669469" cy="75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482B4F6E-59B6-40E5-A055-AE6D13C4A9BE}"/>
              </a:ext>
            </a:extLst>
          </p:cNvPr>
          <p:cNvSpPr txBox="1">
            <a:spLocks noChangeArrowheads="1"/>
          </p:cNvSpPr>
          <p:nvPr/>
        </p:nvSpPr>
        <p:spPr bwMode="auto">
          <a:xfrm>
            <a:off x="3572255" y="3062778"/>
            <a:ext cx="5005007" cy="76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leading to death</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Oval 44">
            <a:extLst>
              <a:ext uri="{FF2B5EF4-FFF2-40B4-BE49-F238E27FC236}">
                <a16:creationId xmlns:a16="http://schemas.microsoft.com/office/drawing/2014/main" id="{3BDAAA64-D9F1-4B49-9B20-90BC57970520}"/>
              </a:ext>
            </a:extLst>
          </p:cNvPr>
          <p:cNvSpPr/>
          <p:nvPr/>
        </p:nvSpPr>
        <p:spPr>
          <a:xfrm>
            <a:off x="6218787" y="4454991"/>
            <a:ext cx="526142" cy="56758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25" name="Rectangle 2">
            <a:extLst>
              <a:ext uri="{FF2B5EF4-FFF2-40B4-BE49-F238E27FC236}">
                <a16:creationId xmlns:a16="http://schemas.microsoft.com/office/drawing/2014/main" id="{C0BAFDF9-4FCB-4DE2-AD57-282389E277FB}"/>
              </a:ext>
            </a:extLst>
          </p:cNvPr>
          <p:cNvSpPr txBox="1">
            <a:spLocks noChangeArrowheads="1"/>
          </p:cNvSpPr>
          <p:nvPr/>
        </p:nvSpPr>
        <p:spPr bwMode="auto">
          <a:xfrm>
            <a:off x="1543049" y="4344152"/>
            <a:ext cx="4921217" cy="7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unrighteousness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A4EA35D5-2723-4FB1-AB0C-26DD5C342724}"/>
              </a:ext>
            </a:extLst>
          </p:cNvPr>
          <p:cNvSpPr txBox="1">
            <a:spLocks noChangeArrowheads="1"/>
          </p:cNvSpPr>
          <p:nvPr/>
        </p:nvSpPr>
        <p:spPr bwMode="auto">
          <a:xfrm>
            <a:off x="6541294" y="4343419"/>
            <a:ext cx="10955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12">
            <a:extLst>
              <a:ext uri="{FF2B5EF4-FFF2-40B4-BE49-F238E27FC236}">
                <a16:creationId xmlns:a16="http://schemas.microsoft.com/office/drawing/2014/main" id="{C3197996-1E15-4923-B173-41735431995F}"/>
              </a:ext>
            </a:extLst>
          </p:cNvPr>
          <p:cNvSpPr>
            <a:spLocks noChangeArrowheads="1"/>
          </p:cNvSpPr>
          <p:nvPr/>
        </p:nvSpPr>
        <p:spPr bwMode="auto">
          <a:xfrm>
            <a:off x="221456" y="3703437"/>
            <a:ext cx="1985296" cy="76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200" b="1" dirty="0">
                <a:solidFill>
                  <a:srgbClr val="FFC000"/>
                </a:solidFill>
                <a:effectLst>
                  <a:glow rad="127000">
                    <a:srgbClr val="000000"/>
                  </a:glow>
                </a:effectLst>
                <a:latin typeface="Calibri" panose="020F0502020204030204" pitchFamily="34" charset="0"/>
              </a:rPr>
              <a:t>do not</a:t>
            </a:r>
            <a:endParaRPr kumimoji="0" lang="en-US" altLang="en-US" sz="4200" b="1" i="1"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ndParaRPr>
          </a:p>
        </p:txBody>
      </p:sp>
      <p:sp>
        <p:nvSpPr>
          <p:cNvPr id="31" name="Rectangle 12">
            <a:extLst>
              <a:ext uri="{FF2B5EF4-FFF2-40B4-BE49-F238E27FC236}">
                <a16:creationId xmlns:a16="http://schemas.microsoft.com/office/drawing/2014/main" id="{C09DB56D-7AA1-4FC9-82B8-66499BA3D1CA}"/>
              </a:ext>
            </a:extLst>
          </p:cNvPr>
          <p:cNvSpPr>
            <a:spLocks noChangeArrowheads="1"/>
          </p:cNvSpPr>
          <p:nvPr/>
        </p:nvSpPr>
        <p:spPr bwMode="auto">
          <a:xfrm>
            <a:off x="6053138" y="3703437"/>
            <a:ext cx="1359599" cy="76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200" b="1" dirty="0">
                <a:solidFill>
                  <a:srgbClr val="FFC000"/>
                </a:solidFill>
                <a:effectLst>
                  <a:glow rad="127000">
                    <a:srgbClr val="000000"/>
                  </a:glow>
                </a:effectLst>
                <a:latin typeface="Calibri" panose="020F0502020204030204" pitchFamily="34" charset="0"/>
              </a:rPr>
              <a:t>pray</a:t>
            </a:r>
            <a:endParaRPr kumimoji="0" lang="en-US" altLang="en-US" sz="4200" b="1" i="1"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ndParaRPr>
          </a:p>
        </p:txBody>
      </p:sp>
      <p:sp>
        <p:nvSpPr>
          <p:cNvPr id="32" name="Rectangle 12">
            <a:extLst>
              <a:ext uri="{FF2B5EF4-FFF2-40B4-BE49-F238E27FC236}">
                <a16:creationId xmlns:a16="http://schemas.microsoft.com/office/drawing/2014/main" id="{5B697481-360F-43BB-BB08-0AFEA6072F9B}"/>
              </a:ext>
            </a:extLst>
          </p:cNvPr>
          <p:cNvSpPr>
            <a:spLocks noChangeArrowheads="1"/>
          </p:cNvSpPr>
          <p:nvPr/>
        </p:nvSpPr>
        <p:spPr bwMode="auto">
          <a:xfrm>
            <a:off x="1827481" y="3704912"/>
            <a:ext cx="4480768" cy="76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FFFFFF"/>
                </a:solidFill>
                <a:effectLst>
                  <a:glow rad="127000">
                    <a:srgbClr val="000000"/>
                  </a:glow>
                </a:effectLst>
                <a:latin typeface="Calibri" panose="020F0502020204030204" pitchFamily="34" charset="0"/>
              </a:rPr>
              <a:t>just punishment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3" name="Rectangle 12">
            <a:extLst>
              <a:ext uri="{FF2B5EF4-FFF2-40B4-BE49-F238E27FC236}">
                <a16:creationId xmlns:a16="http://schemas.microsoft.com/office/drawing/2014/main" id="{153834B6-8C42-4AB6-845F-F997D1B8195D}"/>
              </a:ext>
            </a:extLst>
          </p:cNvPr>
          <p:cNvSpPr>
            <a:spLocks noChangeArrowheads="1"/>
          </p:cNvSpPr>
          <p:nvPr/>
        </p:nvSpPr>
        <p:spPr bwMode="auto">
          <a:xfrm>
            <a:off x="2866768" y="5383665"/>
            <a:ext cx="3533082" cy="76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FFFFFF"/>
                </a:solidFill>
                <a:effectLst>
                  <a:glow rad="127000">
                    <a:srgbClr val="000000"/>
                  </a:glow>
                </a:effectLst>
                <a:latin typeface="Calibri" panose="020F0502020204030204" pitchFamily="34" charset="0"/>
              </a:rPr>
              <a:t>Saving Grace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4" name="Rectangle 12">
            <a:extLst>
              <a:ext uri="{FF2B5EF4-FFF2-40B4-BE49-F238E27FC236}">
                <a16:creationId xmlns:a16="http://schemas.microsoft.com/office/drawing/2014/main" id="{6BE8EB8E-F19D-4881-84FD-06F5DF812329}"/>
              </a:ext>
            </a:extLst>
          </p:cNvPr>
          <p:cNvSpPr>
            <a:spLocks noChangeArrowheads="1"/>
          </p:cNvSpPr>
          <p:nvPr/>
        </p:nvSpPr>
        <p:spPr bwMode="auto">
          <a:xfrm>
            <a:off x="185351" y="4301340"/>
            <a:ext cx="1816443" cy="76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800" b="1" spc="50" dirty="0">
                <a:ln w="11430"/>
                <a:gradFill>
                  <a:gsLst>
                    <a:gs pos="0">
                      <a:srgbClr val="FFF200"/>
                    </a:gs>
                    <a:gs pos="45000">
                      <a:srgbClr val="FF7A00"/>
                    </a:gs>
                    <a:gs pos="70000">
                      <a:srgbClr val="FF0300"/>
                    </a:gs>
                    <a:gs pos="100000">
                      <a:srgbClr val="4D0808"/>
                    </a:gs>
                  </a:gsLst>
                  <a:lin ang="5400000" scaled="0"/>
                </a:gradFill>
                <a:effectLst>
                  <a:glow rad="63500">
                    <a:srgbClr val="000000"/>
                  </a:glow>
                  <a:outerShdw blurRad="76200" dist="50800" dir="5400000" algn="tl" rotWithShape="0">
                    <a:srgbClr val="000000">
                      <a:alpha val="65000"/>
                    </a:srgbClr>
                  </a:outerShdw>
                </a:effectLst>
                <a:latin typeface="AR ESSENCE" panose="02000000000000000000" pitchFamily="2" charset="0"/>
                <a:ea typeface="+mj-ea"/>
                <a:cs typeface="Calibri" panose="020F0502020204030204" pitchFamily="34" charset="0"/>
              </a:rPr>
              <a:t>Satan?</a:t>
            </a:r>
          </a:p>
        </p:txBody>
      </p:sp>
      <p:sp>
        <p:nvSpPr>
          <p:cNvPr id="5" name="Rectangle 2" hidden="1">
            <a:extLst>
              <a:ext uri="{FF2B5EF4-FFF2-40B4-BE49-F238E27FC236}">
                <a16:creationId xmlns:a16="http://schemas.microsoft.com/office/drawing/2014/main" id="{B669D432-4E5E-48B9-8CF3-912FDB2038DB}"/>
              </a:ext>
            </a:extLst>
          </p:cNvPr>
          <p:cNvSpPr txBox="1">
            <a:spLocks noChangeArrowheads="1"/>
          </p:cNvSpPr>
          <p:nvPr/>
        </p:nvSpPr>
        <p:spPr bwMode="auto">
          <a:xfrm>
            <a:off x="4495288" y="3424237"/>
            <a:ext cx="1012543" cy="74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9656578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8" presetClass="entr" presetSubtype="32" fill="hold" grpId="2" nodeType="withEffect">
                                  <p:stCondLst>
                                    <p:cond delay="1500"/>
                                  </p:stCondLst>
                                  <p:childTnLst>
                                    <p:set>
                                      <p:cBhvr>
                                        <p:cTn id="10" dur="1" fill="hold">
                                          <p:stCondLst>
                                            <p:cond delay="0"/>
                                          </p:stCondLst>
                                        </p:cTn>
                                        <p:tgtEl>
                                          <p:spTgt spid="3074"/>
                                        </p:tgtEl>
                                        <p:attrNameLst>
                                          <p:attrName>style.visibility</p:attrName>
                                        </p:attrNameLst>
                                      </p:cBhvr>
                                      <p:to>
                                        <p:strVal val="visible"/>
                                      </p:to>
                                    </p:set>
                                    <p:animEffect transition="in" filter="diamond(out)">
                                      <p:cBhvr>
                                        <p:cTn id="11" dur="1000"/>
                                        <p:tgtEl>
                                          <p:spTgt spid="3074"/>
                                        </p:tgtEl>
                                      </p:cBhvr>
                                    </p:animEffect>
                                  </p:childTnLst>
                                </p:cTn>
                              </p:par>
                              <p:par>
                                <p:cTn id="12" presetID="42" presetClass="path" presetSubtype="0" accel="50000" decel="50000" fill="hold" grpId="3" nodeType="withEffect">
                                  <p:stCondLst>
                                    <p:cond delay="1500"/>
                                  </p:stCondLst>
                                  <p:childTnLst>
                                    <p:animMotion origin="layout" path="M 0 0 L -0.04028 0.00232 " pathEditMode="relative" rAng="0" ptsTypes="AA">
                                      <p:cBhvr>
                                        <p:cTn id="13" dur="1000" spd="-100000" fill="hold"/>
                                        <p:tgtEl>
                                          <p:spTgt spid="3074"/>
                                        </p:tgtEl>
                                        <p:attrNameLst>
                                          <p:attrName>ppt_x</p:attrName>
                                          <p:attrName>ppt_y</p:attrName>
                                        </p:attrNameLst>
                                      </p:cBhvr>
                                      <p:rCtr x="-1927" y="139"/>
                                    </p:animMotion>
                                  </p:childTnLst>
                                </p:cTn>
                              </p:par>
                              <p:par>
                                <p:cTn id="14" presetID="42" presetClass="path" presetSubtype="0" accel="50000" decel="50000" fill="hold" grpId="2" nodeType="withEffect">
                                  <p:stCondLst>
                                    <p:cond delay="0"/>
                                  </p:stCondLst>
                                  <p:childTnLst>
                                    <p:animMotion origin="layout" path="M -2.22222E-6 -4.81481E-6 L -0.36284 -0.27986 " pathEditMode="relative" rAng="0" ptsTypes="AA">
                                      <p:cBhvr>
                                        <p:cTn id="15" dur="2000" fill="hold"/>
                                        <p:tgtEl>
                                          <p:spTgt spid="10"/>
                                        </p:tgtEl>
                                        <p:attrNameLst>
                                          <p:attrName>ppt_x</p:attrName>
                                          <p:attrName>ppt_y</p:attrName>
                                        </p:attrNameLst>
                                      </p:cBhvr>
                                      <p:rCtr x="-18142" y="-14005"/>
                                    </p:animMotion>
                                  </p:childTnLst>
                                </p:cTn>
                              </p:par>
                              <p:par>
                                <p:cTn id="16" presetID="42" presetClass="path" presetSubtype="0" accel="50000" decel="50000" fill="hold" grpId="2" nodeType="withEffect">
                                  <p:stCondLst>
                                    <p:cond delay="0"/>
                                  </p:stCondLst>
                                  <p:childTnLst>
                                    <p:animMotion origin="layout" path="M -2.22222E-6 -4.81481E-6 L 0.28611 -0.37361 " pathEditMode="relative" rAng="0" ptsTypes="AA">
                                      <p:cBhvr>
                                        <p:cTn id="17" dur="2000" fill="hold"/>
                                        <p:tgtEl>
                                          <p:spTgt spid="11"/>
                                        </p:tgtEl>
                                        <p:attrNameLst>
                                          <p:attrName>ppt_x</p:attrName>
                                          <p:attrName>ppt_y</p:attrName>
                                        </p:attrNameLst>
                                      </p:cBhvr>
                                      <p:rCtr x="14306" y="-18681"/>
                                    </p:animMotion>
                                  </p:childTnLst>
                                </p:cTn>
                              </p:par>
                              <p:par>
                                <p:cTn id="18" presetID="42" presetClass="path" presetSubtype="0" accel="50000" decel="50000" fill="hold" grpId="2" nodeType="withEffect">
                                  <p:stCondLst>
                                    <p:cond delay="0"/>
                                  </p:stCondLst>
                                  <p:childTnLst>
                                    <p:animMotion origin="layout" path="M -2.22222E-6 -4.81481E-6 L 0.09844 -0.09328 " pathEditMode="relative" rAng="0" ptsTypes="AA">
                                      <p:cBhvr>
                                        <p:cTn id="19" dur="2000" fill="hold"/>
                                        <p:tgtEl>
                                          <p:spTgt spid="12"/>
                                        </p:tgtEl>
                                        <p:attrNameLst>
                                          <p:attrName>ppt_x</p:attrName>
                                          <p:attrName>ppt_y</p:attrName>
                                        </p:attrNameLst>
                                      </p:cBhvr>
                                      <p:rCtr x="4913" y="-4676"/>
                                    </p:animMotion>
                                  </p:childTnLst>
                                </p:cTn>
                              </p:par>
                              <p:par>
                                <p:cTn id="20" presetID="42" presetClass="path" presetSubtype="0" accel="50000" decel="50000" fill="hold" grpId="2" nodeType="withEffect">
                                  <p:stCondLst>
                                    <p:cond delay="0"/>
                                  </p:stCondLst>
                                  <p:childTnLst>
                                    <p:animMotion origin="layout" path="M -2.22222E-6 -4.81481E-6 L -0.12257 0.27987 " pathEditMode="relative" rAng="0" ptsTypes="AA">
                                      <p:cBhvr>
                                        <p:cTn id="21" dur="2000" fill="hold"/>
                                        <p:tgtEl>
                                          <p:spTgt spid="13"/>
                                        </p:tgtEl>
                                        <p:attrNameLst>
                                          <p:attrName>ppt_x</p:attrName>
                                          <p:attrName>ppt_y</p:attrName>
                                        </p:attrNameLst>
                                      </p:cBhvr>
                                      <p:rCtr x="-6128" y="13981"/>
                                    </p:animMotion>
                                  </p:childTnLst>
                                </p:cTn>
                              </p:par>
                              <p:par>
                                <p:cTn id="22" presetID="42" presetClass="path" presetSubtype="0" accel="50000" decel="50000" fill="hold" grpId="2" nodeType="withEffect">
                                  <p:stCondLst>
                                    <p:cond delay="0"/>
                                  </p:stCondLst>
                                  <p:childTnLst>
                                    <p:animMotion origin="layout" path="M -2.22222E-6 -4.81481E-6 L 0.31528 0.18635 " pathEditMode="relative" rAng="0" ptsTypes="AA">
                                      <p:cBhvr>
                                        <p:cTn id="23" dur="2000" fill="hold"/>
                                        <p:tgtEl>
                                          <p:spTgt spid="14"/>
                                        </p:tgtEl>
                                        <p:attrNameLst>
                                          <p:attrName>ppt_x</p:attrName>
                                          <p:attrName>ppt_y</p:attrName>
                                        </p:attrNameLst>
                                      </p:cBhvr>
                                      <p:rCtr x="15764" y="9306"/>
                                    </p:animMotion>
                                  </p:childTnLst>
                                </p:cTn>
                              </p:par>
                            </p:childTnLst>
                          </p:cTn>
                        </p:par>
                        <p:par>
                          <p:cTn id="24" fill="hold">
                            <p:stCondLst>
                              <p:cond delay="2500"/>
                            </p:stCondLst>
                            <p:childTnLst>
                              <p:par>
                                <p:cTn id="25" presetID="10" presetClass="exit" presetSubtype="0" fill="hold" grpId="3" nodeType="afterEffect">
                                  <p:stCondLst>
                                    <p:cond delay="0"/>
                                  </p:stCondLst>
                                  <p:childTnLst>
                                    <p:animEffect transition="out" filter="fade">
                                      <p:cBhvr>
                                        <p:cTn id="26" dur="250"/>
                                        <p:tgtEl>
                                          <p:spTgt spid="8"/>
                                        </p:tgtEl>
                                      </p:cBhvr>
                                    </p:animEffect>
                                    <p:set>
                                      <p:cBhvr>
                                        <p:cTn id="27" dur="1" fill="hold">
                                          <p:stCondLst>
                                            <p:cond delay="249"/>
                                          </p:stCondLst>
                                        </p:cTn>
                                        <p:tgtEl>
                                          <p:spTgt spid="8"/>
                                        </p:tgtEl>
                                        <p:attrNameLst>
                                          <p:attrName>style.visibility</p:attrName>
                                        </p:attrNameLst>
                                      </p:cBhvr>
                                      <p:to>
                                        <p:strVal val="hidden"/>
                                      </p:to>
                                    </p:set>
                                  </p:childTnLst>
                                </p:cTn>
                              </p:par>
                              <p:par>
                                <p:cTn id="28" presetID="10" presetClass="exit" presetSubtype="0" fill="hold" grpId="3" nodeType="withEffect">
                                  <p:stCondLst>
                                    <p:cond delay="0"/>
                                  </p:stCondLst>
                                  <p:childTnLst>
                                    <p:animEffect transition="out" filter="fade">
                                      <p:cBhvr>
                                        <p:cTn id="29" dur="250"/>
                                        <p:tgtEl>
                                          <p:spTgt spid="10"/>
                                        </p:tgtEl>
                                      </p:cBhvr>
                                    </p:animEffect>
                                    <p:set>
                                      <p:cBhvr>
                                        <p:cTn id="30" dur="1" fill="hold">
                                          <p:stCondLst>
                                            <p:cond delay="249"/>
                                          </p:stCondLst>
                                        </p:cTn>
                                        <p:tgtEl>
                                          <p:spTgt spid="10"/>
                                        </p:tgtEl>
                                        <p:attrNameLst>
                                          <p:attrName>style.visibility</p:attrName>
                                        </p:attrNameLst>
                                      </p:cBhvr>
                                      <p:to>
                                        <p:strVal val="hidden"/>
                                      </p:to>
                                    </p:set>
                                  </p:childTnLst>
                                </p:cTn>
                              </p:par>
                              <p:par>
                                <p:cTn id="31" presetID="10" presetClass="exit" presetSubtype="0" fill="hold" grpId="3" nodeType="withEffect">
                                  <p:stCondLst>
                                    <p:cond delay="0"/>
                                  </p:stCondLst>
                                  <p:childTnLst>
                                    <p:animEffect transition="out" filter="fade">
                                      <p:cBhvr>
                                        <p:cTn id="32" dur="250"/>
                                        <p:tgtEl>
                                          <p:spTgt spid="11"/>
                                        </p:tgtEl>
                                      </p:cBhvr>
                                    </p:animEffect>
                                    <p:set>
                                      <p:cBhvr>
                                        <p:cTn id="33" dur="1" fill="hold">
                                          <p:stCondLst>
                                            <p:cond delay="249"/>
                                          </p:stCondLst>
                                        </p:cTn>
                                        <p:tgtEl>
                                          <p:spTgt spid="11"/>
                                        </p:tgtEl>
                                        <p:attrNameLst>
                                          <p:attrName>style.visibility</p:attrName>
                                        </p:attrNameLst>
                                      </p:cBhvr>
                                      <p:to>
                                        <p:strVal val="hidden"/>
                                      </p:to>
                                    </p:set>
                                  </p:childTnLst>
                                </p:cTn>
                              </p:par>
                              <p:par>
                                <p:cTn id="34" presetID="10" presetClass="exit" presetSubtype="0" fill="hold" grpId="3" nodeType="withEffect">
                                  <p:stCondLst>
                                    <p:cond delay="0"/>
                                  </p:stCondLst>
                                  <p:childTnLst>
                                    <p:animEffect transition="out" filter="fade">
                                      <p:cBhvr>
                                        <p:cTn id="35" dur="250"/>
                                        <p:tgtEl>
                                          <p:spTgt spid="12"/>
                                        </p:tgtEl>
                                      </p:cBhvr>
                                    </p:animEffect>
                                    <p:set>
                                      <p:cBhvr>
                                        <p:cTn id="36" dur="1" fill="hold">
                                          <p:stCondLst>
                                            <p:cond delay="249"/>
                                          </p:stCondLst>
                                        </p:cTn>
                                        <p:tgtEl>
                                          <p:spTgt spid="12"/>
                                        </p:tgtEl>
                                        <p:attrNameLst>
                                          <p:attrName>style.visibility</p:attrName>
                                        </p:attrNameLst>
                                      </p:cBhvr>
                                      <p:to>
                                        <p:strVal val="hidden"/>
                                      </p:to>
                                    </p:set>
                                  </p:childTnLst>
                                </p:cTn>
                              </p:par>
                              <p:par>
                                <p:cTn id="37" presetID="10" presetClass="exit" presetSubtype="0" fill="hold" grpId="3" nodeType="withEffect">
                                  <p:stCondLst>
                                    <p:cond delay="0"/>
                                  </p:stCondLst>
                                  <p:childTnLst>
                                    <p:animEffect transition="out" filter="fade">
                                      <p:cBhvr>
                                        <p:cTn id="38" dur="250"/>
                                        <p:tgtEl>
                                          <p:spTgt spid="13"/>
                                        </p:tgtEl>
                                      </p:cBhvr>
                                    </p:animEffect>
                                    <p:set>
                                      <p:cBhvr>
                                        <p:cTn id="39" dur="1" fill="hold">
                                          <p:stCondLst>
                                            <p:cond delay="249"/>
                                          </p:stCondLst>
                                        </p:cTn>
                                        <p:tgtEl>
                                          <p:spTgt spid="13"/>
                                        </p:tgtEl>
                                        <p:attrNameLst>
                                          <p:attrName>style.visibility</p:attrName>
                                        </p:attrNameLst>
                                      </p:cBhvr>
                                      <p:to>
                                        <p:strVal val="hidden"/>
                                      </p:to>
                                    </p:set>
                                  </p:childTnLst>
                                </p:cTn>
                              </p:par>
                              <p:par>
                                <p:cTn id="40" presetID="10" presetClass="exit" presetSubtype="0" fill="hold" grpId="3" nodeType="withEffect">
                                  <p:stCondLst>
                                    <p:cond delay="0"/>
                                  </p:stCondLst>
                                  <p:childTnLst>
                                    <p:animEffect transition="out" filter="fade">
                                      <p:cBhvr>
                                        <p:cTn id="41" dur="250"/>
                                        <p:tgtEl>
                                          <p:spTgt spid="14"/>
                                        </p:tgtEl>
                                      </p:cBhvr>
                                    </p:animEffect>
                                    <p:set>
                                      <p:cBhvr>
                                        <p:cTn id="42" dur="1" fill="hold">
                                          <p:stCondLst>
                                            <p:cond delay="24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8"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9"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600"/>
                                        <p:tgtEl>
                                          <p:spTgt spid="18"/>
                                        </p:tgtEl>
                                      </p:cBhvr>
                                    </p:animEffect>
                                  </p:childTnLst>
                                </p:cTn>
                              </p:par>
                              <p:par>
                                <p:cTn id="56" presetID="18" presetClass="emph" presetSubtype="0" fill="hold" grpId="1" nodeType="withEffect">
                                  <p:stCondLst>
                                    <p:cond delay="0"/>
                                  </p:stCondLst>
                                  <p:childTnLst>
                                    <p:set>
                                      <p:cBhvr override="childStyle">
                                        <p:cTn id="57" dur="600" fill="hold"/>
                                        <p:tgtEl>
                                          <p:spTgt spid="18"/>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600"/>
                                        <p:tgtEl>
                                          <p:spTgt spid="19"/>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par>
                                <p:cTn id="64" presetID="18" presetClass="emph" presetSubtype="0" fill="hold" grpId="1" nodeType="withEffect">
                                  <p:stCondLst>
                                    <p:cond delay="500"/>
                                  </p:stCondLst>
                                  <p:childTnLst>
                                    <p:set>
                                      <p:cBhvr override="childStyle">
                                        <p:cTn id="65" dur="500" fill="hold"/>
                                        <p:tgtEl>
                                          <p:spTgt spid="20"/>
                                        </p:tgtEl>
                                        <p:attrNameLst>
                                          <p:attrName>style.textDecorationUnderline</p:attrName>
                                        </p:attrNameLst>
                                      </p:cBhvr>
                                      <p:to>
                                        <p:strVal val="true"/>
                                      </p:to>
                                    </p:set>
                                  </p:childTnLst>
                                </p:cTn>
                              </p:par>
                              <p:par>
                                <p:cTn id="66" presetID="22" presetClass="entr" presetSubtype="8" fill="hold" grpId="0" nodeType="withEffect">
                                  <p:stCondLst>
                                    <p:cond delay="50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25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par>
                                <p:cTn id="74" presetID="18" presetClass="emph" presetSubtype="0" fill="hold" grpId="1" nodeType="withEffect">
                                  <p:stCondLst>
                                    <p:cond delay="250"/>
                                  </p:stCondLst>
                                  <p:childTnLst>
                                    <p:set>
                                      <p:cBhvr override="childStyle">
                                        <p:cTn id="75" dur="500" fill="hold"/>
                                        <p:tgtEl>
                                          <p:spTgt spid="22"/>
                                        </p:tgtEl>
                                        <p:attrNameLst>
                                          <p:attrName>style.textDecorationUnderline</p:attrName>
                                        </p:attrNameLst>
                                      </p:cBhvr>
                                      <p:to>
                                        <p:strVal val="true"/>
                                      </p:to>
                                    </p:set>
                                  </p:childTnLst>
                                </p:cTn>
                              </p:par>
                              <p:par>
                                <p:cTn id="76" presetID="22" presetClass="entr" presetSubtype="8" fill="hold" grpId="0" nodeType="withEffect">
                                  <p:stCondLst>
                                    <p:cond delay="25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10" presetClass="exit" presetSubtype="0" fill="hold" grpId="1" nodeType="withEffect">
                                  <p:stCondLst>
                                    <p:cond delay="0"/>
                                  </p:stCondLst>
                                  <p:childTnLst>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par>
                                <p:cTn id="82" presetID="16" presetClass="exit" presetSubtype="21" fill="hold" grpId="2" nodeType="withEffect">
                                  <p:stCondLst>
                                    <p:cond delay="0"/>
                                  </p:stCondLst>
                                  <p:childTnLst>
                                    <p:animEffect transition="out" filter="barn(inVertical)">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par>
                                <p:cTn id="85" presetID="16" presetClass="exit" presetSubtype="21" fill="hold" grpId="2" nodeType="withEffect">
                                  <p:stCondLst>
                                    <p:cond delay="0"/>
                                  </p:stCondLst>
                                  <p:childTnLst>
                                    <p:animEffect transition="out" filter="barn(inVertical)">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39" presetClass="entr" presetSubtype="0" accel="100000"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p:cTn id="98" dur="1000" fill="hold"/>
                                        <p:tgtEl>
                                          <p:spTgt spid="30"/>
                                        </p:tgtEl>
                                        <p:attrNameLst>
                                          <p:attrName>ppt_h</p:attrName>
                                        </p:attrNameLst>
                                      </p:cBhvr>
                                      <p:tavLst>
                                        <p:tav tm="0">
                                          <p:val>
                                            <p:strVal val="#ppt_h/20"/>
                                          </p:val>
                                        </p:tav>
                                        <p:tav tm="50000">
                                          <p:val>
                                            <p:strVal val="#ppt_h/20"/>
                                          </p:val>
                                        </p:tav>
                                        <p:tav tm="100000">
                                          <p:val>
                                            <p:strVal val="#ppt_h"/>
                                          </p:val>
                                        </p:tav>
                                      </p:tavLst>
                                    </p:anim>
                                    <p:anim calcmode="lin" valueType="num">
                                      <p:cBhvr>
                                        <p:cTn id="99" dur="1000" fill="hold"/>
                                        <p:tgtEl>
                                          <p:spTgt spid="30"/>
                                        </p:tgtEl>
                                        <p:attrNameLst>
                                          <p:attrName>ppt_w</p:attrName>
                                        </p:attrNameLst>
                                      </p:cBhvr>
                                      <p:tavLst>
                                        <p:tav tm="0">
                                          <p:val>
                                            <p:strVal val="#ppt_w+.3"/>
                                          </p:val>
                                        </p:tav>
                                        <p:tav tm="50000">
                                          <p:val>
                                            <p:strVal val="#ppt_w+.3"/>
                                          </p:val>
                                        </p:tav>
                                        <p:tav tm="100000">
                                          <p:val>
                                            <p:strVal val="#ppt_w"/>
                                          </p:val>
                                        </p:tav>
                                      </p:tavLst>
                                    </p:anim>
                                    <p:anim calcmode="lin" valueType="num">
                                      <p:cBhvr>
                                        <p:cTn id="100" dur="1000" fill="hold"/>
                                        <p:tgtEl>
                                          <p:spTgt spid="30"/>
                                        </p:tgtEl>
                                        <p:attrNameLst>
                                          <p:attrName>ppt_x</p:attrName>
                                        </p:attrNameLst>
                                      </p:cBhvr>
                                      <p:tavLst>
                                        <p:tav tm="0">
                                          <p:val>
                                            <p:strVal val="#ppt_x-.3"/>
                                          </p:val>
                                        </p:tav>
                                        <p:tav tm="50000">
                                          <p:val>
                                            <p:strVal val="#ppt_x"/>
                                          </p:val>
                                        </p:tav>
                                        <p:tav tm="100000">
                                          <p:val>
                                            <p:strVal val="#ppt_x"/>
                                          </p:val>
                                        </p:tav>
                                      </p:tavLst>
                                    </p:anim>
                                    <p:anim calcmode="lin" valueType="num">
                                      <p:cBhvr>
                                        <p:cTn id="101" dur="1000" fill="hold"/>
                                        <p:tgtEl>
                                          <p:spTgt spid="30"/>
                                        </p:tgtEl>
                                        <p:attrNameLst>
                                          <p:attrName>ppt_y</p:attrName>
                                        </p:attrNameLst>
                                      </p:cBhvr>
                                      <p:tavLst>
                                        <p:tav tm="0">
                                          <p:val>
                                            <p:strVal val="#ppt_y"/>
                                          </p:val>
                                        </p:tav>
                                        <p:tav tm="100000">
                                          <p:val>
                                            <p:strVal val="#ppt_y"/>
                                          </p:val>
                                        </p:tav>
                                      </p:tavLst>
                                    </p:anim>
                                  </p:childTnLst>
                                </p:cTn>
                              </p:par>
                              <p:par>
                                <p:cTn id="102" presetID="39" presetClass="entr" presetSubtype="0" accel="100000" fill="hold" grpId="0" nodeType="withEffect">
                                  <p:stCondLst>
                                    <p:cond delay="500"/>
                                  </p:stCondLst>
                                  <p:childTnLst>
                                    <p:set>
                                      <p:cBhvr>
                                        <p:cTn id="103" dur="1" fill="hold">
                                          <p:stCondLst>
                                            <p:cond delay="0"/>
                                          </p:stCondLst>
                                        </p:cTn>
                                        <p:tgtEl>
                                          <p:spTgt spid="31"/>
                                        </p:tgtEl>
                                        <p:attrNameLst>
                                          <p:attrName>style.visibility</p:attrName>
                                        </p:attrNameLst>
                                      </p:cBhvr>
                                      <p:to>
                                        <p:strVal val="visible"/>
                                      </p:to>
                                    </p:set>
                                    <p:anim calcmode="lin" valueType="num">
                                      <p:cBhvr>
                                        <p:cTn id="104" dur="10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105" dur="10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106" dur="10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107"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0"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dissolve">
                                      <p:cBhvr>
                                        <p:cTn id="112" dur="500">
                                          <p:stCondLst>
                                            <p:cond delay="0"/>
                                          </p:stCondLst>
                                        </p:cTn>
                                        <p:tgtEl>
                                          <p:spTgt spid="32"/>
                                        </p:tgtEl>
                                      </p:cBhvr>
                                    </p:animEffect>
                                    <p:anim to="" calcmode="lin" valueType="num">
                                      <p:cBhvr>
                                        <p:cTn id="113"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114" dur="500" fill="hold">
                                          <p:stCondLst>
                                            <p:cond delay="0"/>
                                          </p:stCondLst>
                                        </p:cTn>
                                        <p:tgtEl>
                                          <p:spTgt spid="32"/>
                                        </p:tgtEl>
                                        <p:attrNameLst>
                                          <p:attrName>ppt_h</p:attrName>
                                        </p:attrNameLst>
                                      </p:cBhvr>
                                      <p:tavLst>
                                        <p:tav tm="0">
                                          <p:val>
                                            <p:strVal val="#ppt_h*4"/>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anim calcmode="lin" valueType="num">
                                      <p:cBhvr additive="base">
                                        <p:cTn id="119" dur="500" fill="hold"/>
                                        <p:tgtEl>
                                          <p:spTgt spid="34"/>
                                        </p:tgtEl>
                                        <p:attrNameLst>
                                          <p:attrName>ppt_x</p:attrName>
                                        </p:attrNameLst>
                                      </p:cBhvr>
                                      <p:tavLst>
                                        <p:tav tm="0">
                                          <p:val>
                                            <p:strVal val="0-#ppt_w/2"/>
                                          </p:val>
                                        </p:tav>
                                        <p:tav tm="100000">
                                          <p:val>
                                            <p:strVal val="#ppt_x"/>
                                          </p:val>
                                        </p:tav>
                                      </p:tavLst>
                                    </p:anim>
                                    <p:anim calcmode="lin" valueType="num">
                                      <p:cBhvr additive="base">
                                        <p:cTn id="1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left)">
                                      <p:cBhvr>
                                        <p:cTn id="125" dur="600"/>
                                        <p:tgtEl>
                                          <p:spTgt spid="24"/>
                                        </p:tgtEl>
                                      </p:cBhvr>
                                    </p:animEffect>
                                  </p:childTnLst>
                                </p:cTn>
                              </p:par>
                              <p:par>
                                <p:cTn id="126" presetID="18" presetClass="emph" presetSubtype="0" fill="hold" grpId="1" nodeType="withEffect">
                                  <p:stCondLst>
                                    <p:cond delay="0"/>
                                  </p:stCondLst>
                                  <p:childTnLst>
                                    <p:set>
                                      <p:cBhvr override="childStyle">
                                        <p:cTn id="127" dur="600" fill="hold"/>
                                        <p:tgtEl>
                                          <p:spTgt spid="24"/>
                                        </p:tgtEl>
                                        <p:attrNameLst>
                                          <p:attrName>style.textDecorationUnderline</p:attrName>
                                        </p:attrNameLst>
                                      </p:cBhvr>
                                      <p:to>
                                        <p:strVal val="true"/>
                                      </p:to>
                                    </p:set>
                                  </p:childTnLst>
                                </p:cTn>
                              </p:par>
                              <p:par>
                                <p:cTn id="128" presetID="22" presetClass="entr" presetSubtype="8"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left)">
                                      <p:cBhvr>
                                        <p:cTn id="130" dur="600"/>
                                        <p:tgtEl>
                                          <p:spTgt spid="25"/>
                                        </p:tgtEl>
                                      </p:cBhvr>
                                    </p:animEffect>
                                  </p:childTnLst>
                                </p:cTn>
                              </p:par>
                              <p:par>
                                <p:cTn id="131" presetID="16" presetClass="exit" presetSubtype="21" fill="hold" grpId="2" nodeType="withEffect">
                                  <p:stCondLst>
                                    <p:cond delay="0"/>
                                  </p:stCondLst>
                                  <p:childTnLst>
                                    <p:animEffect transition="out" filter="barn(inVertical)">
                                      <p:cBhvr>
                                        <p:cTn id="132" dur="500"/>
                                        <p:tgtEl>
                                          <p:spTgt spid="22"/>
                                        </p:tgtEl>
                                      </p:cBhvr>
                                    </p:animEffect>
                                    <p:set>
                                      <p:cBhvr>
                                        <p:cTn id="133" dur="1" fill="hold">
                                          <p:stCondLst>
                                            <p:cond delay="499"/>
                                          </p:stCondLst>
                                        </p:cTn>
                                        <p:tgtEl>
                                          <p:spTgt spid="22"/>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3"/>
                                        </p:tgtEl>
                                      </p:cBhvr>
                                    </p:animEffect>
                                    <p:set>
                                      <p:cBhvr>
                                        <p:cTn id="136" dur="1" fill="hold">
                                          <p:stCondLst>
                                            <p:cond delay="499"/>
                                          </p:stCondLst>
                                        </p:cTn>
                                        <p:tgtEl>
                                          <p:spTgt spid="23"/>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30"/>
                                        </p:tgtEl>
                                      </p:cBhvr>
                                    </p:animEffect>
                                    <p:set>
                                      <p:cBhvr>
                                        <p:cTn id="139" dur="1" fill="hold">
                                          <p:stCondLst>
                                            <p:cond delay="499"/>
                                          </p:stCondLst>
                                        </p:cTn>
                                        <p:tgtEl>
                                          <p:spTgt spid="3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1"/>
                                        </p:tgtEl>
                                      </p:cBhvr>
                                    </p:animEffect>
                                    <p:set>
                                      <p:cBhvr>
                                        <p:cTn id="142" dur="1" fill="hold">
                                          <p:stCondLst>
                                            <p:cond delay="499"/>
                                          </p:stCondLst>
                                        </p:cTn>
                                        <p:tgtEl>
                                          <p:spTgt spid="3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32"/>
                                        </p:tgtEl>
                                      </p:cBhvr>
                                    </p:animEffect>
                                    <p:set>
                                      <p:cBhvr>
                                        <p:cTn id="145" dur="1" fill="hold">
                                          <p:stCondLst>
                                            <p:cond delay="499"/>
                                          </p:stCondLst>
                                        </p:cTn>
                                        <p:tgtEl>
                                          <p:spTgt spid="32"/>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34"/>
                                        </p:tgtEl>
                                      </p:cBhvr>
                                    </p:animEffect>
                                    <p:set>
                                      <p:cBhvr>
                                        <p:cTn id="148" dur="1" fill="hold">
                                          <p:stCondLst>
                                            <p:cond delay="499"/>
                                          </p:stCondLst>
                                        </p:cTn>
                                        <p:tgtEl>
                                          <p:spTgt spid="34"/>
                                        </p:tgtEl>
                                        <p:attrNameLst>
                                          <p:attrName>style.visibility</p:attrName>
                                        </p:attrNameLst>
                                      </p:cBhvr>
                                      <p:to>
                                        <p:strVal val="hidden"/>
                                      </p:to>
                                    </p:set>
                                  </p:childTnLst>
                                </p:cTn>
                              </p:par>
                              <p:par>
                                <p:cTn id="149" presetID="0" presetClass="entr" presetSubtype="0" fill="hold" grpId="0" nodeType="withEffect">
                                  <p:stCondLst>
                                    <p:cond delay="500"/>
                                  </p:stCondLst>
                                  <p:childTnLst>
                                    <p:set>
                                      <p:cBhvr>
                                        <p:cTn id="150" dur="1" fill="hold">
                                          <p:stCondLst>
                                            <p:cond delay="0"/>
                                          </p:stCondLst>
                                        </p:cTn>
                                        <p:tgtEl>
                                          <p:spTgt spid="28"/>
                                        </p:tgtEl>
                                        <p:attrNameLst>
                                          <p:attrName>style.visibility</p:attrName>
                                        </p:attrNameLst>
                                      </p:cBhvr>
                                      <p:to>
                                        <p:strVal val="visible"/>
                                      </p:to>
                                    </p:set>
                                    <p:animEffect transition="in" filter="dissolve">
                                      <p:cBhvr>
                                        <p:cTn id="151" dur="500">
                                          <p:stCondLst>
                                            <p:cond delay="0"/>
                                          </p:stCondLst>
                                        </p:cTn>
                                        <p:tgtEl>
                                          <p:spTgt spid="28"/>
                                        </p:tgtEl>
                                      </p:cBhvr>
                                    </p:animEffect>
                                    <p:anim to="" calcmode="lin" valueType="num">
                                      <p:cBhvr>
                                        <p:cTn id="152"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153"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154" presetID="22" presetClass="entr" presetSubtype="8" fill="hold" grpId="0" nodeType="withEffect">
                                  <p:stCondLst>
                                    <p:cond delay="900"/>
                                  </p:stCondLst>
                                  <p:childTnLst>
                                    <p:set>
                                      <p:cBhvr>
                                        <p:cTn id="155" dur="1" fill="hold">
                                          <p:stCondLst>
                                            <p:cond delay="0"/>
                                          </p:stCondLst>
                                        </p:cTn>
                                        <p:tgtEl>
                                          <p:spTgt spid="26"/>
                                        </p:tgtEl>
                                        <p:attrNameLst>
                                          <p:attrName>style.visibility</p:attrName>
                                        </p:attrNameLst>
                                      </p:cBhvr>
                                      <p:to>
                                        <p:strVal val="visible"/>
                                      </p:to>
                                    </p:set>
                                    <p:animEffect transition="in" filter="wipe(left)">
                                      <p:cBhvr>
                                        <p:cTn id="156" dur="500"/>
                                        <p:tgtEl>
                                          <p:spTgt spid="26"/>
                                        </p:tgtEl>
                                      </p:cBhvr>
                                    </p:animEffect>
                                  </p:childTnLst>
                                </p:cTn>
                              </p:par>
                              <p:par>
                                <p:cTn id="157" presetID="18" presetClass="emph" presetSubtype="0" fill="hold" grpId="1" nodeType="withEffect">
                                  <p:stCondLst>
                                    <p:cond delay="900"/>
                                  </p:stCondLst>
                                  <p:childTnLst>
                                    <p:set>
                                      <p:cBhvr override="childStyle">
                                        <p:cTn id="158" dur="500" fill="hold"/>
                                        <p:tgtEl>
                                          <p:spTgt spid="26"/>
                                        </p:tgtEl>
                                        <p:attrNameLst>
                                          <p:attrName>style.textDecorationUnderline</p:attrName>
                                        </p:attrNameLst>
                                      </p:cBhvr>
                                      <p:to>
                                        <p:strVal val="true"/>
                                      </p:to>
                                    </p:set>
                                  </p:childTnLst>
                                </p:cTn>
                              </p:par>
                              <p:par>
                                <p:cTn id="159" presetID="22" presetClass="entr" presetSubtype="8" fill="hold" grpId="0" nodeType="withEffect">
                                  <p:stCondLst>
                                    <p:cond delay="900"/>
                                  </p:stCondLst>
                                  <p:childTnLst>
                                    <p:set>
                                      <p:cBhvr>
                                        <p:cTn id="160" dur="1" fill="hold">
                                          <p:stCondLst>
                                            <p:cond delay="0"/>
                                          </p:stCondLst>
                                        </p:cTn>
                                        <p:tgtEl>
                                          <p:spTgt spid="27"/>
                                        </p:tgtEl>
                                        <p:attrNameLst>
                                          <p:attrName>style.visibility</p:attrName>
                                        </p:attrNameLst>
                                      </p:cBhvr>
                                      <p:to>
                                        <p:strVal val="visible"/>
                                      </p:to>
                                    </p:set>
                                    <p:animEffect transition="in" filter="wipe(left)">
                                      <p:cBhvr>
                                        <p:cTn id="161" dur="500"/>
                                        <p:tgtEl>
                                          <p:spTgt spid="27"/>
                                        </p:tgtEl>
                                      </p:cBhvr>
                                    </p:animEffect>
                                  </p:childTnLst>
                                </p:cTn>
                              </p:par>
                            </p:childTnLst>
                          </p:cTn>
                        </p:par>
                      </p:childTnLst>
                    </p:cTn>
                  </p:par>
                  <p:par>
                    <p:cTn id="162" fill="hold">
                      <p:stCondLst>
                        <p:cond delay="indefinite"/>
                      </p:stCondLst>
                      <p:childTnLst>
                        <p:par>
                          <p:cTn id="163" fill="hold">
                            <p:stCondLst>
                              <p:cond delay="0"/>
                            </p:stCondLst>
                            <p:childTnLst>
                              <p:par>
                                <p:cTn id="164" presetID="39" presetClass="entr" presetSubtype="0" accel="100000" fill="hold" grpId="0" nodeType="click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ppt_h</p:attrName>
                                        </p:attrNameLst>
                                      </p:cBhvr>
                                      <p:tavLst>
                                        <p:tav tm="0">
                                          <p:val>
                                            <p:strVal val="#ppt_h/20"/>
                                          </p:val>
                                        </p:tav>
                                        <p:tav tm="50000">
                                          <p:val>
                                            <p:strVal val="#ppt_h/20"/>
                                          </p:val>
                                        </p:tav>
                                        <p:tav tm="100000">
                                          <p:val>
                                            <p:strVal val="#ppt_h"/>
                                          </p:val>
                                        </p:tav>
                                      </p:tavLst>
                                    </p:anim>
                                    <p:anim calcmode="lin" valueType="num">
                                      <p:cBhvr>
                                        <p:cTn id="167" dur="1000" fill="hold"/>
                                        <p:tgtEl>
                                          <p:spTgt spid="33"/>
                                        </p:tgtEl>
                                        <p:attrNameLst>
                                          <p:attrName>ppt_w</p:attrName>
                                        </p:attrNameLst>
                                      </p:cBhvr>
                                      <p:tavLst>
                                        <p:tav tm="0">
                                          <p:val>
                                            <p:strVal val="#ppt_w+.3"/>
                                          </p:val>
                                        </p:tav>
                                        <p:tav tm="50000">
                                          <p:val>
                                            <p:strVal val="#ppt_w+.3"/>
                                          </p:val>
                                        </p:tav>
                                        <p:tav tm="100000">
                                          <p:val>
                                            <p:strVal val="#ppt_w"/>
                                          </p:val>
                                        </p:tav>
                                      </p:tavLst>
                                    </p:anim>
                                    <p:anim calcmode="lin" valueType="num">
                                      <p:cBhvr>
                                        <p:cTn id="168" dur="1000" fill="hold"/>
                                        <p:tgtEl>
                                          <p:spTgt spid="33"/>
                                        </p:tgtEl>
                                        <p:attrNameLst>
                                          <p:attrName>ppt_x</p:attrName>
                                        </p:attrNameLst>
                                      </p:cBhvr>
                                      <p:tavLst>
                                        <p:tav tm="0">
                                          <p:val>
                                            <p:strVal val="#ppt_x-.3"/>
                                          </p:val>
                                        </p:tav>
                                        <p:tav tm="50000">
                                          <p:val>
                                            <p:strVal val="#ppt_x"/>
                                          </p:val>
                                        </p:tav>
                                        <p:tav tm="100000">
                                          <p:val>
                                            <p:strVal val="#ppt_x"/>
                                          </p:val>
                                        </p:tav>
                                      </p:tavLst>
                                    </p:anim>
                                    <p:anim calcmode="lin" valueType="num">
                                      <p:cBhvr>
                                        <p:cTn id="169"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8"/>
                                        </p:tgtEl>
                                        <p:attrNameLst>
                                          <p:attrName>style.visibility</p:attrName>
                                        </p:attrNameLst>
                                      </p:cBhvr>
                                      <p:to>
                                        <p:strVal val="visible"/>
                                      </p:to>
                                    </p:set>
                                    <p:animEffect transition="in" filter="fade">
                                      <p:cBhvr>
                                        <p:cTn id="174" dur="250"/>
                                        <p:tgtEl>
                                          <p:spTgt spid="8"/>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0"/>
                                        </p:tgtEl>
                                        <p:attrNameLst>
                                          <p:attrName>style.visibility</p:attrName>
                                        </p:attrNameLst>
                                      </p:cBhvr>
                                      <p:to>
                                        <p:strVal val="visible"/>
                                      </p:to>
                                    </p:set>
                                    <p:animEffect transition="in" filter="fade">
                                      <p:cBhvr>
                                        <p:cTn id="177" dur="250"/>
                                        <p:tgtEl>
                                          <p:spTgt spid="10"/>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1"/>
                                        </p:tgtEl>
                                        <p:attrNameLst>
                                          <p:attrName>style.visibility</p:attrName>
                                        </p:attrNameLst>
                                      </p:cBhvr>
                                      <p:to>
                                        <p:strVal val="visible"/>
                                      </p:to>
                                    </p:set>
                                    <p:animEffect transition="in" filter="fade">
                                      <p:cBhvr>
                                        <p:cTn id="180" dur="250"/>
                                        <p:tgtEl>
                                          <p:spTgt spid="11"/>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2"/>
                                        </p:tgtEl>
                                        <p:attrNameLst>
                                          <p:attrName>style.visibility</p:attrName>
                                        </p:attrNameLst>
                                      </p:cBhvr>
                                      <p:to>
                                        <p:strVal val="visible"/>
                                      </p:to>
                                    </p:set>
                                    <p:animEffect transition="in" filter="fade">
                                      <p:cBhvr>
                                        <p:cTn id="183" dur="250"/>
                                        <p:tgtEl>
                                          <p:spTgt spid="12"/>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3"/>
                                        </p:tgtEl>
                                        <p:attrNameLst>
                                          <p:attrName>style.visibility</p:attrName>
                                        </p:attrNameLst>
                                      </p:cBhvr>
                                      <p:to>
                                        <p:strVal val="visible"/>
                                      </p:to>
                                    </p:set>
                                    <p:animEffect transition="in" filter="fade">
                                      <p:cBhvr>
                                        <p:cTn id="186" dur="250"/>
                                        <p:tgtEl>
                                          <p:spTgt spid="13"/>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4"/>
                                        </p:tgtEl>
                                        <p:attrNameLst>
                                          <p:attrName>style.visibility</p:attrName>
                                        </p:attrNameLst>
                                      </p:cBhvr>
                                      <p:to>
                                        <p:strVal val="visible"/>
                                      </p:to>
                                    </p:set>
                                    <p:animEffect transition="in" filter="fade">
                                      <p:cBhvr>
                                        <p:cTn id="189" dur="250"/>
                                        <p:tgtEl>
                                          <p:spTgt spid="14"/>
                                        </p:tgtEl>
                                      </p:cBhvr>
                                    </p:animEffect>
                                  </p:childTnLst>
                                </p:cTn>
                              </p:par>
                              <p:par>
                                <p:cTn id="190" presetID="6" presetClass="emph" presetSubtype="0" fill="hold" grpId="5" nodeType="withEffect">
                                  <p:stCondLst>
                                    <p:cond delay="0"/>
                                  </p:stCondLst>
                                  <p:childTnLst>
                                    <p:animScale>
                                      <p:cBhvr>
                                        <p:cTn id="191" dur="2000" fill="hold"/>
                                        <p:tgtEl>
                                          <p:spTgt spid="10"/>
                                        </p:tgtEl>
                                      </p:cBhvr>
                                      <p:by x="104000" y="104000"/>
                                    </p:animScale>
                                  </p:childTnLst>
                                </p:cTn>
                              </p:par>
                              <p:par>
                                <p:cTn id="192" presetID="6" presetClass="emph" presetSubtype="0" fill="hold" grpId="5" nodeType="withEffect">
                                  <p:stCondLst>
                                    <p:cond delay="0"/>
                                  </p:stCondLst>
                                  <p:childTnLst>
                                    <p:animScale>
                                      <p:cBhvr>
                                        <p:cTn id="193" dur="2000" fill="hold"/>
                                        <p:tgtEl>
                                          <p:spTgt spid="11"/>
                                        </p:tgtEl>
                                      </p:cBhvr>
                                      <p:by x="104000" y="104000"/>
                                    </p:animScale>
                                  </p:childTnLst>
                                </p:cTn>
                              </p:par>
                              <p:par>
                                <p:cTn id="194" presetID="6" presetClass="emph" presetSubtype="0" fill="hold" grpId="5" nodeType="withEffect">
                                  <p:stCondLst>
                                    <p:cond delay="0"/>
                                  </p:stCondLst>
                                  <p:childTnLst>
                                    <p:animScale>
                                      <p:cBhvr>
                                        <p:cTn id="195" dur="2000" fill="hold"/>
                                        <p:tgtEl>
                                          <p:spTgt spid="12"/>
                                        </p:tgtEl>
                                      </p:cBhvr>
                                      <p:by x="104000" y="104000"/>
                                    </p:animScale>
                                  </p:childTnLst>
                                </p:cTn>
                              </p:par>
                              <p:par>
                                <p:cTn id="196" presetID="6" presetClass="emph" presetSubtype="0" fill="hold" grpId="5" nodeType="withEffect">
                                  <p:stCondLst>
                                    <p:cond delay="0"/>
                                  </p:stCondLst>
                                  <p:childTnLst>
                                    <p:animScale>
                                      <p:cBhvr>
                                        <p:cTn id="197" dur="2000" fill="hold"/>
                                        <p:tgtEl>
                                          <p:spTgt spid="13"/>
                                        </p:tgtEl>
                                      </p:cBhvr>
                                      <p:by x="104000" y="104000"/>
                                    </p:animScale>
                                  </p:childTnLst>
                                </p:cTn>
                              </p:par>
                              <p:par>
                                <p:cTn id="198" presetID="6" presetClass="emph" presetSubtype="0" fill="hold" grpId="5" nodeType="withEffect">
                                  <p:stCondLst>
                                    <p:cond delay="0"/>
                                  </p:stCondLst>
                                  <p:childTnLst>
                                    <p:animScale>
                                      <p:cBhvr>
                                        <p:cTn id="199" dur="2000" fill="hold"/>
                                        <p:tgtEl>
                                          <p:spTgt spid="14"/>
                                        </p:tgtEl>
                                      </p:cBhvr>
                                      <p:by x="104000" y="104000"/>
                                    </p:animScale>
                                  </p:childTnLst>
                                </p:cTn>
                              </p:par>
                              <p:par>
                                <p:cTn id="200" presetID="6" presetClass="emph" presetSubtype="0" fill="hold" grpId="4" nodeType="withEffect">
                                  <p:stCondLst>
                                    <p:cond delay="0"/>
                                  </p:stCondLst>
                                  <p:childTnLst>
                                    <p:animScale>
                                      <p:cBhvr>
                                        <p:cTn id="201" dur="2000" fill="hold"/>
                                        <p:tgtEl>
                                          <p:spTgt spid="8"/>
                                        </p:tgtEl>
                                      </p:cBhvr>
                                      <p:by x="104000" y="104000"/>
                                    </p:animScale>
                                  </p:childTnLst>
                                </p:cTn>
                              </p:par>
                              <p:par>
                                <p:cTn id="202" presetID="42" presetClass="path" presetSubtype="0" accel="50000" decel="50000" fill="hold" grpId="2" nodeType="withEffect">
                                  <p:stCondLst>
                                    <p:cond delay="0"/>
                                  </p:stCondLst>
                                  <p:childTnLst>
                                    <p:animMotion origin="layout" path="M -2.22222E-6 -4.81481E-6 L 0.08733 0.05116 " pathEditMode="relative" rAng="0" ptsTypes="AA">
                                      <p:cBhvr>
                                        <p:cTn id="203" dur="2000" fill="hold"/>
                                        <p:tgtEl>
                                          <p:spTgt spid="8"/>
                                        </p:tgtEl>
                                        <p:attrNameLst>
                                          <p:attrName>ppt_x</p:attrName>
                                          <p:attrName>ppt_y</p:attrName>
                                        </p:attrNameLst>
                                      </p:cBhvr>
                                      <p:rCtr x="4358" y="2546"/>
                                    </p:animMotion>
                                  </p:childTnLst>
                                </p:cTn>
                              </p:par>
                              <p:par>
                                <p:cTn id="204" presetID="42" presetClass="path" presetSubtype="0" accel="50000" decel="50000" fill="hold" grpId="4" nodeType="withEffect">
                                  <p:stCondLst>
                                    <p:cond delay="0"/>
                                  </p:stCondLst>
                                  <p:childTnLst>
                                    <p:animMotion origin="layout" path="M -0.36284 -0.27986 L 0.08768 0.05116 " pathEditMode="relative" rAng="0" ptsTypes="AA">
                                      <p:cBhvr>
                                        <p:cTn id="205" dur="2000" fill="hold"/>
                                        <p:tgtEl>
                                          <p:spTgt spid="10"/>
                                        </p:tgtEl>
                                        <p:attrNameLst>
                                          <p:attrName>ppt_x</p:attrName>
                                          <p:attrName>ppt_y</p:attrName>
                                        </p:attrNameLst>
                                      </p:cBhvr>
                                      <p:rCtr x="22517" y="16551"/>
                                    </p:animMotion>
                                  </p:childTnLst>
                                </p:cTn>
                              </p:par>
                              <p:par>
                                <p:cTn id="206" presetID="42" presetClass="path" presetSubtype="0" accel="50000" decel="50000" fill="hold" grpId="4" nodeType="withEffect">
                                  <p:stCondLst>
                                    <p:cond delay="0"/>
                                  </p:stCondLst>
                                  <p:childTnLst>
                                    <p:animMotion origin="layout" path="M 0.28611 -0.37361 L 0.08716 0.0507 " pathEditMode="relative" rAng="0" ptsTypes="AA">
                                      <p:cBhvr>
                                        <p:cTn id="207" dur="2000" fill="hold"/>
                                        <p:tgtEl>
                                          <p:spTgt spid="11"/>
                                        </p:tgtEl>
                                        <p:attrNameLst>
                                          <p:attrName>ppt_x</p:attrName>
                                          <p:attrName>ppt_y</p:attrName>
                                        </p:attrNameLst>
                                      </p:cBhvr>
                                      <p:rCtr x="-9948" y="21204"/>
                                    </p:animMotion>
                                  </p:childTnLst>
                                </p:cTn>
                              </p:par>
                              <p:par>
                                <p:cTn id="208" presetID="42" presetClass="path" presetSubtype="0" accel="50000" decel="50000" fill="hold" grpId="4" nodeType="withEffect">
                                  <p:stCondLst>
                                    <p:cond delay="0"/>
                                  </p:stCondLst>
                                  <p:childTnLst>
                                    <p:animMotion origin="layout" path="M 0.09844 -0.09328 L 0.08733 0.05116 " pathEditMode="relative" rAng="0" ptsTypes="AA">
                                      <p:cBhvr>
                                        <p:cTn id="209" dur="2000" fill="hold"/>
                                        <p:tgtEl>
                                          <p:spTgt spid="12"/>
                                        </p:tgtEl>
                                        <p:attrNameLst>
                                          <p:attrName>ppt_x</p:attrName>
                                          <p:attrName>ppt_y</p:attrName>
                                        </p:attrNameLst>
                                      </p:cBhvr>
                                      <p:rCtr x="-556" y="7222"/>
                                    </p:animMotion>
                                  </p:childTnLst>
                                </p:cTn>
                              </p:par>
                              <p:par>
                                <p:cTn id="210" presetID="42" presetClass="path" presetSubtype="0" accel="50000" decel="50000" fill="hold" grpId="4" nodeType="withEffect">
                                  <p:stCondLst>
                                    <p:cond delay="0"/>
                                  </p:stCondLst>
                                  <p:childTnLst>
                                    <p:animMotion origin="layout" path="M -0.12257 0.27987 L 0.08733 0.05116 " pathEditMode="relative" rAng="0" ptsTypes="AA">
                                      <p:cBhvr>
                                        <p:cTn id="211" dur="2000" fill="hold"/>
                                        <p:tgtEl>
                                          <p:spTgt spid="13"/>
                                        </p:tgtEl>
                                        <p:attrNameLst>
                                          <p:attrName>ppt_x</p:attrName>
                                          <p:attrName>ppt_y</p:attrName>
                                        </p:attrNameLst>
                                      </p:cBhvr>
                                      <p:rCtr x="10486" y="-11435"/>
                                    </p:animMotion>
                                  </p:childTnLst>
                                </p:cTn>
                              </p:par>
                              <p:par>
                                <p:cTn id="212" presetID="42" presetClass="path" presetSubtype="0" accel="50000" decel="50000" fill="hold" grpId="4" nodeType="withEffect">
                                  <p:stCondLst>
                                    <p:cond delay="0"/>
                                  </p:stCondLst>
                                  <p:childTnLst>
                                    <p:animMotion origin="layout" path="M 0.31528 0.18635 L 0.08768 0.05139 " pathEditMode="relative" rAng="0" ptsTypes="AA">
                                      <p:cBhvr>
                                        <p:cTn id="213" dur="2000" fill="hold"/>
                                        <p:tgtEl>
                                          <p:spTgt spid="14"/>
                                        </p:tgtEl>
                                        <p:attrNameLst>
                                          <p:attrName>ppt_x</p:attrName>
                                          <p:attrName>ppt_y</p:attrName>
                                        </p:attrNameLst>
                                      </p:cBhvr>
                                      <p:rCtr x="-11389" y="-6759"/>
                                    </p:animMotion>
                                  </p:childTnLst>
                                </p:cTn>
                              </p:par>
                              <p:par>
                                <p:cTn id="214" presetID="10" presetClass="exit" presetSubtype="0" fill="hold" grpId="1" nodeType="withEffect">
                                  <p:stCondLst>
                                    <p:cond delay="0"/>
                                  </p:stCondLst>
                                  <p:childTnLst>
                                    <p:animEffect transition="out" filter="fade">
                                      <p:cBhvr>
                                        <p:cTn id="215" dur="1250"/>
                                        <p:tgtEl>
                                          <p:spTgt spid="3074"/>
                                        </p:tgtEl>
                                      </p:cBhvr>
                                    </p:animEffect>
                                    <p:set>
                                      <p:cBhvr>
                                        <p:cTn id="216" dur="1" fill="hold">
                                          <p:stCondLst>
                                            <p:cond delay="1249"/>
                                          </p:stCondLst>
                                        </p:cTn>
                                        <p:tgtEl>
                                          <p:spTgt spid="3074"/>
                                        </p:tgtEl>
                                        <p:attrNameLst>
                                          <p:attrName>style.visibility</p:attrName>
                                        </p:attrNameLst>
                                      </p:cBhvr>
                                      <p:to>
                                        <p:strVal val="hidden"/>
                                      </p:to>
                                    </p:set>
                                  </p:childTnLst>
                                </p:cTn>
                              </p:par>
                              <p:par>
                                <p:cTn id="217" presetID="10" presetClass="exit" presetSubtype="0" fill="hold" grpId="2" nodeType="withEffect">
                                  <p:stCondLst>
                                    <p:cond delay="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5"/>
                                        </p:tgtEl>
                                      </p:cBhvr>
                                    </p:animEffect>
                                    <p:set>
                                      <p:cBhvr>
                                        <p:cTn id="222" dur="1" fill="hold">
                                          <p:stCondLst>
                                            <p:cond delay="499"/>
                                          </p:stCondLst>
                                        </p:cTn>
                                        <p:tgtEl>
                                          <p:spTgt spid="25"/>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27"/>
                                        </p:tgtEl>
                                      </p:cBhvr>
                                    </p:animEffect>
                                    <p:set>
                                      <p:cBhvr>
                                        <p:cTn id="225" dur="1" fill="hold">
                                          <p:stCondLst>
                                            <p:cond delay="499"/>
                                          </p:stCondLst>
                                        </p:cTn>
                                        <p:tgtEl>
                                          <p:spTgt spid="27"/>
                                        </p:tgtEl>
                                        <p:attrNameLst>
                                          <p:attrName>style.visibility</p:attrName>
                                        </p:attrNameLst>
                                      </p:cBhvr>
                                      <p:to>
                                        <p:strVal val="hidden"/>
                                      </p:to>
                                    </p:set>
                                  </p:childTnLst>
                                </p:cTn>
                              </p:par>
                              <p:par>
                                <p:cTn id="226" presetID="10" presetClass="exit" presetSubtype="0" fill="hold" grpId="2" nodeType="withEffect">
                                  <p:stCondLst>
                                    <p:cond delay="0"/>
                                  </p:stCondLst>
                                  <p:childTnLst>
                                    <p:animEffect transition="out" filter="fade">
                                      <p:cBhvr>
                                        <p:cTn id="227" dur="500"/>
                                        <p:tgtEl>
                                          <p:spTgt spid="26"/>
                                        </p:tgtEl>
                                      </p:cBhvr>
                                    </p:animEffect>
                                    <p:set>
                                      <p:cBhvr>
                                        <p:cTn id="228" dur="1" fill="hold">
                                          <p:stCondLst>
                                            <p:cond delay="499"/>
                                          </p:stCondLst>
                                        </p:cTn>
                                        <p:tgtEl>
                                          <p:spTgt spid="26"/>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28"/>
                                        </p:tgtEl>
                                      </p:cBhvr>
                                    </p:animEffect>
                                    <p:set>
                                      <p:cBhvr>
                                        <p:cTn id="231" dur="1" fill="hold">
                                          <p:stCondLst>
                                            <p:cond delay="499"/>
                                          </p:stCondLst>
                                        </p:cTn>
                                        <p:tgtEl>
                                          <p:spTgt spid="28"/>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3"/>
                                        </p:tgtEl>
                                      </p:cBhvr>
                                    </p:animEffect>
                                    <p:set>
                                      <p:cBhvr>
                                        <p:cTn id="234" dur="1" fill="hold">
                                          <p:stCondLst>
                                            <p:cond delay="499"/>
                                          </p:stCondLst>
                                        </p:cTn>
                                        <p:tgtEl>
                                          <p:spTgt spid="33"/>
                                        </p:tgtEl>
                                        <p:attrNameLst>
                                          <p:attrName>style.visibility</p:attrName>
                                        </p:attrNameLst>
                                      </p:cBhvr>
                                      <p:to>
                                        <p:strVal val="hidden"/>
                                      </p:to>
                                    </p:set>
                                  </p:childTnLst>
                                </p:cTn>
                              </p:par>
                            </p:childTnLst>
                          </p:cTn>
                        </p:par>
                        <p:par>
                          <p:cTn id="235" fill="hold">
                            <p:stCondLst>
                              <p:cond delay="2000"/>
                            </p:stCondLst>
                            <p:childTnLst>
                              <p:par>
                                <p:cTn id="236" presetID="10" presetClass="exit" presetSubtype="0" fill="hold" grpId="1" nodeType="afterEffect">
                                  <p:stCondLst>
                                    <p:cond delay="0"/>
                                  </p:stCondLst>
                                  <p:childTnLst>
                                    <p:animEffect transition="out" filter="fade">
                                      <p:cBhvr>
                                        <p:cTn id="237" dur="250"/>
                                        <p:tgtEl>
                                          <p:spTgt spid="8"/>
                                        </p:tgtEl>
                                      </p:cBhvr>
                                    </p:animEffect>
                                    <p:set>
                                      <p:cBhvr>
                                        <p:cTn id="238" dur="1" fill="hold">
                                          <p:stCondLst>
                                            <p:cond delay="249"/>
                                          </p:stCondLst>
                                        </p:cTn>
                                        <p:tgtEl>
                                          <p:spTgt spid="8"/>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250"/>
                                        <p:tgtEl>
                                          <p:spTgt spid="10"/>
                                        </p:tgtEl>
                                      </p:cBhvr>
                                    </p:animEffect>
                                    <p:set>
                                      <p:cBhvr>
                                        <p:cTn id="241" dur="1" fill="hold">
                                          <p:stCondLst>
                                            <p:cond delay="249"/>
                                          </p:stCondLst>
                                        </p:cTn>
                                        <p:tgtEl>
                                          <p:spTgt spid="10"/>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250"/>
                                        <p:tgtEl>
                                          <p:spTgt spid="11"/>
                                        </p:tgtEl>
                                      </p:cBhvr>
                                    </p:animEffect>
                                    <p:set>
                                      <p:cBhvr>
                                        <p:cTn id="244" dur="1" fill="hold">
                                          <p:stCondLst>
                                            <p:cond delay="249"/>
                                          </p:stCondLst>
                                        </p:cTn>
                                        <p:tgtEl>
                                          <p:spTgt spid="11"/>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250"/>
                                        <p:tgtEl>
                                          <p:spTgt spid="12"/>
                                        </p:tgtEl>
                                      </p:cBhvr>
                                    </p:animEffect>
                                    <p:set>
                                      <p:cBhvr>
                                        <p:cTn id="247" dur="1" fill="hold">
                                          <p:stCondLst>
                                            <p:cond delay="249"/>
                                          </p:stCondLst>
                                        </p:cTn>
                                        <p:tgtEl>
                                          <p:spTgt spid="12"/>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250"/>
                                        <p:tgtEl>
                                          <p:spTgt spid="13"/>
                                        </p:tgtEl>
                                      </p:cBhvr>
                                    </p:animEffect>
                                    <p:set>
                                      <p:cBhvr>
                                        <p:cTn id="250"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20" grpId="2"/>
      <p:bldP spid="22" grpId="0"/>
      <p:bldP spid="22" grpId="1"/>
      <p:bldP spid="22" grpId="2"/>
      <p:bldP spid="24" grpId="0"/>
      <p:bldP spid="24" grpId="1"/>
      <p:bldP spid="24" grpId="2"/>
      <p:bldP spid="26" grpId="0"/>
      <p:bldP spid="26" grpId="1"/>
      <p:bldP spid="26" grpId="2"/>
      <p:bldP spid="3074" grpId="0"/>
      <p:bldP spid="3074" grpId="1"/>
      <p:bldP spid="3074" grpId="2"/>
      <p:bldP spid="3074" grpId="3"/>
      <p:bldP spid="10" grpId="0"/>
      <p:bldP spid="10" grpId="1"/>
      <p:bldP spid="10" grpId="2"/>
      <p:bldP spid="10" grpId="3"/>
      <p:bldP spid="10" grpId="4"/>
      <p:bldP spid="10" grpId="5"/>
      <p:bldP spid="11" grpId="0"/>
      <p:bldP spid="11" grpId="1"/>
      <p:bldP spid="11" grpId="2"/>
      <p:bldP spid="11" grpId="3"/>
      <p:bldP spid="11" grpId="4"/>
      <p:bldP spid="11" grpId="5"/>
      <p:bldP spid="12" grpId="0"/>
      <p:bldP spid="12" grpId="1"/>
      <p:bldP spid="12" grpId="2"/>
      <p:bldP spid="12" grpId="3"/>
      <p:bldP spid="12" grpId="4"/>
      <p:bldP spid="12" grpId="5"/>
      <p:bldP spid="13" grpId="0"/>
      <p:bldP spid="13" grpId="1"/>
      <p:bldP spid="13" grpId="2"/>
      <p:bldP spid="13" grpId="3"/>
      <p:bldP spid="13" grpId="4"/>
      <p:bldP spid="13" grpId="5"/>
      <p:bldP spid="14" grpId="0"/>
      <p:bldP spid="14" grpId="2"/>
      <p:bldP spid="14" grpId="3"/>
      <p:bldP spid="14" grpId="4"/>
      <p:bldP spid="14" grpId="5"/>
      <p:bldP spid="8" grpId="0"/>
      <p:bldP spid="8" grpId="1"/>
      <p:bldP spid="8" grpId="2"/>
      <p:bldP spid="8" grpId="3"/>
      <p:bldP spid="8" grpId="4"/>
      <p:bldP spid="15" grpId="0"/>
      <p:bldP spid="15" grpId="1"/>
      <p:bldP spid="19" grpId="0"/>
      <p:bldP spid="19" grpId="1"/>
      <p:bldP spid="21" grpId="0"/>
      <p:bldP spid="21" grpId="1"/>
      <p:bldP spid="23" grpId="0"/>
      <p:bldP spid="23" grpId="1"/>
      <p:bldP spid="28" grpId="0" animBg="1"/>
      <p:bldP spid="28" grpId="1" animBg="1"/>
      <p:bldP spid="25" grpId="0"/>
      <p:bldP spid="25" grpId="1"/>
      <p:bldP spid="27" grpId="0"/>
      <p:bldP spid="27" grpId="1"/>
      <p:bldP spid="30" grpId="0"/>
      <p:bldP spid="30" grpId="1"/>
      <p:bldP spid="31" grpId="0"/>
      <p:bldP spid="31" grpId="1"/>
      <p:bldP spid="32" grpId="0"/>
      <p:bldP spid="32" grpId="1"/>
      <p:bldP spid="33" grpId="0"/>
      <p:bldP spid="33" grpId="1"/>
      <p:bldP spid="34" grpId="0"/>
      <p:bldP spid="34"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A2CBC-DC74-4C58-B42C-12E7F9971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7E74F072-8A3A-455F-9119-259D396A1D43}"/>
              </a:ext>
            </a:extLst>
          </p:cNvPr>
          <p:cNvSpPr txBox="1">
            <a:spLocks/>
          </p:cNvSpPr>
          <p:nvPr/>
        </p:nvSpPr>
        <p:spPr>
          <a:xfrm>
            <a:off x="560071" y="3483468"/>
            <a:ext cx="22860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ungodly</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"If the righteous one is scarcely saved, Where will the ungodly and the sinner appear?"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1920988-3BAF-4E1C-8F57-45653B147A2F}"/>
              </a:ext>
            </a:extLst>
          </p:cNvPr>
          <p:cNvSpPr txBox="1">
            <a:spLocks noChangeArrowheads="1"/>
          </p:cNvSpPr>
          <p:nvPr/>
        </p:nvSpPr>
        <p:spPr bwMode="auto">
          <a:xfrm>
            <a:off x="4495288" y="3424237"/>
            <a:ext cx="1012543" cy="74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059A6C15-768C-48AE-BEA3-5B8019FF0A24}"/>
              </a:ext>
            </a:extLst>
          </p:cNvPr>
          <p:cNvSpPr txBox="1">
            <a:spLocks noChangeArrowheads="1"/>
          </p:cNvSpPr>
          <p:nvPr/>
        </p:nvSpPr>
        <p:spPr bwMode="auto">
          <a:xfrm>
            <a:off x="521970" y="3418633"/>
            <a:ext cx="2364105" cy="75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ungodly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9D0AD1D8-3635-4293-A325-DC8D1ABD3024}"/>
              </a:ext>
            </a:extLst>
          </p:cNvPr>
          <p:cNvSpPr txBox="1">
            <a:spLocks noChangeArrowheads="1"/>
          </p:cNvSpPr>
          <p:nvPr/>
        </p:nvSpPr>
        <p:spPr bwMode="auto">
          <a:xfrm>
            <a:off x="5114257" y="2364360"/>
            <a:ext cx="1050120" cy="8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54571990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 presetClass="entr" presetSubtype="32" fill="hold" grpId="3"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ox(out)">
                                      <p:cBhvr>
                                        <p:cTn id="11" dur="1000"/>
                                        <p:tgtEl>
                                          <p:spTgt spid="3074"/>
                                        </p:tgtEl>
                                      </p:cBhvr>
                                    </p:animEffect>
                                  </p:childTnLst>
                                </p:cTn>
                              </p:par>
                              <p:par>
                                <p:cTn id="12" presetID="37" presetClass="path" presetSubtype="0" accel="50000" decel="50000" fill="hold" grpId="2" nodeType="withEffect">
                                  <p:stCondLst>
                                    <p:cond delay="0"/>
                                  </p:stCondLst>
                                  <p:childTnLst>
                                    <p:animMotion origin="layout" path="M -3.88889E-6 -3.7037E-7 C -0.01267 -0.04005 -0.03246 -0.08588 -0.06875 -0.12963 C -0.1052 -0.17268 -0.15625 -0.21736 -0.21736 -0.25903 C -0.27882 -0.30046 -0.41128 -0.34884 -0.44895 -0.36273 " pathEditMode="relative" rAng="0" ptsTypes="AAAA">
                                      <p:cBhvr>
                                        <p:cTn id="13" dur="1000" spd="-100000" fill="hold"/>
                                        <p:tgtEl>
                                          <p:spTgt spid="3074"/>
                                        </p:tgtEl>
                                        <p:attrNameLst>
                                          <p:attrName>ppt_x</p:attrName>
                                          <p:attrName>ppt_y</p:attrName>
                                        </p:attrNameLst>
                                      </p:cBhvr>
                                      <p:rCtr x="-22448" y="-18148"/>
                                    </p:animMotion>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42" presetClass="path" presetSubtype="0" accel="50000" decel="50000" fill="hold" grpId="2" nodeType="withEffect">
                                  <p:stCondLst>
                                    <p:cond delay="0"/>
                                  </p:stCondLst>
                                  <p:childTnLst>
                                    <p:animMotion origin="layout" path="M 5E-6 -2.22222E-6 L 0.0698 -0.14722 " pathEditMode="relative" rAng="0" ptsTypes="AA">
                                      <p:cBhvr>
                                        <p:cTn id="34" dur="2000" fill="hold"/>
                                        <p:tgtEl>
                                          <p:spTgt spid="4"/>
                                        </p:tgtEl>
                                        <p:attrNameLst>
                                          <p:attrName>ppt_x</p:attrName>
                                          <p:attrName>ppt_y</p:attrName>
                                        </p:attrNameLst>
                                      </p:cBhvr>
                                      <p:rCtr x="3490" y="-7361"/>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3074" grpId="3"/>
      <p:bldP spid="4" grpId="0"/>
      <p:bldP spid="4" grpId="1"/>
      <p:bldP spid="4" grpId="2"/>
      <p:bldP spid="7" grpId="0"/>
      <p:bldP spid="7"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2B8C8-C042-4801-B23D-B4C5CA7B3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4" name="Title 1">
            <a:extLst>
              <a:ext uri="{FF2B5EF4-FFF2-40B4-BE49-F238E27FC236}">
                <a16:creationId xmlns:a16="http://schemas.microsoft.com/office/drawing/2014/main" id="{BCFDD947-51F9-403F-B238-1F1B3D5C6491}"/>
              </a:ext>
            </a:extLst>
          </p:cNvPr>
          <p:cNvSpPr txBox="1">
            <a:spLocks/>
          </p:cNvSpPr>
          <p:nvPr/>
        </p:nvSpPr>
        <p:spPr>
          <a:xfrm>
            <a:off x="1394454" y="3139828"/>
            <a:ext cx="11191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die</a:t>
            </a:r>
          </a:p>
        </p:txBody>
      </p:sp>
      <p:sp>
        <p:nvSpPr>
          <p:cNvPr id="16" name="Title 1">
            <a:extLst>
              <a:ext uri="{FF2B5EF4-FFF2-40B4-BE49-F238E27FC236}">
                <a16:creationId xmlns:a16="http://schemas.microsoft.com/office/drawing/2014/main" id="{CF33B3AD-D375-4E83-822A-045A1C99A829}"/>
              </a:ext>
            </a:extLst>
          </p:cNvPr>
          <p:cNvSpPr txBox="1">
            <a:spLocks/>
          </p:cNvSpPr>
          <p:nvPr/>
        </p:nvSpPr>
        <p:spPr>
          <a:xfrm>
            <a:off x="2974671" y="3141344"/>
            <a:ext cx="469726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lack of instruction</a:t>
            </a:r>
          </a:p>
        </p:txBody>
      </p:sp>
      <p:sp>
        <p:nvSpPr>
          <p:cNvPr id="12" name="Title 1">
            <a:extLst>
              <a:ext uri="{FF2B5EF4-FFF2-40B4-BE49-F238E27FC236}">
                <a16:creationId xmlns:a16="http://schemas.microsoft.com/office/drawing/2014/main" id="{8DCA17A7-4455-409D-9938-3367BCA95EA6}"/>
              </a:ext>
            </a:extLst>
          </p:cNvPr>
          <p:cNvSpPr txBox="1">
            <a:spLocks/>
          </p:cNvSpPr>
          <p:nvPr/>
        </p:nvSpPr>
        <p:spPr>
          <a:xfrm>
            <a:off x="732217" y="2469986"/>
            <a:ext cx="556828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cords of his sin</a:t>
            </a:r>
          </a:p>
        </p:txBody>
      </p:sp>
      <p:sp>
        <p:nvSpPr>
          <p:cNvPr id="18" name="Title 1">
            <a:extLst>
              <a:ext uri="{FF2B5EF4-FFF2-40B4-BE49-F238E27FC236}">
                <a16:creationId xmlns:a16="http://schemas.microsoft.com/office/drawing/2014/main" id="{DB32F5B4-EEB2-4F1E-B647-AF0823D04EF9}"/>
              </a:ext>
            </a:extLst>
          </p:cNvPr>
          <p:cNvSpPr txBox="1">
            <a:spLocks/>
          </p:cNvSpPr>
          <p:nvPr/>
        </p:nvSpPr>
        <p:spPr>
          <a:xfrm>
            <a:off x="3742902" y="3808224"/>
            <a:ext cx="280583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greatness</a:t>
            </a:r>
          </a:p>
        </p:txBody>
      </p:sp>
      <p:sp>
        <p:nvSpPr>
          <p:cNvPr id="3074" name="Rectangle 2"/>
          <p:cNvSpPr>
            <a:spLocks noGrp="1" noChangeArrowheads="1"/>
          </p:cNvSpPr>
          <p:nvPr>
            <p:ph type="title"/>
          </p:nvPr>
        </p:nvSpPr>
        <p:spPr>
          <a:xfrm>
            <a:off x="944696" y="1242219"/>
            <a:ext cx="7254607"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own iniquities entrap the wicked man, And he is caught in the cords of his sin. He shall die for lack of instruction,  And in the greatness of his folly he shall go astray.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5:22-23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33A9A14-F3C4-4C3E-9A7D-BD788CF3C851}"/>
              </a:ext>
            </a:extLst>
          </p:cNvPr>
          <p:cNvSpPr txBox="1">
            <a:spLocks noChangeArrowheads="1"/>
          </p:cNvSpPr>
          <p:nvPr/>
        </p:nvSpPr>
        <p:spPr bwMode="auto">
          <a:xfrm>
            <a:off x="5114257" y="2364360"/>
            <a:ext cx="1050120" cy="8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1" name="Rectangle 2">
            <a:extLst>
              <a:ext uri="{FF2B5EF4-FFF2-40B4-BE49-F238E27FC236}">
                <a16:creationId xmlns:a16="http://schemas.microsoft.com/office/drawing/2014/main" id="{376FE0F7-B3ED-444F-961F-4D8ADFE009BF}"/>
              </a:ext>
            </a:extLst>
          </p:cNvPr>
          <p:cNvSpPr txBox="1">
            <a:spLocks noChangeArrowheads="1"/>
          </p:cNvSpPr>
          <p:nvPr/>
        </p:nvSpPr>
        <p:spPr bwMode="auto">
          <a:xfrm>
            <a:off x="381000" y="404019"/>
            <a:ext cx="83820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I say to the wicked, 'O wicked man, you shall surely die!' and you do not speak to warn the wicked from his way, that wicked man shall die in his iniquity; but his blood I will require at your hand. Nevertheless if you warn the wicked to turn from his way, and he does not turn from his way, he shall die in his iniquity; but you have delivered your soul."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33:8-9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82FF4EF-6500-423C-9C91-5BBB66168E41}"/>
              </a:ext>
            </a:extLst>
          </p:cNvPr>
          <p:cNvSpPr txBox="1">
            <a:spLocks noChangeArrowheads="1"/>
          </p:cNvSpPr>
          <p:nvPr/>
        </p:nvSpPr>
        <p:spPr bwMode="auto">
          <a:xfrm>
            <a:off x="2469194" y="2126195"/>
            <a:ext cx="5087911" cy="77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wicked man shall die</a:t>
            </a:r>
          </a:p>
        </p:txBody>
      </p:sp>
      <p:sp>
        <p:nvSpPr>
          <p:cNvPr id="8" name="Rectangle 2">
            <a:extLst>
              <a:ext uri="{FF2B5EF4-FFF2-40B4-BE49-F238E27FC236}">
                <a16:creationId xmlns:a16="http://schemas.microsoft.com/office/drawing/2014/main" id="{B58CCDA3-C87C-4A8E-8BB8-53C2A305B202}"/>
              </a:ext>
            </a:extLst>
          </p:cNvPr>
          <p:cNvSpPr txBox="1">
            <a:spLocks noChangeArrowheads="1"/>
          </p:cNvSpPr>
          <p:nvPr/>
        </p:nvSpPr>
        <p:spPr bwMode="auto">
          <a:xfrm>
            <a:off x="927658" y="1717422"/>
            <a:ext cx="3182380" cy="79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wicked man</a:t>
            </a:r>
          </a:p>
        </p:txBody>
      </p:sp>
      <p:sp>
        <p:nvSpPr>
          <p:cNvPr id="9" name="Rectangle 2">
            <a:extLst>
              <a:ext uri="{FF2B5EF4-FFF2-40B4-BE49-F238E27FC236}">
                <a16:creationId xmlns:a16="http://schemas.microsoft.com/office/drawing/2014/main" id="{C7D80F76-0E52-4B62-B571-0F2085FE09D1}"/>
              </a:ext>
            </a:extLst>
          </p:cNvPr>
          <p:cNvSpPr txBox="1">
            <a:spLocks noChangeArrowheads="1"/>
          </p:cNvSpPr>
          <p:nvPr/>
        </p:nvSpPr>
        <p:spPr bwMode="auto">
          <a:xfrm>
            <a:off x="6781800" y="2398589"/>
            <a:ext cx="1521197" cy="78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a:t>
            </a:r>
          </a:p>
        </p:txBody>
      </p:sp>
      <p:sp>
        <p:nvSpPr>
          <p:cNvPr id="10" name="Rectangle 2">
            <a:extLst>
              <a:ext uri="{FF2B5EF4-FFF2-40B4-BE49-F238E27FC236}">
                <a16:creationId xmlns:a16="http://schemas.microsoft.com/office/drawing/2014/main" id="{3DCEC358-5A33-4255-9B07-10065FFAAD1F}"/>
              </a:ext>
            </a:extLst>
          </p:cNvPr>
          <p:cNvSpPr txBox="1">
            <a:spLocks noChangeArrowheads="1"/>
          </p:cNvSpPr>
          <p:nvPr/>
        </p:nvSpPr>
        <p:spPr bwMode="auto">
          <a:xfrm>
            <a:off x="1341018" y="3062288"/>
            <a:ext cx="1221208" cy="79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die</a:t>
            </a:r>
          </a:p>
        </p:txBody>
      </p:sp>
      <p:sp>
        <p:nvSpPr>
          <p:cNvPr id="13" name="Rectangle 2">
            <a:extLst>
              <a:ext uri="{FF2B5EF4-FFF2-40B4-BE49-F238E27FC236}">
                <a16:creationId xmlns:a16="http://schemas.microsoft.com/office/drawing/2014/main" id="{484BE3DB-728B-4F88-AE95-62F8073A4ADB}"/>
              </a:ext>
            </a:extLst>
          </p:cNvPr>
          <p:cNvSpPr txBox="1">
            <a:spLocks noChangeArrowheads="1"/>
          </p:cNvSpPr>
          <p:nvPr/>
        </p:nvSpPr>
        <p:spPr bwMode="auto">
          <a:xfrm>
            <a:off x="782506" y="2405064"/>
            <a:ext cx="5475171" cy="76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cords of his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BEC8962-0589-494B-ADB1-374DA44D4156}"/>
              </a:ext>
            </a:extLst>
          </p:cNvPr>
          <p:cNvSpPr txBox="1">
            <a:spLocks noChangeArrowheads="1"/>
          </p:cNvSpPr>
          <p:nvPr/>
        </p:nvSpPr>
        <p:spPr bwMode="auto">
          <a:xfrm>
            <a:off x="1438417" y="3075874"/>
            <a:ext cx="1037230" cy="76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84DEB60F-EECB-4EF1-97EE-E5374DAD229B}"/>
              </a:ext>
            </a:extLst>
          </p:cNvPr>
          <p:cNvSpPr txBox="1">
            <a:spLocks noChangeArrowheads="1"/>
          </p:cNvSpPr>
          <p:nvPr/>
        </p:nvSpPr>
        <p:spPr bwMode="auto">
          <a:xfrm>
            <a:off x="2920944" y="3073611"/>
            <a:ext cx="4809995" cy="76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lack of instruction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DE12AC3A-C2C6-4439-B08F-4643FCDB8CB5}"/>
              </a:ext>
            </a:extLst>
          </p:cNvPr>
          <p:cNvSpPr txBox="1">
            <a:spLocks noChangeArrowheads="1"/>
          </p:cNvSpPr>
          <p:nvPr/>
        </p:nvSpPr>
        <p:spPr bwMode="auto">
          <a:xfrm>
            <a:off x="3717231" y="3746494"/>
            <a:ext cx="2852638" cy="76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greatness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6">
            <a:extLst>
              <a:ext uri="{FF2B5EF4-FFF2-40B4-BE49-F238E27FC236}">
                <a16:creationId xmlns:a16="http://schemas.microsoft.com/office/drawing/2014/main" id="{5B2B26B7-2FC8-4381-A71B-54539B6706E3}"/>
              </a:ext>
            </a:extLst>
          </p:cNvPr>
          <p:cNvSpPr>
            <a:spLocks noChangeArrowheads="1"/>
          </p:cNvSpPr>
          <p:nvPr/>
        </p:nvSpPr>
        <p:spPr bwMode="auto">
          <a:xfrm>
            <a:off x="4061692" y="3771121"/>
            <a:ext cx="2207223"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127000">
                    <a:srgbClr val="000000"/>
                  </a:glow>
                  <a:outerShdw blurRad="50800" dist="39000" dir="5460000" algn="tl">
                    <a:srgbClr val="000000">
                      <a:alpha val="38000"/>
                    </a:srgbClr>
                  </a:outerShdw>
                </a:effectLst>
                <a:uLnTx/>
                <a:uFillTx/>
                <a:latin typeface="Copperplate Gothic Bold" panose="020E0705020206020404" pitchFamily="34" charset="0"/>
              </a:rPr>
              <a:t>Pride</a:t>
            </a:r>
          </a:p>
        </p:txBody>
      </p:sp>
      <p:sp>
        <p:nvSpPr>
          <p:cNvPr id="21" name="Rectangle 6">
            <a:extLst>
              <a:ext uri="{FF2B5EF4-FFF2-40B4-BE49-F238E27FC236}">
                <a16:creationId xmlns:a16="http://schemas.microsoft.com/office/drawing/2014/main" id="{50193EB7-4C7C-47B4-BC53-9D4CDA3E6797}"/>
              </a:ext>
            </a:extLst>
          </p:cNvPr>
          <p:cNvSpPr>
            <a:spLocks noChangeArrowheads="1"/>
          </p:cNvSpPr>
          <p:nvPr/>
        </p:nvSpPr>
        <p:spPr bwMode="auto">
          <a:xfrm>
            <a:off x="888880" y="2431256"/>
            <a:ext cx="800100" cy="71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7702144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600"/>
                                        <p:tgtEl>
                                          <p:spTgt spid="12"/>
                                        </p:tgtEl>
                                      </p:cBhvr>
                                    </p:animEffect>
                                  </p:childTnLst>
                                </p:cTn>
                              </p:par>
                              <p:par>
                                <p:cTn id="17" presetID="18" presetClass="emph" presetSubtype="0" fill="hold" grpId="1" nodeType="withEffect">
                                  <p:stCondLst>
                                    <p:cond delay="0"/>
                                  </p:stCondLst>
                                  <p:childTnLst>
                                    <p:set>
                                      <p:cBhvr override="childStyle">
                                        <p:cTn id="18" dur="600" fill="hold"/>
                                        <p:tgtEl>
                                          <p:spTgt spid="12"/>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600"/>
                                        <p:tgtEl>
                                          <p:spTgt spid="13"/>
                                        </p:tgtEl>
                                      </p:cBhvr>
                                    </p:animEffect>
                                  </p:childTnLst>
                                </p:cTn>
                              </p:par>
                              <p:par>
                                <p:cTn id="22" presetID="0" presetClass="entr" presetSubtype="0" fill="hold" grpId="0" nodeType="withEffect">
                                  <p:stCondLst>
                                    <p:cond delay="35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stCondLst>
                                            <p:cond delay="0"/>
                                          </p:stCondLst>
                                        </p:cTn>
                                        <p:tgtEl>
                                          <p:spTgt spid="21"/>
                                        </p:tgtEl>
                                      </p:cBhvr>
                                    </p:animEffect>
                                    <p:anim to="" calcmode="lin" valueType="num">
                                      <p:cBhvr>
                                        <p:cTn id="2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27" presetID="22" presetClass="entr" presetSubtype="8" fill="hold" grpId="0" nodeType="with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18" presetClass="emph" presetSubtype="0" fill="hold" grpId="1" nodeType="withEffect">
                                  <p:stCondLst>
                                    <p:cond delay="500"/>
                                  </p:stCondLst>
                                  <p:childTnLst>
                                    <p:set>
                                      <p:cBhvr override="childStyle">
                                        <p:cTn id="31" dur="500" fill="hold"/>
                                        <p:tgtEl>
                                          <p:spTgt spid="14"/>
                                        </p:tgtEl>
                                        <p:attrNameLst>
                                          <p:attrName>style.textDecorationUnderline</p:attrName>
                                        </p:attrNameLst>
                                      </p:cBhvr>
                                      <p:to>
                                        <p:strVal val="true"/>
                                      </p:to>
                                    </p:set>
                                  </p:childTnLst>
                                </p:cTn>
                              </p:par>
                              <p:par>
                                <p:cTn id="32" presetID="22" presetClass="entr" presetSubtype="8"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18" presetClass="emph" presetSubtype="0" fill="hold" grpId="1" nodeType="withEffect">
                                  <p:stCondLst>
                                    <p:cond delay="0"/>
                                  </p:stCondLst>
                                  <p:childTnLst>
                                    <p:set>
                                      <p:cBhvr override="childStyle">
                                        <p:cTn id="41" dur="500" fill="hold"/>
                                        <p:tgtEl>
                                          <p:spTgt spid="16"/>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10" presetClass="exit" presetSubtype="0" fill="hold" grpId="1" nodeType="with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6" presetClass="exit" presetSubtype="21" fill="hold" grpId="2" nodeType="withEffect">
                                  <p:stCondLst>
                                    <p:cond delay="0"/>
                                  </p:stCondLst>
                                  <p:childTnLst>
                                    <p:animEffect transition="out" filter="barn(inVertical)">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6" presetClass="exit" presetSubtype="21" fill="hold" grpId="2" nodeType="withEffect">
                                  <p:stCondLst>
                                    <p:cond delay="0"/>
                                  </p:stCondLst>
                                  <p:childTnLst>
                                    <p:animEffect transition="out" filter="barn(inVertical)">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22" presetClass="entr" presetSubtype="8" fill="hold" grpId="0" nodeType="withEffect">
                                  <p:stCondLst>
                                    <p:cond delay="4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18" presetClass="emph" presetSubtype="0" fill="hold" grpId="1" nodeType="withEffect">
                                  <p:stCondLst>
                                    <p:cond delay="400"/>
                                  </p:stCondLst>
                                  <p:childTnLst>
                                    <p:set>
                                      <p:cBhvr override="childStyle">
                                        <p:cTn id="61" dur="500" fill="hold"/>
                                        <p:tgtEl>
                                          <p:spTgt spid="18"/>
                                        </p:tgtEl>
                                        <p:attrNameLst>
                                          <p:attrName>style.textDecorationUnderline</p:attrName>
                                        </p:attrNameLst>
                                      </p:cBhvr>
                                      <p:to>
                                        <p:strVal val="true"/>
                                      </p:to>
                                    </p:set>
                                  </p:childTnLst>
                                </p:cTn>
                              </p:par>
                              <p:par>
                                <p:cTn id="62" presetID="22" presetClass="entr" presetSubtype="8" fill="hold" grpId="0" nodeType="withEffect">
                                  <p:stCondLst>
                                    <p:cond delay="40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0"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dissolve">
                                      <p:cBhvr>
                                        <p:cTn id="69" dur="500">
                                          <p:stCondLst>
                                            <p:cond delay="0"/>
                                          </p:stCondLst>
                                        </p:cTn>
                                        <p:tgtEl>
                                          <p:spTgt spid="20"/>
                                        </p:tgtEl>
                                      </p:cBhvr>
                                    </p:animEffect>
                                    <p:anim to="" calcmode="lin" valueType="num">
                                      <p:cBhvr>
                                        <p:cTn id="70"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250"/>
                                        <p:tgtEl>
                                          <p:spTgt spid="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250"/>
                                        <p:tgtEl>
                                          <p:spTgt spid="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250"/>
                                        <p:tgtEl>
                                          <p:spTgt spid="10"/>
                                        </p:tgtEl>
                                      </p:cBhvr>
                                    </p:animEffect>
                                  </p:childTnLst>
                                </p:cTn>
                              </p:par>
                              <p:par>
                                <p:cTn id="83" presetID="6" presetClass="emph" presetSubtype="0" fill="hold" grpId="3" nodeType="withEffect">
                                  <p:stCondLst>
                                    <p:cond delay="0"/>
                                  </p:stCondLst>
                                  <p:childTnLst>
                                    <p:animScale>
                                      <p:cBhvr>
                                        <p:cTn id="84" dur="2000" fill="hold"/>
                                        <p:tgtEl>
                                          <p:spTgt spid="8"/>
                                        </p:tgtEl>
                                      </p:cBhvr>
                                      <p:by x="91000" y="91000"/>
                                    </p:animScale>
                                  </p:childTnLst>
                                </p:cTn>
                              </p:par>
                              <p:par>
                                <p:cTn id="85" presetID="6" presetClass="emph" presetSubtype="0" fill="hold" grpId="3" nodeType="withEffect">
                                  <p:stCondLst>
                                    <p:cond delay="0"/>
                                  </p:stCondLst>
                                  <p:childTnLst>
                                    <p:animScale>
                                      <p:cBhvr>
                                        <p:cTn id="86" dur="2000" fill="hold"/>
                                        <p:tgtEl>
                                          <p:spTgt spid="9"/>
                                        </p:tgtEl>
                                      </p:cBhvr>
                                      <p:by x="91000" y="91000"/>
                                    </p:animScale>
                                  </p:childTnLst>
                                </p:cTn>
                              </p:par>
                              <p:par>
                                <p:cTn id="87" presetID="6" presetClass="emph" presetSubtype="0" fill="hold" grpId="3" nodeType="withEffect">
                                  <p:stCondLst>
                                    <p:cond delay="0"/>
                                  </p:stCondLst>
                                  <p:childTnLst>
                                    <p:animScale>
                                      <p:cBhvr>
                                        <p:cTn id="88" dur="2000" fill="hold"/>
                                        <p:tgtEl>
                                          <p:spTgt spid="10"/>
                                        </p:tgtEl>
                                      </p:cBhvr>
                                      <p:by x="91000" y="91000"/>
                                    </p:animScale>
                                  </p:childTnLst>
                                </p:cTn>
                              </p:par>
                              <p:par>
                                <p:cTn id="89" presetID="42" presetClass="path" presetSubtype="0" accel="50000" decel="50000" fill="hold" grpId="2" nodeType="withEffect">
                                  <p:stCondLst>
                                    <p:cond delay="0"/>
                                  </p:stCondLst>
                                  <p:childTnLst>
                                    <p:animMotion origin="layout" path="M 2.77778E-6 -1.85185E-6 L 0.17135 0.05787 " pathEditMode="relative" rAng="0" ptsTypes="AA">
                                      <p:cBhvr>
                                        <p:cTn id="90" dur="2000" fill="hold"/>
                                        <p:tgtEl>
                                          <p:spTgt spid="8"/>
                                        </p:tgtEl>
                                        <p:attrNameLst>
                                          <p:attrName>ppt_x</p:attrName>
                                          <p:attrName>ppt_y</p:attrName>
                                        </p:attrNameLst>
                                      </p:cBhvr>
                                      <p:rCtr x="8559" y="2894"/>
                                    </p:animMotion>
                                  </p:childTnLst>
                                </p:cTn>
                              </p:par>
                              <p:par>
                                <p:cTn id="91" presetID="42" presetClass="path" presetSubtype="0" accel="50000" decel="50000" fill="hold" grpId="2" nodeType="withEffect">
                                  <p:stCondLst>
                                    <p:cond delay="0"/>
                                  </p:stCondLst>
                                  <p:childTnLst>
                                    <p:animMotion origin="layout" path="M 3.61111E-6 -2.96296E-6 L -0.17396 -0.0412 " pathEditMode="relative" rAng="0" ptsTypes="AA">
                                      <p:cBhvr>
                                        <p:cTn id="92" dur="2000" fill="hold"/>
                                        <p:tgtEl>
                                          <p:spTgt spid="9"/>
                                        </p:tgtEl>
                                        <p:attrNameLst>
                                          <p:attrName>ppt_x</p:attrName>
                                          <p:attrName>ppt_y</p:attrName>
                                        </p:attrNameLst>
                                      </p:cBhvr>
                                      <p:rCtr x="-8698" y="-2060"/>
                                    </p:animMotion>
                                  </p:childTnLst>
                                </p:cTn>
                              </p:par>
                              <p:par>
                                <p:cTn id="93" presetID="42" presetClass="path" presetSubtype="0" accel="50000" decel="50000" fill="hold" grpId="2" nodeType="withEffect">
                                  <p:stCondLst>
                                    <p:cond delay="0"/>
                                  </p:stCondLst>
                                  <p:childTnLst>
                                    <p:animMotion origin="layout" path="M 1.94444E-6 3.33333E-6 L 0.5408 -0.13889 " pathEditMode="relative" rAng="0" ptsTypes="AA">
                                      <p:cBhvr>
                                        <p:cTn id="94" dur="2000" fill="hold"/>
                                        <p:tgtEl>
                                          <p:spTgt spid="10"/>
                                        </p:tgtEl>
                                        <p:attrNameLst>
                                          <p:attrName>ppt_x</p:attrName>
                                          <p:attrName>ppt_y</p:attrName>
                                        </p:attrNameLst>
                                      </p:cBhvr>
                                      <p:rCtr x="27031" y="-6944"/>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0"/>
                                        </p:tgtEl>
                                      </p:cBhvr>
                                    </p:animEffect>
                                    <p:set>
                                      <p:cBhvr>
                                        <p:cTn id="112" dur="1" fill="hold">
                                          <p:stCondLst>
                                            <p:cond delay="499"/>
                                          </p:stCondLst>
                                        </p:cTn>
                                        <p:tgtEl>
                                          <p:spTgt spid="2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6"/>
                                        </p:tgtEl>
                                        <p:attrNameLst>
                                          <p:attrName>style.visibility</p:attrName>
                                        </p:attrNameLst>
                                      </p:cBhvr>
                                      <p:to>
                                        <p:strVal val="visible"/>
                                      </p:to>
                                    </p:set>
                                    <p:animEffect transition="in" filter="fade">
                                      <p:cBhvr>
                                        <p:cTn id="119" dur="100"/>
                                        <p:tgtEl>
                                          <p:spTgt spid="6"/>
                                        </p:tgtEl>
                                      </p:cBhvr>
                                    </p:animEffect>
                                  </p:childTnLst>
                                </p:cTn>
                              </p:par>
                              <p:par>
                                <p:cTn id="120" presetID="10" presetClass="exit" presetSubtype="0" fill="hold" grpId="1" nodeType="withEffect">
                                  <p:stCondLst>
                                    <p:cond delay="0"/>
                                  </p:stCondLst>
                                  <p:childTnLst>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9"/>
                                        </p:tgtEl>
                                      </p:cBhvr>
                                    </p:animEffect>
                                    <p:set>
                                      <p:cBhvr>
                                        <p:cTn id="125" dur="1" fill="hold">
                                          <p:stCondLst>
                                            <p:cond delay="499"/>
                                          </p:stCondLst>
                                        </p:cTn>
                                        <p:tgtEl>
                                          <p:spTgt spid="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grpId="0"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additive="base">
                                        <p:cTn id="133" dur="500" fill="hold"/>
                                        <p:tgtEl>
                                          <p:spTgt spid="11"/>
                                        </p:tgtEl>
                                        <p:attrNameLst>
                                          <p:attrName>ppt_x</p:attrName>
                                        </p:attrNameLst>
                                      </p:cBhvr>
                                      <p:tavLst>
                                        <p:tav tm="0">
                                          <p:val>
                                            <p:strVal val="1+#ppt_w/2"/>
                                          </p:val>
                                        </p:tav>
                                        <p:tav tm="100000">
                                          <p:val>
                                            <p:strVal val="#ppt_x"/>
                                          </p:val>
                                        </p:tav>
                                      </p:tavLst>
                                    </p:anim>
                                    <p:anim calcmode="lin" valueType="num">
                                      <p:cBhvr additive="base">
                                        <p:cTn id="1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6" grpId="0"/>
      <p:bldP spid="16" grpId="1"/>
      <p:bldP spid="16" grpId="2"/>
      <p:bldP spid="12" grpId="0"/>
      <p:bldP spid="12" grpId="1"/>
      <p:bldP spid="12" grpId="2"/>
      <p:bldP spid="18" grpId="0"/>
      <p:bldP spid="18" grpId="1"/>
      <p:bldP spid="18" grpId="2"/>
      <p:bldP spid="3074" grpId="0"/>
      <p:bldP spid="3074" grpId="1"/>
      <p:bldP spid="4" grpId="1"/>
      <p:bldP spid="11" grpId="0"/>
      <p:bldP spid="6" grpId="0"/>
      <p:bldP spid="8" grpId="0"/>
      <p:bldP spid="8" grpId="1"/>
      <p:bldP spid="8" grpId="2"/>
      <p:bldP spid="8" grpId="3"/>
      <p:bldP spid="9" grpId="0"/>
      <p:bldP spid="9" grpId="1"/>
      <p:bldP spid="9" grpId="2"/>
      <p:bldP spid="9" grpId="3"/>
      <p:bldP spid="10" grpId="0"/>
      <p:bldP spid="10" grpId="1"/>
      <p:bldP spid="10" grpId="2"/>
      <p:bldP spid="10" grpId="3"/>
      <p:bldP spid="13" grpId="0"/>
      <p:bldP spid="13" grpId="1"/>
      <p:bldP spid="15" grpId="0"/>
      <p:bldP spid="15" grpId="1"/>
      <p:bldP spid="17" grpId="0"/>
      <p:bldP spid="17" grpId="1"/>
      <p:bldP spid="19" grpId="0"/>
      <p:bldP spid="19" grpId="1"/>
      <p:bldP spid="20" grpId="0"/>
      <p:bldP spid="20" grpId="1"/>
      <p:bldP spid="21" grpId="0"/>
      <p:bldP spid="21" grpId="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29CAF88-3238-409C-B19F-4C0702D8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1" name="Title 1">
            <a:extLst>
              <a:ext uri="{FF2B5EF4-FFF2-40B4-BE49-F238E27FC236}">
                <a16:creationId xmlns:a16="http://schemas.microsoft.com/office/drawing/2014/main" id="{D1D2E512-2905-4844-9CD8-8CE31898333B}"/>
              </a:ext>
            </a:extLst>
          </p:cNvPr>
          <p:cNvSpPr txBox="1">
            <a:spLocks/>
          </p:cNvSpPr>
          <p:nvPr/>
        </p:nvSpPr>
        <p:spPr>
          <a:xfrm>
            <a:off x="1581062" y="3427217"/>
            <a:ext cx="14224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warn</a:t>
            </a:r>
          </a:p>
        </p:txBody>
      </p:sp>
      <p:sp>
        <p:nvSpPr>
          <p:cNvPr id="30" name="Title 1">
            <a:extLst>
              <a:ext uri="{FF2B5EF4-FFF2-40B4-BE49-F238E27FC236}">
                <a16:creationId xmlns:a16="http://schemas.microsoft.com/office/drawing/2014/main" id="{A84BD763-1527-41C5-A3EA-7FDB5D7C954A}"/>
              </a:ext>
            </a:extLst>
          </p:cNvPr>
          <p:cNvSpPr txBox="1">
            <a:spLocks/>
          </p:cNvSpPr>
          <p:nvPr/>
        </p:nvSpPr>
        <p:spPr>
          <a:xfrm>
            <a:off x="2191808" y="690014"/>
            <a:ext cx="235504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not warn</a:t>
            </a:r>
          </a:p>
        </p:txBody>
      </p:sp>
      <p:sp>
        <p:nvSpPr>
          <p:cNvPr id="4" name="Rectangle 2">
            <a:extLst>
              <a:ext uri="{FF2B5EF4-FFF2-40B4-BE49-F238E27FC236}">
                <a16:creationId xmlns:a16="http://schemas.microsoft.com/office/drawing/2014/main" id="{6F9651F6-3D55-4E96-917C-56ACAA0B0C7E}"/>
              </a:ext>
            </a:extLst>
          </p:cNvPr>
          <p:cNvSpPr>
            <a:spLocks noGrp="1" noChangeArrowheads="1"/>
          </p:cNvSpPr>
          <p:nvPr>
            <p:ph type="title"/>
          </p:nvPr>
        </p:nvSpPr>
        <p:spPr>
          <a:xfrm>
            <a:off x="357554" y="550985"/>
            <a:ext cx="8382000" cy="5785766"/>
          </a:xfrm>
        </p:spPr>
        <p:txBody>
          <a:bodyPr>
            <a:scene3d>
              <a:camera prst="orthographicFront"/>
              <a:lightRig rig="flat" dir="t"/>
            </a:scene3d>
            <a:sp3d extrusionH="57150" prstMaterial="plastic">
              <a:bevelT w="38100" h="38100"/>
            </a:sp3d>
          </a:bodyPr>
          <a:lstStyle/>
          <a:p>
            <a:pPr algn="l" eaLnBrk="1" hangingPunct="1"/>
            <a:r>
              <a:rPr lang="en-US" altLang="en-US" sz="4000" b="1" dirty="0">
                <a:ln w="17780" cmpd="sng">
                  <a:solidFill>
                    <a:srgbClr val="FFFFFF"/>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t>if you do not warn the wicked </a:t>
            </a:r>
            <a:br>
              <a:rPr lang="en-US" altLang="en-US" sz="4000" b="1" dirty="0">
                <a:ln w="17780" cmpd="sng">
                  <a:solidFill>
                    <a:srgbClr val="FFFFFF"/>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t>		he shall die in his iniquity</a:t>
            </a:r>
            <a:br>
              <a:rPr lang="en-US" altLang="en-US" sz="4000" b="1" dirty="0">
                <a:ln w="17780" cmpd="sng">
                  <a:solidFill>
                    <a:srgbClr val="FFFFFF"/>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br>
            <a:br>
              <a:rPr lang="en-US" altLang="en-US" sz="2000" b="1" dirty="0">
                <a:ln w="17780" cmpd="sng">
                  <a:solidFill>
                    <a:srgbClr val="FFFFFF"/>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t>but his blood I require at your hand</a:t>
            </a:r>
            <a:br>
              <a:rPr lang="en-US" altLang="en-US" sz="4000" b="1"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br>
            <a:br>
              <a:rPr lang="en-US" altLang="en-US" sz="4000" b="1"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if you warn the wicked to turn </a:t>
            </a:r>
            <a:b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he does not turn from his way</a:t>
            </a:r>
            <a:b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he shall die in his iniquity</a:t>
            </a:r>
            <a:b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br>
              <a:rPr lang="en-US" altLang="en-US" sz="2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but you have delivered your soul</a:t>
            </a:r>
            <a:endParaRPr lang="en-US" altLang="en-US" sz="40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3D49606-A893-46AA-991A-AA3C762DA653}"/>
              </a:ext>
            </a:extLst>
          </p:cNvPr>
          <p:cNvSpPr txBox="1">
            <a:spLocks noChangeArrowheads="1"/>
          </p:cNvSpPr>
          <p:nvPr/>
        </p:nvSpPr>
        <p:spPr bwMode="auto">
          <a:xfrm>
            <a:off x="381000" y="404019"/>
            <a:ext cx="8382000" cy="60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I say to the wicked, 'O wicked man, you shall surely die!' and you do not speak to warn the wicked from his way, that wicked man shall die in his iniquity; but his blood I will require at your hand. Nevertheless if you warn the wicked to turn from his way, and he does not turn from his way, he shall die in his iniquity; but you have delivered your soul."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33:8-9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Arrow: Down 1">
            <a:extLst>
              <a:ext uri="{FF2B5EF4-FFF2-40B4-BE49-F238E27FC236}">
                <a16:creationId xmlns:a16="http://schemas.microsoft.com/office/drawing/2014/main" id="{4FDFCCEC-DE9B-450B-92C6-53232E280795}"/>
              </a:ext>
            </a:extLst>
          </p:cNvPr>
          <p:cNvSpPr/>
          <p:nvPr/>
        </p:nvSpPr>
        <p:spPr>
          <a:xfrm>
            <a:off x="773723" y="1477107"/>
            <a:ext cx="222739" cy="785446"/>
          </a:xfrm>
          <a:prstGeom prst="downArrow">
            <a:avLst/>
          </a:prstGeom>
          <a:solidFill>
            <a:schemeClr val="tx1">
              <a:lumMod val="50000"/>
              <a:lumOff val="50000"/>
            </a:schemeClr>
          </a:solidFill>
          <a:ln w="1905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chemeClr val="tx1"/>
                </a:solidFill>
              </a:ln>
              <a:solidFill>
                <a:srgbClr val="FFFFFF"/>
              </a:solidFill>
              <a:latin typeface="Arial"/>
            </a:endParaRPr>
          </a:p>
        </p:txBody>
      </p:sp>
      <p:sp>
        <p:nvSpPr>
          <p:cNvPr id="6" name="Arrow: Bent-Up 9">
            <a:extLst>
              <a:ext uri="{FF2B5EF4-FFF2-40B4-BE49-F238E27FC236}">
                <a16:creationId xmlns:a16="http://schemas.microsoft.com/office/drawing/2014/main" id="{E317341E-491C-473D-A9B3-2F5BD51325C7}"/>
              </a:ext>
            </a:extLst>
          </p:cNvPr>
          <p:cNvSpPr/>
          <p:nvPr/>
        </p:nvSpPr>
        <p:spPr>
          <a:xfrm rot="5400000">
            <a:off x="2668538" y="4777471"/>
            <a:ext cx="331879" cy="280879"/>
          </a:xfrm>
          <a:prstGeom prst="bentUpArrow">
            <a:avLst>
              <a:gd name="adj1" fmla="val 28527"/>
              <a:gd name="adj2" fmla="val 32031"/>
              <a:gd name="adj3" fmla="val 35156"/>
            </a:avLst>
          </a:prstGeom>
          <a:solidFill>
            <a:schemeClr val="bg1"/>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Down 6">
            <a:extLst>
              <a:ext uri="{FF2B5EF4-FFF2-40B4-BE49-F238E27FC236}">
                <a16:creationId xmlns:a16="http://schemas.microsoft.com/office/drawing/2014/main" id="{B9458986-3528-4E36-9C1A-DEE53A74F87D}"/>
              </a:ext>
            </a:extLst>
          </p:cNvPr>
          <p:cNvSpPr/>
          <p:nvPr/>
        </p:nvSpPr>
        <p:spPr>
          <a:xfrm>
            <a:off x="773723" y="4255476"/>
            <a:ext cx="222739" cy="1324904"/>
          </a:xfrm>
          <a:prstGeom prst="downArrow">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8" name="Arrow: Bent-Up 9">
            <a:extLst>
              <a:ext uri="{FF2B5EF4-FFF2-40B4-BE49-F238E27FC236}">
                <a16:creationId xmlns:a16="http://schemas.microsoft.com/office/drawing/2014/main" id="{89603681-086A-4117-A1B5-D47B82913289}"/>
              </a:ext>
            </a:extLst>
          </p:cNvPr>
          <p:cNvSpPr/>
          <p:nvPr/>
        </p:nvSpPr>
        <p:spPr>
          <a:xfrm flipV="1">
            <a:off x="6909244" y="959721"/>
            <a:ext cx="331879" cy="284656"/>
          </a:xfrm>
          <a:prstGeom prst="bentUpArrow">
            <a:avLst>
              <a:gd name="adj1" fmla="val 29595"/>
              <a:gd name="adj2" fmla="val 32031"/>
              <a:gd name="adj3" fmla="val 35156"/>
            </a:avLst>
          </a:prstGeom>
          <a:solidFill>
            <a:schemeClr val="tx1">
              <a:lumMod val="50000"/>
              <a:lumOff val="50000"/>
            </a:schemeClr>
          </a:solidFill>
          <a:ln w="19050">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9525">
                <a:solidFill>
                  <a:schemeClr val="tx1"/>
                </a:solidFill>
              </a:ln>
              <a:solidFill>
                <a:srgbClr val="FFFFFF"/>
              </a:solidFill>
              <a:effectLst/>
              <a:uLnTx/>
              <a:uFillTx/>
              <a:latin typeface="Arial"/>
              <a:ea typeface="+mn-ea"/>
              <a:cs typeface="+mn-cs"/>
            </a:endParaRPr>
          </a:p>
        </p:txBody>
      </p:sp>
      <p:sp>
        <p:nvSpPr>
          <p:cNvPr id="9" name="Arrow: Bent-Up 9">
            <a:extLst>
              <a:ext uri="{FF2B5EF4-FFF2-40B4-BE49-F238E27FC236}">
                <a16:creationId xmlns:a16="http://schemas.microsoft.com/office/drawing/2014/main" id="{3A56F2BC-EC43-4E5D-9CA3-426C03CAAB49}"/>
              </a:ext>
            </a:extLst>
          </p:cNvPr>
          <p:cNvSpPr/>
          <p:nvPr/>
        </p:nvSpPr>
        <p:spPr>
          <a:xfrm flipV="1">
            <a:off x="7036931" y="3731754"/>
            <a:ext cx="331879" cy="284656"/>
          </a:xfrm>
          <a:prstGeom prst="bentUpArrow">
            <a:avLst>
              <a:gd name="adj1" fmla="val 29595"/>
              <a:gd name="adj2" fmla="val 32031"/>
              <a:gd name="adj3" fmla="val 35156"/>
            </a:avLst>
          </a:prstGeom>
          <a:solidFill>
            <a:schemeClr val="bg1"/>
          </a:solidFill>
          <a:ln w="9525">
            <a:solidFill>
              <a:schemeClr val="bg1"/>
            </a:solidFill>
          </a:ln>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2">
            <a:extLst>
              <a:ext uri="{FF2B5EF4-FFF2-40B4-BE49-F238E27FC236}">
                <a16:creationId xmlns:a16="http://schemas.microsoft.com/office/drawing/2014/main" id="{7190A764-31BD-4F27-8E53-9B1798793BDB}"/>
              </a:ext>
            </a:extLst>
          </p:cNvPr>
          <p:cNvSpPr txBox="1">
            <a:spLocks noChangeArrowheads="1"/>
          </p:cNvSpPr>
          <p:nvPr/>
        </p:nvSpPr>
        <p:spPr bwMode="auto">
          <a:xfrm>
            <a:off x="5830437" y="3345152"/>
            <a:ext cx="6560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if</a:t>
            </a:r>
          </a:p>
        </p:txBody>
      </p:sp>
      <p:sp>
        <p:nvSpPr>
          <p:cNvPr id="14" name="Rectangle 2">
            <a:extLst>
              <a:ext uri="{FF2B5EF4-FFF2-40B4-BE49-F238E27FC236}">
                <a16:creationId xmlns:a16="http://schemas.microsoft.com/office/drawing/2014/main" id="{FC4BA69B-3963-4732-9AB7-BC25B2F56B80}"/>
              </a:ext>
            </a:extLst>
          </p:cNvPr>
          <p:cNvSpPr txBox="1">
            <a:spLocks noChangeArrowheads="1"/>
          </p:cNvSpPr>
          <p:nvPr/>
        </p:nvSpPr>
        <p:spPr bwMode="auto">
          <a:xfrm>
            <a:off x="6905767" y="907110"/>
            <a:ext cx="18643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you do</a:t>
            </a:r>
          </a:p>
        </p:txBody>
      </p:sp>
      <p:sp>
        <p:nvSpPr>
          <p:cNvPr id="15" name="Rectangle 2">
            <a:extLst>
              <a:ext uri="{FF2B5EF4-FFF2-40B4-BE49-F238E27FC236}">
                <a16:creationId xmlns:a16="http://schemas.microsoft.com/office/drawing/2014/main" id="{F65DBF14-7E75-4F6F-B166-CFB8296760F3}"/>
              </a:ext>
            </a:extLst>
          </p:cNvPr>
          <p:cNvSpPr txBox="1">
            <a:spLocks noChangeArrowheads="1"/>
          </p:cNvSpPr>
          <p:nvPr/>
        </p:nvSpPr>
        <p:spPr bwMode="auto">
          <a:xfrm>
            <a:off x="262328" y="1515396"/>
            <a:ext cx="1233097" cy="77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not</a:t>
            </a:r>
          </a:p>
        </p:txBody>
      </p:sp>
      <p:sp>
        <p:nvSpPr>
          <p:cNvPr id="16" name="Rectangle 2">
            <a:extLst>
              <a:ext uri="{FF2B5EF4-FFF2-40B4-BE49-F238E27FC236}">
                <a16:creationId xmlns:a16="http://schemas.microsoft.com/office/drawing/2014/main" id="{30AA3303-CF54-4589-9DD3-E5F77927BBC0}"/>
              </a:ext>
            </a:extLst>
          </p:cNvPr>
          <p:cNvSpPr txBox="1">
            <a:spLocks noChangeArrowheads="1"/>
          </p:cNvSpPr>
          <p:nvPr/>
        </p:nvSpPr>
        <p:spPr bwMode="auto">
          <a:xfrm>
            <a:off x="2945607" y="1535906"/>
            <a:ext cx="4129088" cy="73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warn the wicked</a:t>
            </a:r>
          </a:p>
        </p:txBody>
      </p:sp>
      <p:sp>
        <p:nvSpPr>
          <p:cNvPr id="17" name="Rectangle 2">
            <a:extLst>
              <a:ext uri="{FF2B5EF4-FFF2-40B4-BE49-F238E27FC236}">
                <a16:creationId xmlns:a16="http://schemas.microsoft.com/office/drawing/2014/main" id="{68218F51-3B9C-4541-9760-8745CB5223F1}"/>
              </a:ext>
            </a:extLst>
          </p:cNvPr>
          <p:cNvSpPr txBox="1">
            <a:spLocks noChangeArrowheads="1"/>
          </p:cNvSpPr>
          <p:nvPr/>
        </p:nvSpPr>
        <p:spPr bwMode="auto">
          <a:xfrm>
            <a:off x="823627" y="4563431"/>
            <a:ext cx="9051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he</a:t>
            </a:r>
          </a:p>
        </p:txBody>
      </p:sp>
      <p:sp>
        <p:nvSpPr>
          <p:cNvPr id="18" name="Rectangle 2">
            <a:extLst>
              <a:ext uri="{FF2B5EF4-FFF2-40B4-BE49-F238E27FC236}">
                <a16:creationId xmlns:a16="http://schemas.microsoft.com/office/drawing/2014/main" id="{0F643F1B-7F56-4DAD-8894-97A30199E2A7}"/>
              </a:ext>
            </a:extLst>
          </p:cNvPr>
          <p:cNvSpPr txBox="1">
            <a:spLocks noChangeArrowheads="1"/>
          </p:cNvSpPr>
          <p:nvPr/>
        </p:nvSpPr>
        <p:spPr bwMode="auto">
          <a:xfrm>
            <a:off x="5241131" y="2126456"/>
            <a:ext cx="3419728" cy="77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shall die in his</a:t>
            </a:r>
          </a:p>
        </p:txBody>
      </p:sp>
      <p:sp>
        <p:nvSpPr>
          <p:cNvPr id="19" name="Rectangle 2">
            <a:extLst>
              <a:ext uri="{FF2B5EF4-FFF2-40B4-BE49-F238E27FC236}">
                <a16:creationId xmlns:a16="http://schemas.microsoft.com/office/drawing/2014/main" id="{D15F101D-0ECB-4481-9746-2F44DE34B5F1}"/>
              </a:ext>
            </a:extLst>
          </p:cNvPr>
          <p:cNvSpPr txBox="1">
            <a:spLocks noChangeArrowheads="1"/>
          </p:cNvSpPr>
          <p:nvPr/>
        </p:nvSpPr>
        <p:spPr bwMode="auto">
          <a:xfrm>
            <a:off x="311107" y="2735271"/>
            <a:ext cx="21796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iniquity</a:t>
            </a:r>
          </a:p>
        </p:txBody>
      </p:sp>
      <p:sp>
        <p:nvSpPr>
          <p:cNvPr id="20" name="Rectangle 2">
            <a:extLst>
              <a:ext uri="{FF2B5EF4-FFF2-40B4-BE49-F238E27FC236}">
                <a16:creationId xmlns:a16="http://schemas.microsoft.com/office/drawing/2014/main" id="{6EC2BAAF-A896-4F78-A2AE-6217488CFF8B}"/>
              </a:ext>
            </a:extLst>
          </p:cNvPr>
          <p:cNvSpPr txBox="1">
            <a:spLocks noChangeArrowheads="1"/>
          </p:cNvSpPr>
          <p:nvPr/>
        </p:nvSpPr>
        <p:spPr bwMode="auto">
          <a:xfrm>
            <a:off x="2199670" y="2735910"/>
            <a:ext cx="35329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but his blood I</a:t>
            </a:r>
          </a:p>
        </p:txBody>
      </p:sp>
      <p:sp>
        <p:nvSpPr>
          <p:cNvPr id="21" name="Rectangle 2">
            <a:extLst>
              <a:ext uri="{FF2B5EF4-FFF2-40B4-BE49-F238E27FC236}">
                <a16:creationId xmlns:a16="http://schemas.microsoft.com/office/drawing/2014/main" id="{3604D3BB-87BA-4875-ACC0-359648E60163}"/>
              </a:ext>
            </a:extLst>
          </p:cNvPr>
          <p:cNvSpPr txBox="1">
            <a:spLocks noChangeArrowheads="1"/>
          </p:cNvSpPr>
          <p:nvPr/>
        </p:nvSpPr>
        <p:spPr bwMode="auto">
          <a:xfrm>
            <a:off x="6161003" y="2735271"/>
            <a:ext cx="2690103" cy="77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require at</a:t>
            </a:r>
          </a:p>
        </p:txBody>
      </p:sp>
      <p:sp>
        <p:nvSpPr>
          <p:cNvPr id="22" name="Rectangle 2">
            <a:extLst>
              <a:ext uri="{FF2B5EF4-FFF2-40B4-BE49-F238E27FC236}">
                <a16:creationId xmlns:a16="http://schemas.microsoft.com/office/drawing/2014/main" id="{05C0943C-2B21-4D07-8959-37A971A053E1}"/>
              </a:ext>
            </a:extLst>
          </p:cNvPr>
          <p:cNvSpPr txBox="1">
            <a:spLocks noChangeArrowheads="1"/>
          </p:cNvSpPr>
          <p:nvPr/>
        </p:nvSpPr>
        <p:spPr bwMode="auto">
          <a:xfrm>
            <a:off x="421480" y="3344657"/>
            <a:ext cx="278759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your hand</a:t>
            </a:r>
          </a:p>
        </p:txBody>
      </p:sp>
      <p:sp>
        <p:nvSpPr>
          <p:cNvPr id="23" name="Rectangle 2">
            <a:extLst>
              <a:ext uri="{FF2B5EF4-FFF2-40B4-BE49-F238E27FC236}">
                <a16:creationId xmlns:a16="http://schemas.microsoft.com/office/drawing/2014/main" id="{6603604D-F2E3-413F-8C98-8CBEBD13E788}"/>
              </a:ext>
            </a:extLst>
          </p:cNvPr>
          <p:cNvSpPr txBox="1">
            <a:spLocks noChangeArrowheads="1"/>
          </p:cNvSpPr>
          <p:nvPr/>
        </p:nvSpPr>
        <p:spPr bwMode="auto">
          <a:xfrm>
            <a:off x="5845363" y="3339255"/>
            <a:ext cx="2731900" cy="789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if you warn</a:t>
            </a:r>
          </a:p>
        </p:txBody>
      </p:sp>
      <p:sp>
        <p:nvSpPr>
          <p:cNvPr id="24" name="Rectangle 2">
            <a:extLst>
              <a:ext uri="{FF2B5EF4-FFF2-40B4-BE49-F238E27FC236}">
                <a16:creationId xmlns:a16="http://schemas.microsoft.com/office/drawing/2014/main" id="{8572EFD8-1479-480C-8DB3-2C32B9FBE0F1}"/>
              </a:ext>
            </a:extLst>
          </p:cNvPr>
          <p:cNvSpPr txBox="1">
            <a:spLocks noChangeArrowheads="1"/>
          </p:cNvSpPr>
          <p:nvPr/>
        </p:nvSpPr>
        <p:spPr bwMode="auto">
          <a:xfrm>
            <a:off x="407194" y="3952303"/>
            <a:ext cx="4438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 wicked to turn</a:t>
            </a:r>
          </a:p>
        </p:txBody>
      </p:sp>
      <p:sp>
        <p:nvSpPr>
          <p:cNvPr id="25" name="Rectangle 2">
            <a:extLst>
              <a:ext uri="{FF2B5EF4-FFF2-40B4-BE49-F238E27FC236}">
                <a16:creationId xmlns:a16="http://schemas.microsoft.com/office/drawing/2014/main" id="{21A522ED-4797-4C5C-911B-59D7854964DC}"/>
              </a:ext>
            </a:extLst>
          </p:cNvPr>
          <p:cNvSpPr txBox="1">
            <a:spLocks noChangeArrowheads="1"/>
          </p:cNvSpPr>
          <p:nvPr/>
        </p:nvSpPr>
        <p:spPr bwMode="auto">
          <a:xfrm>
            <a:off x="757238" y="4557713"/>
            <a:ext cx="6853450" cy="78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he does not</a:t>
            </a:r>
            <a:r>
              <a:rPr kumimoji="0" lang="en-US" altLang="en-US" sz="4000" b="1" i="0" u="none" strike="noStrike" kern="0" cap="none" spc="0" normalizeH="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 turn from his way</a:t>
            </a:r>
            <a:endPar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E67628AB-0039-4162-B700-E5DDFA6339E0}"/>
              </a:ext>
            </a:extLst>
          </p:cNvPr>
          <p:cNvSpPr txBox="1">
            <a:spLocks noChangeArrowheads="1"/>
          </p:cNvSpPr>
          <p:nvPr/>
        </p:nvSpPr>
        <p:spPr bwMode="auto">
          <a:xfrm>
            <a:off x="7411836" y="4569473"/>
            <a:ext cx="910634" cy="764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he</a:t>
            </a:r>
          </a:p>
        </p:txBody>
      </p:sp>
      <p:sp>
        <p:nvSpPr>
          <p:cNvPr id="27" name="Rectangle 2">
            <a:extLst>
              <a:ext uri="{FF2B5EF4-FFF2-40B4-BE49-F238E27FC236}">
                <a16:creationId xmlns:a16="http://schemas.microsoft.com/office/drawing/2014/main" id="{5D54FDBA-F58A-4567-A176-7D5DAF09B563}"/>
              </a:ext>
            </a:extLst>
          </p:cNvPr>
          <p:cNvSpPr txBox="1">
            <a:spLocks noChangeArrowheads="1"/>
          </p:cNvSpPr>
          <p:nvPr/>
        </p:nvSpPr>
        <p:spPr bwMode="auto">
          <a:xfrm>
            <a:off x="359569" y="5192508"/>
            <a:ext cx="5399785" cy="73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shall die in his iniquity</a:t>
            </a:r>
          </a:p>
        </p:txBody>
      </p:sp>
      <p:sp>
        <p:nvSpPr>
          <p:cNvPr id="28" name="Rectangle 2">
            <a:extLst>
              <a:ext uri="{FF2B5EF4-FFF2-40B4-BE49-F238E27FC236}">
                <a16:creationId xmlns:a16="http://schemas.microsoft.com/office/drawing/2014/main" id="{DBCAD507-FCBB-4F43-ACB7-A12E04070056}"/>
              </a:ext>
            </a:extLst>
          </p:cNvPr>
          <p:cNvSpPr txBox="1">
            <a:spLocks noChangeArrowheads="1"/>
          </p:cNvSpPr>
          <p:nvPr/>
        </p:nvSpPr>
        <p:spPr bwMode="auto">
          <a:xfrm>
            <a:off x="5417344" y="5174097"/>
            <a:ext cx="32662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but you have</a:t>
            </a:r>
          </a:p>
        </p:txBody>
      </p:sp>
      <p:sp>
        <p:nvSpPr>
          <p:cNvPr id="29" name="Rectangle 2">
            <a:extLst>
              <a:ext uri="{FF2B5EF4-FFF2-40B4-BE49-F238E27FC236}">
                <a16:creationId xmlns:a16="http://schemas.microsoft.com/office/drawing/2014/main" id="{8626349F-955F-43E8-9FCB-BF77340A2A92}"/>
              </a:ext>
            </a:extLst>
          </p:cNvPr>
          <p:cNvSpPr txBox="1">
            <a:spLocks noChangeArrowheads="1"/>
          </p:cNvSpPr>
          <p:nvPr/>
        </p:nvSpPr>
        <p:spPr bwMode="auto">
          <a:xfrm>
            <a:off x="566738" y="5788247"/>
            <a:ext cx="4764313" cy="76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delivered your soul</a:t>
            </a:r>
          </a:p>
        </p:txBody>
      </p:sp>
    </p:spTree>
    <p:extLst>
      <p:ext uri="{BB962C8B-B14F-4D97-AF65-F5344CB8AC3E}">
        <p14:creationId xmlns:p14="http://schemas.microsoft.com/office/powerpoint/2010/main" val="27224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5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25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5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5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25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25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5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par>
                                <p:cTn id="56" presetID="42" presetClass="path" presetSubtype="0" accel="50000" decel="50000" fill="hold" grpId="2" nodeType="withEffect">
                                  <p:stCondLst>
                                    <p:cond delay="0"/>
                                  </p:stCondLst>
                                  <p:childTnLst>
                                    <p:animMotion origin="layout" path="M 2.5E-6 -4.44444E-6 L -0.61181 -0.39884 " pathEditMode="relative" rAng="0" ptsTypes="AA">
                                      <p:cBhvr>
                                        <p:cTn id="57" dur="2000" fill="hold"/>
                                        <p:tgtEl>
                                          <p:spTgt spid="12"/>
                                        </p:tgtEl>
                                        <p:attrNameLst>
                                          <p:attrName>ppt_x</p:attrName>
                                          <p:attrName>ppt_y</p:attrName>
                                        </p:attrNameLst>
                                      </p:cBhvr>
                                      <p:rCtr x="-30590" y="-19954"/>
                                    </p:animMotion>
                                  </p:childTnLst>
                                </p:cTn>
                              </p:par>
                              <p:par>
                                <p:cTn id="58" presetID="42" presetClass="path" presetSubtype="0" accel="50000" decel="50000" fill="hold" grpId="2" nodeType="withEffect">
                                  <p:stCondLst>
                                    <p:cond delay="0"/>
                                  </p:stCondLst>
                                  <p:childTnLst>
                                    <p:animMotion origin="layout" path="M 1.94444E-6 1.11111E-6 L -0.68715 -0.04352 " pathEditMode="relative" rAng="0" ptsTypes="AA">
                                      <p:cBhvr>
                                        <p:cTn id="59" dur="2000" fill="hold"/>
                                        <p:tgtEl>
                                          <p:spTgt spid="14"/>
                                        </p:tgtEl>
                                        <p:attrNameLst>
                                          <p:attrName>ppt_x</p:attrName>
                                          <p:attrName>ppt_y</p:attrName>
                                        </p:attrNameLst>
                                      </p:cBhvr>
                                      <p:rCtr x="-34358" y="-2176"/>
                                    </p:animMotion>
                                  </p:childTnLst>
                                </p:cTn>
                              </p:par>
                              <p:par>
                                <p:cTn id="60" presetID="42" presetClass="path" presetSubtype="0" accel="50000" decel="50000" fill="hold" grpId="2" nodeType="withEffect">
                                  <p:stCondLst>
                                    <p:cond delay="0"/>
                                  </p:stCondLst>
                                  <p:childTnLst>
                                    <p:animMotion origin="layout" path="M 3.05556E-6 3.7037E-6 L 0.20712 -0.13102 " pathEditMode="relative" rAng="0" ptsTypes="AA">
                                      <p:cBhvr>
                                        <p:cTn id="61" dur="2000" fill="hold"/>
                                        <p:tgtEl>
                                          <p:spTgt spid="15"/>
                                        </p:tgtEl>
                                        <p:attrNameLst>
                                          <p:attrName>ppt_x</p:attrName>
                                          <p:attrName>ppt_y</p:attrName>
                                        </p:attrNameLst>
                                      </p:cBhvr>
                                      <p:rCtr x="10347" y="-6551"/>
                                    </p:animMotion>
                                  </p:childTnLst>
                                </p:cTn>
                              </p:par>
                              <p:par>
                                <p:cTn id="62" presetID="42" presetClass="path" presetSubtype="0" accel="50000" decel="50000" fill="hold" grpId="2" nodeType="withEffect">
                                  <p:stCondLst>
                                    <p:cond delay="0"/>
                                  </p:stCondLst>
                                  <p:childTnLst>
                                    <p:animMotion origin="layout" path="M 3.33333E-6 3.7037E-6 L -0.00122 -0.13102 " pathEditMode="relative" rAng="0" ptsTypes="AA">
                                      <p:cBhvr>
                                        <p:cTn id="63" dur="2000" fill="hold"/>
                                        <p:tgtEl>
                                          <p:spTgt spid="16"/>
                                        </p:tgtEl>
                                        <p:attrNameLst>
                                          <p:attrName>ppt_x</p:attrName>
                                          <p:attrName>ppt_y</p:attrName>
                                        </p:attrNameLst>
                                      </p:cBhvr>
                                      <p:rCtr x="-69" y="-6551"/>
                                    </p:animMotion>
                                  </p:childTnLst>
                                </p:cTn>
                              </p:par>
                              <p:par>
                                <p:cTn id="64" presetID="42" presetClass="path" presetSubtype="0" accel="50000" decel="50000" fill="hold" grpId="2" nodeType="withEffect">
                                  <p:stCondLst>
                                    <p:cond delay="0"/>
                                  </p:stCondLst>
                                  <p:childTnLst>
                                    <p:animMotion origin="layout" path="M -3.33333E-6 -2.22222E-6 L 0.13855 -0.48657 " pathEditMode="relative" rAng="0" ptsTypes="AA">
                                      <p:cBhvr>
                                        <p:cTn id="65" dur="2000" fill="hold"/>
                                        <p:tgtEl>
                                          <p:spTgt spid="17"/>
                                        </p:tgtEl>
                                        <p:attrNameLst>
                                          <p:attrName>ppt_x</p:attrName>
                                          <p:attrName>ppt_y</p:attrName>
                                        </p:attrNameLst>
                                      </p:cBhvr>
                                      <p:rCtr x="6927" y="-24329"/>
                                    </p:animMotion>
                                  </p:childTnLst>
                                </p:cTn>
                              </p:par>
                              <p:par>
                                <p:cTn id="66" presetID="42" presetClass="path" presetSubtype="0" accel="50000" decel="50000" fill="hold" grpId="2" nodeType="withEffect">
                                  <p:stCondLst>
                                    <p:cond delay="0"/>
                                  </p:stCondLst>
                                  <p:childTnLst>
                                    <p:animMotion origin="layout" path="M 5.55556E-7 3.33333E-6 L -0.27813 -0.13125 " pathEditMode="relative" rAng="0" ptsTypes="AA">
                                      <p:cBhvr>
                                        <p:cTn id="67" dur="2000" fill="hold"/>
                                        <p:tgtEl>
                                          <p:spTgt spid="18"/>
                                        </p:tgtEl>
                                        <p:attrNameLst>
                                          <p:attrName>ppt_x</p:attrName>
                                          <p:attrName>ppt_y</p:attrName>
                                        </p:attrNameLst>
                                      </p:cBhvr>
                                      <p:rCtr x="-13906" y="-6574"/>
                                    </p:animMotion>
                                  </p:childTnLst>
                                </p:cTn>
                              </p:par>
                              <p:par>
                                <p:cTn id="68" presetID="42" presetClass="path" presetSubtype="0" accel="50000" decel="50000" fill="hold" grpId="2" nodeType="withEffect">
                                  <p:stCondLst>
                                    <p:cond delay="0"/>
                                  </p:stCondLst>
                                  <p:childTnLst>
                                    <p:animMotion origin="layout" path="M 5E-6 4.44444E-6 L 0.59219 -0.22061 " pathEditMode="relative" rAng="0" ptsTypes="AA">
                                      <p:cBhvr>
                                        <p:cTn id="69" dur="2000" fill="hold"/>
                                        <p:tgtEl>
                                          <p:spTgt spid="19"/>
                                        </p:tgtEl>
                                        <p:attrNameLst>
                                          <p:attrName>ppt_x</p:attrName>
                                          <p:attrName>ppt_y</p:attrName>
                                        </p:attrNameLst>
                                      </p:cBhvr>
                                      <p:rCtr x="29601" y="-11042"/>
                                    </p:animMotion>
                                  </p:childTnLst>
                                </p:cTn>
                              </p:par>
                              <p:par>
                                <p:cTn id="70" presetID="42" presetClass="path" presetSubtype="0" accel="50000" decel="50000" fill="hold" grpId="2" nodeType="withEffect">
                                  <p:stCondLst>
                                    <p:cond delay="0"/>
                                  </p:stCondLst>
                                  <p:childTnLst>
                                    <p:animMotion origin="layout" path="M -5.55556E-7 4.44444E-6 L -0.21927 -0.08727 " pathEditMode="relative" rAng="0" ptsTypes="AA">
                                      <p:cBhvr>
                                        <p:cTn id="71" dur="2000" fill="hold"/>
                                        <p:tgtEl>
                                          <p:spTgt spid="20"/>
                                        </p:tgtEl>
                                        <p:attrNameLst>
                                          <p:attrName>ppt_x</p:attrName>
                                          <p:attrName>ppt_y</p:attrName>
                                        </p:attrNameLst>
                                      </p:cBhvr>
                                      <p:rCtr x="-10972" y="-4375"/>
                                    </p:animMotion>
                                  </p:childTnLst>
                                </p:cTn>
                              </p:par>
                              <p:par>
                                <p:cTn id="72" presetID="42" presetClass="path" presetSubtype="0" accel="50000" decel="50000" fill="hold" grpId="2" nodeType="withEffect">
                                  <p:stCondLst>
                                    <p:cond delay="0"/>
                                  </p:stCondLst>
                                  <p:childTnLst>
                                    <p:animMotion origin="layout" path="M -3.33333E-6 4.44444E-6 L -0.31458 -0.08681 " pathEditMode="relative" rAng="0" ptsTypes="AA">
                                      <p:cBhvr>
                                        <p:cTn id="73" dur="2000" fill="hold"/>
                                        <p:tgtEl>
                                          <p:spTgt spid="21"/>
                                        </p:tgtEl>
                                        <p:attrNameLst>
                                          <p:attrName>ppt_x</p:attrName>
                                          <p:attrName>ppt_y</p:attrName>
                                        </p:attrNameLst>
                                      </p:cBhvr>
                                      <p:rCtr x="-15729" y="-4352"/>
                                    </p:animMotion>
                                  </p:childTnLst>
                                </p:cTn>
                              </p:par>
                              <p:par>
                                <p:cTn id="74" presetID="42" presetClass="path" presetSubtype="0" accel="50000" decel="50000" fill="hold" grpId="2" nodeType="withEffect">
                                  <p:stCondLst>
                                    <p:cond delay="0"/>
                                  </p:stCondLst>
                                  <p:childTnLst>
                                    <p:animMotion origin="layout" path="M 2.5E-6 -4.44444E-6 L 0.55156 -0.17546 " pathEditMode="relative" rAng="0" ptsTypes="AA">
                                      <p:cBhvr>
                                        <p:cTn id="75" dur="2000" fill="hold"/>
                                        <p:tgtEl>
                                          <p:spTgt spid="22"/>
                                        </p:tgtEl>
                                        <p:attrNameLst>
                                          <p:attrName>ppt_x</p:attrName>
                                          <p:attrName>ppt_y</p:attrName>
                                        </p:attrNameLst>
                                      </p:cBhvr>
                                      <p:rCtr x="27569" y="-8773"/>
                                    </p:animMotion>
                                  </p:childTnLst>
                                </p:cTn>
                              </p:par>
                              <p:par>
                                <p:cTn id="76" presetID="42" presetClass="path" presetSubtype="0" accel="50000" decel="50000" fill="hold" grpId="2" nodeType="withEffect">
                                  <p:stCondLst>
                                    <p:cond delay="0"/>
                                  </p:stCondLst>
                                  <p:childTnLst>
                                    <p:animMotion origin="layout" path="M -1.66667E-6 -4.44444E-6 L -0.60885 0.00232 " pathEditMode="relative" rAng="0" ptsTypes="AA">
                                      <p:cBhvr>
                                        <p:cTn id="77" dur="2000" fill="hold"/>
                                        <p:tgtEl>
                                          <p:spTgt spid="23"/>
                                        </p:tgtEl>
                                        <p:attrNameLst>
                                          <p:attrName>ppt_x</p:attrName>
                                          <p:attrName>ppt_y</p:attrName>
                                        </p:attrNameLst>
                                      </p:cBhvr>
                                      <p:rCtr x="-30451" y="116"/>
                                    </p:animMotion>
                                  </p:childTnLst>
                                </p:cTn>
                              </p:par>
                              <p:par>
                                <p:cTn id="78" presetID="42" presetClass="path" presetSubtype="0" accel="50000" decel="50000" fill="hold" grpId="2" nodeType="withEffect">
                                  <p:stCondLst>
                                    <p:cond delay="0"/>
                                  </p:stCondLst>
                                  <p:childTnLst>
                                    <p:animMotion origin="layout" path="M -2.77778E-6 -1.85185E-6 L 0.24809 -0.08657 " pathEditMode="relative" rAng="0" ptsTypes="AA">
                                      <p:cBhvr>
                                        <p:cTn id="79" dur="2000" fill="hold"/>
                                        <p:tgtEl>
                                          <p:spTgt spid="24"/>
                                        </p:tgtEl>
                                        <p:attrNameLst>
                                          <p:attrName>ppt_x</p:attrName>
                                          <p:attrName>ppt_y</p:attrName>
                                        </p:attrNameLst>
                                      </p:cBhvr>
                                      <p:rCtr x="12396" y="-4329"/>
                                    </p:animMotion>
                                  </p:childTnLst>
                                </p:cTn>
                              </p:par>
                              <p:par>
                                <p:cTn id="80" presetID="42" presetClass="path" presetSubtype="0" accel="50000" decel="50000" fill="hold" grpId="2" nodeType="withEffect">
                                  <p:stCondLst>
                                    <p:cond delay="0"/>
                                  </p:stCondLst>
                                  <p:childTnLst>
                                    <p:animMotion origin="layout" path="M 4.72222E-6 -2.22222E-6 L 0.13906 -0.08657 " pathEditMode="relative" rAng="0" ptsTypes="AA">
                                      <p:cBhvr>
                                        <p:cTn id="81" dur="2000" fill="hold"/>
                                        <p:tgtEl>
                                          <p:spTgt spid="25"/>
                                        </p:tgtEl>
                                        <p:attrNameLst>
                                          <p:attrName>ppt_x</p:attrName>
                                          <p:attrName>ppt_y</p:attrName>
                                        </p:attrNameLst>
                                      </p:cBhvr>
                                      <p:rCtr x="6944" y="-4329"/>
                                    </p:animMotion>
                                  </p:childTnLst>
                                </p:cTn>
                              </p:par>
                              <p:par>
                                <p:cTn id="82" presetID="42" presetClass="path" presetSubtype="0" accel="50000" decel="50000" fill="hold" grpId="2" nodeType="withEffect">
                                  <p:stCondLst>
                                    <p:cond delay="0"/>
                                  </p:stCondLst>
                                  <p:childTnLst>
                                    <p:animMotion origin="layout" path="M 3.33333E-6 -7.40741E-7 L -0.48264 0.00278 " pathEditMode="relative" rAng="0" ptsTypes="AA">
                                      <p:cBhvr>
                                        <p:cTn id="83" dur="2000" fill="hold"/>
                                        <p:tgtEl>
                                          <p:spTgt spid="26"/>
                                        </p:tgtEl>
                                        <p:attrNameLst>
                                          <p:attrName>ppt_x</p:attrName>
                                          <p:attrName>ppt_y</p:attrName>
                                        </p:attrNameLst>
                                      </p:cBhvr>
                                      <p:rCtr x="-24132" y="139"/>
                                    </p:animMotion>
                                  </p:childTnLst>
                                </p:cTn>
                              </p:par>
                              <p:par>
                                <p:cTn id="84" presetID="42" presetClass="path" presetSubtype="0" accel="50000" decel="50000" fill="hold" grpId="2" nodeType="withEffect">
                                  <p:stCondLst>
                                    <p:cond delay="0"/>
                                  </p:stCondLst>
                                  <p:childTnLst>
                                    <p:animMotion origin="layout" path="M 1.38889E-6 3.7037E-7 L 0.34167 -0.08657 " pathEditMode="relative" rAng="0" ptsTypes="AA">
                                      <p:cBhvr>
                                        <p:cTn id="85" dur="2000" fill="hold"/>
                                        <p:tgtEl>
                                          <p:spTgt spid="27"/>
                                        </p:tgtEl>
                                        <p:attrNameLst>
                                          <p:attrName>ppt_x</p:attrName>
                                          <p:attrName>ppt_y</p:attrName>
                                        </p:attrNameLst>
                                      </p:cBhvr>
                                      <p:rCtr x="17083" y="-4329"/>
                                    </p:animMotion>
                                  </p:childTnLst>
                                </p:cTn>
                              </p:par>
                              <p:par>
                                <p:cTn id="86" presetID="42" presetClass="path" presetSubtype="0" accel="50000" decel="50000" fill="hold" grpId="2" nodeType="withEffect">
                                  <p:stCondLst>
                                    <p:cond delay="0"/>
                                  </p:stCondLst>
                                  <p:childTnLst>
                                    <p:animMotion origin="layout" path="M 3.05556E-6 -1.11111E-6 L -0.57153 0.04722 " pathEditMode="relative" rAng="0" ptsTypes="AA">
                                      <p:cBhvr>
                                        <p:cTn id="87" dur="2000" fill="hold"/>
                                        <p:tgtEl>
                                          <p:spTgt spid="28"/>
                                        </p:tgtEl>
                                        <p:attrNameLst>
                                          <p:attrName>ppt_x</p:attrName>
                                          <p:attrName>ppt_y</p:attrName>
                                        </p:attrNameLst>
                                      </p:cBhvr>
                                      <p:rCtr x="-28576" y="2361"/>
                                    </p:animMotion>
                                  </p:childTnLst>
                                </p:cTn>
                              </p:par>
                              <p:par>
                                <p:cTn id="88" presetID="42" presetClass="path" presetSubtype="0" accel="50000" decel="50000" fill="hold" grpId="2" nodeType="withEffect">
                                  <p:stCondLst>
                                    <p:cond delay="0"/>
                                  </p:stCondLst>
                                  <p:childTnLst>
                                    <p:animMotion origin="layout" path="M 4.16667E-6 0 L 0.2625 -0.0419 " pathEditMode="relative" rAng="0" ptsTypes="AA">
                                      <p:cBhvr>
                                        <p:cTn id="89" dur="2000" fill="hold"/>
                                        <p:tgtEl>
                                          <p:spTgt spid="29"/>
                                        </p:tgtEl>
                                        <p:attrNameLst>
                                          <p:attrName>ppt_x</p:attrName>
                                          <p:attrName>ppt_y</p:attrName>
                                        </p:attrNameLst>
                                      </p:cBhvr>
                                      <p:rCtr x="13125" y="-2106"/>
                                    </p:animMotion>
                                  </p:childTnLst>
                                </p:cTn>
                              </p:par>
                              <p:par>
                                <p:cTn id="90" presetID="10" presetClass="exit" presetSubtype="0" fill="hold" grpId="1" nodeType="withEffect">
                                  <p:stCondLst>
                                    <p:cond delay="0"/>
                                  </p:stCondLst>
                                  <p:childTnLst>
                                    <p:animEffect transition="out" filter="fade">
                                      <p:cBhvr>
                                        <p:cTn id="91" dur="1250"/>
                                        <p:tgtEl>
                                          <p:spTgt spid="11"/>
                                        </p:tgtEl>
                                      </p:cBhvr>
                                    </p:animEffect>
                                    <p:set>
                                      <p:cBhvr>
                                        <p:cTn id="92" dur="1" fill="hold">
                                          <p:stCondLst>
                                            <p:cond delay="1249"/>
                                          </p:stCondLst>
                                        </p:cTn>
                                        <p:tgtEl>
                                          <p:spTgt spid="11"/>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250"/>
                                        <p:tgtEl>
                                          <p:spTgt spid="4"/>
                                        </p:tgtEl>
                                      </p:cBhvr>
                                    </p:animEffec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1"/>
                                        </p:tgtEl>
                                      </p:cBhvr>
                                    </p:animEffect>
                                    <p:set>
                                      <p:cBhvr>
                                        <p:cTn id="123" dur="1" fill="hold">
                                          <p:stCondLst>
                                            <p:cond delay="499"/>
                                          </p:stCondLst>
                                        </p:cTn>
                                        <p:tgtEl>
                                          <p:spTgt spid="2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2"/>
                                        </p:tgtEl>
                                      </p:cBhvr>
                                    </p:animEffect>
                                    <p:set>
                                      <p:cBhvr>
                                        <p:cTn id="126" dur="1" fill="hold">
                                          <p:stCondLst>
                                            <p:cond delay="499"/>
                                          </p:stCondLst>
                                        </p:cTn>
                                        <p:tgtEl>
                                          <p:spTgt spid="22"/>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3"/>
                                        </p:tgtEl>
                                      </p:cBhvr>
                                    </p:animEffect>
                                    <p:set>
                                      <p:cBhvr>
                                        <p:cTn id="129" dur="1" fill="hold">
                                          <p:stCondLst>
                                            <p:cond delay="499"/>
                                          </p:stCondLst>
                                        </p:cTn>
                                        <p:tgtEl>
                                          <p:spTgt spid="23"/>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24"/>
                                        </p:tgtEl>
                                      </p:cBhvr>
                                    </p:animEffect>
                                    <p:set>
                                      <p:cBhvr>
                                        <p:cTn id="132" dur="1" fill="hold">
                                          <p:stCondLst>
                                            <p:cond delay="499"/>
                                          </p:stCondLst>
                                        </p:cTn>
                                        <p:tgtEl>
                                          <p:spTgt spid="24"/>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5"/>
                                        </p:tgtEl>
                                      </p:cBhvr>
                                    </p:animEffect>
                                    <p:set>
                                      <p:cBhvr>
                                        <p:cTn id="135" dur="1" fill="hold">
                                          <p:stCondLst>
                                            <p:cond delay="499"/>
                                          </p:stCondLst>
                                        </p:cTn>
                                        <p:tgtEl>
                                          <p:spTgt spid="25"/>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26"/>
                                        </p:tgtEl>
                                      </p:cBhvr>
                                    </p:animEffect>
                                    <p:set>
                                      <p:cBhvr>
                                        <p:cTn id="138" dur="1" fill="hold">
                                          <p:stCondLst>
                                            <p:cond delay="499"/>
                                          </p:stCondLst>
                                        </p:cTn>
                                        <p:tgtEl>
                                          <p:spTgt spid="26"/>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27"/>
                                        </p:tgtEl>
                                      </p:cBhvr>
                                    </p:animEffect>
                                    <p:set>
                                      <p:cBhvr>
                                        <p:cTn id="141" dur="1" fill="hold">
                                          <p:stCondLst>
                                            <p:cond delay="499"/>
                                          </p:stCondLst>
                                        </p:cTn>
                                        <p:tgtEl>
                                          <p:spTgt spid="27"/>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9"/>
                                        </p:tgtEl>
                                      </p:cBhvr>
                                    </p:animEffect>
                                    <p:set>
                                      <p:cBhvr>
                                        <p:cTn id="147" dur="1" fill="hold">
                                          <p:stCondLst>
                                            <p:cond delay="499"/>
                                          </p:stCondLst>
                                        </p:cTn>
                                        <p:tgtEl>
                                          <p:spTgt spid="29"/>
                                        </p:tgtEl>
                                        <p:attrNameLst>
                                          <p:attrName>style.visibility</p:attrName>
                                        </p:attrNameLst>
                                      </p:cBhvr>
                                      <p:to>
                                        <p:strVal val="hidden"/>
                                      </p:to>
                                    </p:set>
                                  </p:childTnLst>
                                </p:cTn>
                              </p:par>
                              <p:par>
                                <p:cTn id="148" presetID="22" presetClass="entr" presetSubtype="1" fill="hold" grpId="0" nodeType="withEffect">
                                  <p:stCondLst>
                                    <p:cond delay="250"/>
                                  </p:stCondLst>
                                  <p:childTnLst>
                                    <p:set>
                                      <p:cBhvr>
                                        <p:cTn id="149" dur="1" fill="hold">
                                          <p:stCondLst>
                                            <p:cond delay="0"/>
                                          </p:stCondLst>
                                        </p:cTn>
                                        <p:tgtEl>
                                          <p:spTgt spid="8"/>
                                        </p:tgtEl>
                                        <p:attrNameLst>
                                          <p:attrName>style.visibility</p:attrName>
                                        </p:attrNameLst>
                                      </p:cBhvr>
                                      <p:to>
                                        <p:strVal val="visible"/>
                                      </p:to>
                                    </p:set>
                                    <p:animEffect transition="in" filter="wipe(up)">
                                      <p:cBhvr>
                                        <p:cTn id="150" dur="500"/>
                                        <p:tgtEl>
                                          <p:spTgt spid="8"/>
                                        </p:tgtEl>
                                      </p:cBhvr>
                                    </p:animEffect>
                                  </p:childTnLst>
                                </p:cTn>
                              </p:par>
                              <p:par>
                                <p:cTn id="151" presetID="22" presetClass="entr" presetSubtype="1" fill="hold" grpId="0" nodeType="withEffect">
                                  <p:stCondLst>
                                    <p:cond delay="500"/>
                                  </p:stCondLst>
                                  <p:childTnLst>
                                    <p:set>
                                      <p:cBhvr>
                                        <p:cTn id="152" dur="1" fill="hold">
                                          <p:stCondLst>
                                            <p:cond delay="0"/>
                                          </p:stCondLst>
                                        </p:cTn>
                                        <p:tgtEl>
                                          <p:spTgt spid="2"/>
                                        </p:tgtEl>
                                        <p:attrNameLst>
                                          <p:attrName>style.visibility</p:attrName>
                                        </p:attrNameLst>
                                      </p:cBhvr>
                                      <p:to>
                                        <p:strVal val="visible"/>
                                      </p:to>
                                    </p:set>
                                    <p:animEffect transition="in" filter="wipe(up)">
                                      <p:cBhvr>
                                        <p:cTn id="153" dur="500"/>
                                        <p:tgtEl>
                                          <p:spTgt spid="2"/>
                                        </p:tgtEl>
                                      </p:cBhvr>
                                    </p:animEffect>
                                  </p:childTnLst>
                                </p:cTn>
                              </p:par>
                              <p:par>
                                <p:cTn id="154" presetID="22" presetClass="entr" presetSubtype="1" fill="hold" grpId="0" nodeType="withEffect">
                                  <p:stCondLst>
                                    <p:cond delay="750"/>
                                  </p:stCondLst>
                                  <p:childTnLst>
                                    <p:set>
                                      <p:cBhvr>
                                        <p:cTn id="155" dur="1" fill="hold">
                                          <p:stCondLst>
                                            <p:cond delay="0"/>
                                          </p:stCondLst>
                                        </p:cTn>
                                        <p:tgtEl>
                                          <p:spTgt spid="9"/>
                                        </p:tgtEl>
                                        <p:attrNameLst>
                                          <p:attrName>style.visibility</p:attrName>
                                        </p:attrNameLst>
                                      </p:cBhvr>
                                      <p:to>
                                        <p:strVal val="visible"/>
                                      </p:to>
                                    </p:set>
                                    <p:animEffect transition="in" filter="wipe(up)">
                                      <p:cBhvr>
                                        <p:cTn id="156" dur="500"/>
                                        <p:tgtEl>
                                          <p:spTgt spid="9"/>
                                        </p:tgtEl>
                                      </p:cBhvr>
                                    </p:animEffect>
                                  </p:childTnLst>
                                </p:cTn>
                              </p:par>
                              <p:par>
                                <p:cTn id="157" presetID="22" presetClass="entr" presetSubtype="8" fill="hold" grpId="0" nodeType="withEffect">
                                  <p:stCondLst>
                                    <p:cond delay="1000"/>
                                  </p:stCondLst>
                                  <p:childTnLst>
                                    <p:set>
                                      <p:cBhvr>
                                        <p:cTn id="158" dur="1" fill="hold">
                                          <p:stCondLst>
                                            <p:cond delay="0"/>
                                          </p:stCondLst>
                                        </p:cTn>
                                        <p:tgtEl>
                                          <p:spTgt spid="6"/>
                                        </p:tgtEl>
                                        <p:attrNameLst>
                                          <p:attrName>style.visibility</p:attrName>
                                        </p:attrNameLst>
                                      </p:cBhvr>
                                      <p:to>
                                        <p:strVal val="visible"/>
                                      </p:to>
                                    </p:set>
                                    <p:animEffect transition="in" filter="wipe(left)">
                                      <p:cBhvr>
                                        <p:cTn id="159" dur="500"/>
                                        <p:tgtEl>
                                          <p:spTgt spid="6"/>
                                        </p:tgtEl>
                                      </p:cBhvr>
                                    </p:animEffect>
                                  </p:childTnLst>
                                </p:cTn>
                              </p:par>
                              <p:par>
                                <p:cTn id="160" presetID="22" presetClass="entr" presetSubtype="1" fill="hold" grpId="0" nodeType="withEffect">
                                  <p:stCondLst>
                                    <p:cond delay="1250"/>
                                  </p:stCondLst>
                                  <p:childTnLst>
                                    <p:set>
                                      <p:cBhvr>
                                        <p:cTn id="161" dur="1" fill="hold">
                                          <p:stCondLst>
                                            <p:cond delay="0"/>
                                          </p:stCondLst>
                                        </p:cTn>
                                        <p:tgtEl>
                                          <p:spTgt spid="7"/>
                                        </p:tgtEl>
                                        <p:attrNameLst>
                                          <p:attrName>style.visibility</p:attrName>
                                        </p:attrNameLst>
                                      </p:cBhvr>
                                      <p:to>
                                        <p:strVal val="visible"/>
                                      </p:to>
                                    </p:set>
                                    <p:animEffect transition="in" filter="wipe(up)">
                                      <p:cBhvr>
                                        <p:cTn id="162" dur="500"/>
                                        <p:tgtEl>
                                          <p:spTgt spid="7"/>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30"/>
                                        </p:tgtEl>
                                        <p:attrNameLst>
                                          <p:attrName>style.visibility</p:attrName>
                                        </p:attrNameLst>
                                      </p:cBhvr>
                                      <p:to>
                                        <p:strVal val="visible"/>
                                      </p:to>
                                    </p:set>
                                    <p:animEffect transition="in" filter="wipe(left)">
                                      <p:cBhvr>
                                        <p:cTn id="167" dur="500"/>
                                        <p:tgtEl>
                                          <p:spTgt spid="30"/>
                                        </p:tgtEl>
                                      </p:cBhvr>
                                    </p:animEffect>
                                  </p:childTnLst>
                                </p:cTn>
                              </p:par>
                              <p:par>
                                <p:cTn id="168" presetID="18" presetClass="emph" presetSubtype="0" fill="hold" grpId="1" nodeType="withEffect">
                                  <p:stCondLst>
                                    <p:cond delay="0"/>
                                  </p:stCondLst>
                                  <p:childTnLst>
                                    <p:set>
                                      <p:cBhvr override="childStyle">
                                        <p:cTn id="169" dur="500" fill="hold"/>
                                        <p:tgtEl>
                                          <p:spTgt spid="30"/>
                                        </p:tgtEl>
                                        <p:attrNameLst>
                                          <p:attrName>style.textDecorationUnderline</p:attrName>
                                        </p:attrNameLst>
                                      </p:cBhvr>
                                      <p:to>
                                        <p:strVal val="true"/>
                                      </p:to>
                                    </p:set>
                                  </p:childTnLst>
                                </p:cTn>
                              </p:par>
                              <p:par>
                                <p:cTn id="170" presetID="22" presetClass="entr" presetSubtype="8" fill="hold" grpId="0" nodeType="withEffect">
                                  <p:stCondLst>
                                    <p:cond delay="400"/>
                                  </p:stCondLst>
                                  <p:childTnLst>
                                    <p:set>
                                      <p:cBhvr>
                                        <p:cTn id="171" dur="1" fill="hold">
                                          <p:stCondLst>
                                            <p:cond delay="0"/>
                                          </p:stCondLst>
                                        </p:cTn>
                                        <p:tgtEl>
                                          <p:spTgt spid="31"/>
                                        </p:tgtEl>
                                        <p:attrNameLst>
                                          <p:attrName>style.visibility</p:attrName>
                                        </p:attrNameLst>
                                      </p:cBhvr>
                                      <p:to>
                                        <p:strVal val="visible"/>
                                      </p:to>
                                    </p:set>
                                    <p:animEffect transition="in" filter="wipe(left)">
                                      <p:cBhvr>
                                        <p:cTn id="172" dur="500"/>
                                        <p:tgtEl>
                                          <p:spTgt spid="31"/>
                                        </p:tgtEl>
                                      </p:cBhvr>
                                    </p:animEffect>
                                  </p:childTnLst>
                                </p:cTn>
                              </p:par>
                              <p:par>
                                <p:cTn id="173" presetID="18" presetClass="emph" presetSubtype="0" fill="hold" grpId="1" nodeType="withEffect">
                                  <p:stCondLst>
                                    <p:cond delay="400"/>
                                  </p:stCondLst>
                                  <p:childTnLst>
                                    <p:set>
                                      <p:cBhvr override="childStyle">
                                        <p:cTn id="174" dur="500" fill="hold"/>
                                        <p:tgtEl>
                                          <p:spTgt spid="3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0" grpId="0"/>
      <p:bldP spid="30" grpId="1"/>
      <p:bldP spid="4" grpId="0"/>
      <p:bldP spid="11" grpId="1"/>
      <p:bldP spid="2" grpId="0" animBg="1"/>
      <p:bldP spid="6" grpId="0" animBg="1"/>
      <p:bldP spid="7" grpId="0" animBg="1"/>
      <p:bldP spid="8" grpId="0" animBg="1"/>
      <p:bldP spid="9" grpId="0" animBg="1"/>
      <p:bldP spid="12" grpId="0"/>
      <p:bldP spid="12" grpId="1"/>
      <p:bldP spid="12"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4E0E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10413-AEF4-449D-931B-D61FA0416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94F5843F-34FD-4337-AF27-176D3DA97816}"/>
              </a:ext>
            </a:extLst>
          </p:cNvPr>
          <p:cNvSpPr txBox="1">
            <a:spLocks/>
          </p:cNvSpPr>
          <p:nvPr/>
        </p:nvSpPr>
        <p:spPr>
          <a:xfrm>
            <a:off x="357468" y="3776250"/>
            <a:ext cx="478715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chains of darkness</a:t>
            </a:r>
          </a:p>
        </p:txBody>
      </p:sp>
      <p:sp>
        <p:nvSpPr>
          <p:cNvPr id="8" name="Title 1">
            <a:extLst>
              <a:ext uri="{FF2B5EF4-FFF2-40B4-BE49-F238E27FC236}">
                <a16:creationId xmlns:a16="http://schemas.microsoft.com/office/drawing/2014/main" id="{DF2A14E9-3A5D-4DD0-AE92-5A798631B495}"/>
              </a:ext>
            </a:extLst>
          </p:cNvPr>
          <p:cNvSpPr txBox="1">
            <a:spLocks/>
          </p:cNvSpPr>
          <p:nvPr/>
        </p:nvSpPr>
        <p:spPr>
          <a:xfrm>
            <a:off x="1358153" y="4450983"/>
            <a:ext cx="359036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 judgment</a:t>
            </a:r>
          </a:p>
        </p:txBody>
      </p:sp>
      <p:sp>
        <p:nvSpPr>
          <p:cNvPr id="3074" name="Rectangle 2"/>
          <p:cNvSpPr>
            <a:spLocks noGrp="1" noChangeArrowheads="1"/>
          </p:cNvSpPr>
          <p:nvPr>
            <p:ph type="title"/>
          </p:nvPr>
        </p:nvSpPr>
        <p:spPr>
          <a:xfrm>
            <a:off x="457200" y="1432719"/>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God did not spare the angels who sinned, but cast them down to hell and delivered them into chains of darkness, to be reserved for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2:4 </a:t>
            </a:r>
          </a:p>
        </p:txBody>
      </p:sp>
      <p:sp>
        <p:nvSpPr>
          <p:cNvPr id="4" name="Rectangle 2">
            <a:extLst>
              <a:ext uri="{FF2B5EF4-FFF2-40B4-BE49-F238E27FC236}">
                <a16:creationId xmlns:a16="http://schemas.microsoft.com/office/drawing/2014/main" id="{212E7E45-0328-4FB1-88C1-DE5394380153}"/>
              </a:ext>
            </a:extLst>
          </p:cNvPr>
          <p:cNvSpPr txBox="1">
            <a:spLocks noChangeArrowheads="1"/>
          </p:cNvSpPr>
          <p:nvPr/>
        </p:nvSpPr>
        <p:spPr bwMode="auto">
          <a:xfrm>
            <a:off x="1718634" y="2377440"/>
            <a:ext cx="1050324" cy="76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4E2EF3AC-09DA-4B01-9851-EB5E67E3CED6}"/>
              </a:ext>
            </a:extLst>
          </p:cNvPr>
          <p:cNvSpPr txBox="1">
            <a:spLocks noChangeArrowheads="1"/>
          </p:cNvSpPr>
          <p:nvPr/>
        </p:nvSpPr>
        <p:spPr bwMode="auto">
          <a:xfrm>
            <a:off x="408033" y="3721612"/>
            <a:ext cx="47021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chains of darkness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26C89BA-C183-4F5A-926A-E24BA539540A}"/>
              </a:ext>
            </a:extLst>
          </p:cNvPr>
          <p:cNvSpPr txBox="1">
            <a:spLocks noChangeArrowheads="1"/>
          </p:cNvSpPr>
          <p:nvPr/>
        </p:nvSpPr>
        <p:spPr bwMode="auto">
          <a:xfrm>
            <a:off x="1252117" y="4397326"/>
            <a:ext cx="3793752" cy="74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judgment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76BEE7CF-814F-4BB2-A5E1-2922ABE83F95}"/>
              </a:ext>
            </a:extLst>
          </p:cNvPr>
          <p:cNvSpPr txBox="1">
            <a:spLocks noChangeArrowheads="1"/>
          </p:cNvSpPr>
          <p:nvPr/>
        </p:nvSpPr>
        <p:spPr bwMode="auto">
          <a:xfrm>
            <a:off x="1609724" y="2409786"/>
            <a:ext cx="990891" cy="75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64766074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2"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40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42" presetClass="path" presetSubtype="0" accel="50000" decel="50000" fill="hold" grpId="2" nodeType="withEffect">
                                  <p:stCondLst>
                                    <p:cond delay="0"/>
                                  </p:stCondLst>
                                  <p:childTnLst>
                                    <p:animMotion origin="layout" path="M -2.5E-6 -3.33333E-6 L -0.01545 0.0044 " pathEditMode="relative" rAng="0" ptsTypes="AA">
                                      <p:cBhvr>
                                        <p:cTn id="38" dur="2000" fill="hold"/>
                                        <p:tgtEl>
                                          <p:spTgt spid="4"/>
                                        </p:tgtEl>
                                        <p:attrNameLst>
                                          <p:attrName>ppt_x</p:attrName>
                                          <p:attrName>ppt_y</p:attrName>
                                        </p:attrNameLst>
                                      </p:cBhvr>
                                      <p:rCtr x="-78100" y="20800"/>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3074" grpId="2"/>
      <p:bldP spid="4" grpId="0"/>
      <p:bldP spid="4" grpId="2"/>
      <p:bldP spid="7" grpId="0"/>
      <p:bldP spid="7" grpId="1"/>
      <p:bldP spid="9" grpId="0"/>
      <p:bldP spid="9" grpId="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FD3D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0A5DA-326C-4E0A-8BA8-2CF76C7B2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8" name="Title 1">
            <a:extLst>
              <a:ext uri="{FF2B5EF4-FFF2-40B4-BE49-F238E27FC236}">
                <a16:creationId xmlns:a16="http://schemas.microsoft.com/office/drawing/2014/main" id="{4EAEBBA1-5A16-4D13-A0C5-6848F0512EE0}"/>
              </a:ext>
            </a:extLst>
          </p:cNvPr>
          <p:cNvSpPr txBox="1">
            <a:spLocks/>
          </p:cNvSpPr>
          <p:nvPr/>
        </p:nvSpPr>
        <p:spPr>
          <a:xfrm>
            <a:off x="2501778" y="3810945"/>
            <a:ext cx="48768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comes in the glory</a:t>
            </a:r>
          </a:p>
        </p:txBody>
      </p:sp>
      <p:sp>
        <p:nvSpPr>
          <p:cNvPr id="6" name="Title 1">
            <a:extLst>
              <a:ext uri="{FF2B5EF4-FFF2-40B4-BE49-F238E27FC236}">
                <a16:creationId xmlns:a16="http://schemas.microsoft.com/office/drawing/2014/main" id="{6806160C-24DF-4D13-9937-D36CD7B486F1}"/>
              </a:ext>
            </a:extLst>
          </p:cNvPr>
          <p:cNvSpPr txBox="1">
            <a:spLocks/>
          </p:cNvSpPr>
          <p:nvPr/>
        </p:nvSpPr>
        <p:spPr>
          <a:xfrm>
            <a:off x="1547313" y="1797217"/>
            <a:ext cx="28635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words</a:t>
            </a:r>
          </a:p>
        </p:txBody>
      </p:sp>
      <p:sp>
        <p:nvSpPr>
          <p:cNvPr id="11" name="Title 1">
            <a:extLst>
              <a:ext uri="{FF2B5EF4-FFF2-40B4-BE49-F238E27FC236}">
                <a16:creationId xmlns:a16="http://schemas.microsoft.com/office/drawing/2014/main" id="{C92FE990-71CE-467C-B6A3-BEA00933CFC5}"/>
              </a:ext>
            </a:extLst>
          </p:cNvPr>
          <p:cNvSpPr txBox="1">
            <a:spLocks/>
          </p:cNvSpPr>
          <p:nvPr/>
        </p:nvSpPr>
        <p:spPr>
          <a:xfrm>
            <a:off x="1769436" y="1120163"/>
            <a:ext cx="251773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whoever</a:t>
            </a:r>
          </a:p>
        </p:txBody>
      </p:sp>
      <p:sp>
        <p:nvSpPr>
          <p:cNvPr id="14" name="Title 1">
            <a:extLst>
              <a:ext uri="{FF2B5EF4-FFF2-40B4-BE49-F238E27FC236}">
                <a16:creationId xmlns:a16="http://schemas.microsoft.com/office/drawing/2014/main" id="{C66C8ADB-8805-472C-A68A-8C11FB6D71E8}"/>
              </a:ext>
            </a:extLst>
          </p:cNvPr>
          <p:cNvSpPr txBox="1">
            <a:spLocks/>
          </p:cNvSpPr>
          <p:nvPr/>
        </p:nvSpPr>
        <p:spPr>
          <a:xfrm>
            <a:off x="4402631" y="1120318"/>
            <a:ext cx="414611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ashamed of Me</a:t>
            </a:r>
          </a:p>
        </p:txBody>
      </p:sp>
      <p:sp>
        <p:nvSpPr>
          <p:cNvPr id="3074" name="Rectangle 2"/>
          <p:cNvSpPr>
            <a:spLocks noGrp="1" noChangeArrowheads="1"/>
          </p:cNvSpPr>
          <p:nvPr>
            <p:ph type="title"/>
          </p:nvPr>
        </p:nvSpPr>
        <p:spPr>
          <a:xfrm>
            <a:off x="457200" y="899319"/>
            <a:ext cx="82296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whoever is ashamed of Me and My words in this adulterous and sinful generation, of him the Son of Man also will be ashamed when He comes in the glory of His Father with the holy angels."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8:38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DF68266-1823-44C1-AE89-CEF291E5C556}"/>
              </a:ext>
            </a:extLst>
          </p:cNvPr>
          <p:cNvSpPr txBox="1">
            <a:spLocks noChangeArrowheads="1"/>
          </p:cNvSpPr>
          <p:nvPr/>
        </p:nvSpPr>
        <p:spPr bwMode="auto">
          <a:xfrm>
            <a:off x="1609724" y="2409786"/>
            <a:ext cx="990891" cy="75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2104AE18-7ADF-431A-B03C-55BA1985BC1A}"/>
              </a:ext>
            </a:extLst>
          </p:cNvPr>
          <p:cNvSpPr txBox="1">
            <a:spLocks noChangeArrowheads="1"/>
          </p:cNvSpPr>
          <p:nvPr/>
        </p:nvSpPr>
        <p:spPr bwMode="auto">
          <a:xfrm>
            <a:off x="1427121" y="1738313"/>
            <a:ext cx="3106779" cy="75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words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597E354C-43B0-4948-AFC6-A5C1B0C65ED7}"/>
              </a:ext>
            </a:extLst>
          </p:cNvPr>
          <p:cNvSpPr txBox="1">
            <a:spLocks noChangeArrowheads="1"/>
          </p:cNvSpPr>
          <p:nvPr/>
        </p:nvSpPr>
        <p:spPr bwMode="auto">
          <a:xfrm>
            <a:off x="2559293" y="3752374"/>
            <a:ext cx="47701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comes in the glory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9ECAF1DE-BB9F-4F42-A98D-108FA00D6E01}"/>
              </a:ext>
            </a:extLst>
          </p:cNvPr>
          <p:cNvSpPr>
            <a:spLocks noChangeArrowheads="1"/>
          </p:cNvSpPr>
          <p:nvPr/>
        </p:nvSpPr>
        <p:spPr bwMode="auto">
          <a:xfrm>
            <a:off x="4251797" y="3768248"/>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a:extLst>
              <a:ext uri="{FF2B5EF4-FFF2-40B4-BE49-F238E27FC236}">
                <a16:creationId xmlns:a16="http://schemas.microsoft.com/office/drawing/2014/main" id="{CC3A6B98-FAF4-43AF-A736-F16E8826EFAF}"/>
              </a:ext>
            </a:extLst>
          </p:cNvPr>
          <p:cNvSpPr txBox="1">
            <a:spLocks noChangeArrowheads="1"/>
          </p:cNvSpPr>
          <p:nvPr/>
        </p:nvSpPr>
        <p:spPr bwMode="auto">
          <a:xfrm>
            <a:off x="1748028" y="1064004"/>
            <a:ext cx="25427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whoever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D5FE14A8-589F-4560-8664-B5C547DF51BB}"/>
              </a:ext>
            </a:extLst>
          </p:cNvPr>
          <p:cNvSpPr txBox="1">
            <a:spLocks noChangeArrowheads="1"/>
          </p:cNvSpPr>
          <p:nvPr/>
        </p:nvSpPr>
        <p:spPr bwMode="auto">
          <a:xfrm>
            <a:off x="4277255" y="1068309"/>
            <a:ext cx="43841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ashamed of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9">
            <a:extLst>
              <a:ext uri="{FF2B5EF4-FFF2-40B4-BE49-F238E27FC236}">
                <a16:creationId xmlns:a16="http://schemas.microsoft.com/office/drawing/2014/main" id="{1BA88527-8C68-4369-9EA5-B0AE4159AA4C}"/>
              </a:ext>
            </a:extLst>
          </p:cNvPr>
          <p:cNvSpPr>
            <a:spLocks noChangeArrowheads="1"/>
          </p:cNvSpPr>
          <p:nvPr/>
        </p:nvSpPr>
        <p:spPr bwMode="auto">
          <a:xfrm>
            <a:off x="7282571" y="1096760"/>
            <a:ext cx="120658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Me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Multiply 42">
            <a:extLst>
              <a:ext uri="{FF2B5EF4-FFF2-40B4-BE49-F238E27FC236}">
                <a16:creationId xmlns:a16="http://schemas.microsoft.com/office/drawing/2014/main" id="{4A201004-6D48-4257-B443-4FC52F8DB7AE}"/>
              </a:ext>
            </a:extLst>
          </p:cNvPr>
          <p:cNvSpPr/>
          <p:nvPr/>
        </p:nvSpPr>
        <p:spPr>
          <a:xfrm>
            <a:off x="2249495" y="1192706"/>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44">
            <a:extLst>
              <a:ext uri="{FF2B5EF4-FFF2-40B4-BE49-F238E27FC236}">
                <a16:creationId xmlns:a16="http://schemas.microsoft.com/office/drawing/2014/main" id="{ABBCAAF2-A80F-41E5-9AFE-A7A7C491ED7E}"/>
              </a:ext>
            </a:extLst>
          </p:cNvPr>
          <p:cNvSpPr/>
          <p:nvPr/>
        </p:nvSpPr>
        <p:spPr>
          <a:xfrm>
            <a:off x="4067175" y="1175657"/>
            <a:ext cx="560389" cy="582246"/>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5" name="Rectangle 2" hidden="1">
            <a:extLst>
              <a:ext uri="{FF2B5EF4-FFF2-40B4-BE49-F238E27FC236}">
                <a16:creationId xmlns:a16="http://schemas.microsoft.com/office/drawing/2014/main" id="{FEB0E1ED-5C8B-4E82-AECD-446174198F04}"/>
              </a:ext>
            </a:extLst>
          </p:cNvPr>
          <p:cNvSpPr txBox="1">
            <a:spLocks noChangeArrowheads="1"/>
          </p:cNvSpPr>
          <p:nvPr/>
        </p:nvSpPr>
        <p:spPr bwMode="auto">
          <a:xfrm>
            <a:off x="1216830" y="3076479"/>
            <a:ext cx="1076314" cy="7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2971267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0" presetClass="entr" presetSubtype="0"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stCondLst>
                                            <p:cond delay="0"/>
                                          </p:stCondLst>
                                        </p:cTn>
                                        <p:tgtEl>
                                          <p:spTgt spid="10"/>
                                        </p:tgtEl>
                                      </p:cBhvr>
                                    </p:animEffect>
                                    <p:anim to="" calcmode="lin" valueType="num">
                                      <p:cBhvr>
                                        <p:cTn id="3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18" presetClass="emph" presetSubtype="0" fill="hold" grpId="1" nodeType="withEffect">
                                  <p:stCondLst>
                                    <p:cond delay="0"/>
                                  </p:stCondLst>
                                  <p:childTnLst>
                                    <p:set>
                                      <p:cBhvr override="childStyle">
                                        <p:cTn id="46" dur="500" fill="hold"/>
                                        <p:tgtEl>
                                          <p:spTgt spid="11"/>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0" presetClass="entr" presetSubtype="0" fill="hold" grpId="0" nodeType="withEffect">
                                  <p:stCondLst>
                                    <p:cond delay="400"/>
                                  </p:stCondLst>
                                  <p:childTnLst>
                                    <p:set>
                                      <p:cBhvr>
                                        <p:cTn id="66" dur="1" fill="hold">
                                          <p:stCondLst>
                                            <p:cond delay="0"/>
                                          </p:stCondLst>
                                        </p:cTn>
                                        <p:tgtEl>
                                          <p:spTgt spid="18"/>
                                        </p:tgtEl>
                                        <p:attrNameLst>
                                          <p:attrName>style.visibility</p:attrName>
                                        </p:attrNameLst>
                                      </p:cBhvr>
                                      <p:to>
                                        <p:strVal val="visible"/>
                                      </p:to>
                                    </p:set>
                                    <p:animEffect transition="in" filter="dissolve">
                                      <p:cBhvr>
                                        <p:cTn id="67" dur="500">
                                          <p:stCondLst>
                                            <p:cond delay="0"/>
                                          </p:stCondLst>
                                        </p:cTn>
                                        <p:tgtEl>
                                          <p:spTgt spid="18"/>
                                        </p:tgtEl>
                                      </p:cBhvr>
                                    </p:animEffect>
                                    <p:anim to="" calcmode="lin" valueType="num">
                                      <p:cBhvr>
                                        <p:cTn id="6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70" presetID="22" presetClass="entr" presetSubtype="8" fill="hold" grpId="0" nodeType="withEffect">
                                  <p:stCondLst>
                                    <p:cond delay="80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par>
                                <p:cTn id="73" presetID="18" presetClass="emph" presetSubtype="0" fill="hold" grpId="1" nodeType="withEffect">
                                  <p:stCondLst>
                                    <p:cond delay="800"/>
                                  </p:stCondLst>
                                  <p:childTnLst>
                                    <p:set>
                                      <p:cBhvr override="childStyle">
                                        <p:cTn id="74" dur="500" fill="hold"/>
                                        <p:tgtEl>
                                          <p:spTgt spid="14"/>
                                        </p:tgtEl>
                                        <p:attrNameLst>
                                          <p:attrName>style.textDecorationUnderline</p:attrName>
                                        </p:attrNameLst>
                                      </p:cBhvr>
                                      <p:to>
                                        <p:strVal val="true"/>
                                      </p:to>
                                    </p:set>
                                  </p:childTnLst>
                                </p:cTn>
                              </p:par>
                              <p:par>
                                <p:cTn id="75" presetID="22" presetClass="entr" presetSubtype="8" fill="hold" grpId="0" nodeType="withEffect">
                                  <p:stCondLst>
                                    <p:cond delay="80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par>
                                <p:cTn id="78" presetID="0" presetClass="entr" presetSubtype="0" fill="hold" grpId="0" nodeType="withEffect">
                                  <p:stCondLst>
                                    <p:cond delay="1000"/>
                                  </p:stCondLst>
                                  <p:iterate type="lt">
                                    <p:tmPct val="10000"/>
                                  </p:iterate>
                                  <p:childTnLst>
                                    <p:set>
                                      <p:cBhvr>
                                        <p:cTn id="79" dur="1" fill="hold">
                                          <p:stCondLst>
                                            <p:cond delay="0"/>
                                          </p:stCondLst>
                                        </p:cTn>
                                        <p:tgtEl>
                                          <p:spTgt spid="17"/>
                                        </p:tgtEl>
                                        <p:attrNameLst>
                                          <p:attrName>style.visibility</p:attrName>
                                        </p:attrNameLst>
                                      </p:cBhvr>
                                      <p:to>
                                        <p:strVal val="visible"/>
                                      </p:to>
                                    </p:set>
                                    <p:animEffect transition="in" filter="dissolve">
                                      <p:cBhvr>
                                        <p:cTn id="80" dur="500">
                                          <p:stCondLst>
                                            <p:cond delay="0"/>
                                          </p:stCondLst>
                                        </p:cTn>
                                        <p:tgtEl>
                                          <p:spTgt spid="17"/>
                                        </p:tgtEl>
                                      </p:cBhvr>
                                    </p:animEffect>
                                    <p:anim to="" calcmode="lin" valueType="num">
                                      <p:cBhvr>
                                        <p:cTn id="81"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83" fill="hold">
                            <p:stCondLst>
                              <p:cond delay="1550"/>
                            </p:stCondLst>
                            <p:childTnLst>
                              <p:par>
                                <p:cTn id="84" presetID="26" presetClass="emph" presetSubtype="0" fill="hold" grpId="1" nodeType="afterEffect">
                                  <p:stCondLst>
                                    <p:cond delay="0"/>
                                  </p:stCondLst>
                                  <p:iterate type="lt">
                                    <p:tmPct val="0"/>
                                  </p:iterate>
                                  <p:childTnLst>
                                    <p:animEffect transition="out" filter="fade">
                                      <p:cBhvr>
                                        <p:cTn id="85" dur="500" tmFilter="0, 0; .2, .5; .8, .5; 1, 0"/>
                                        <p:tgtEl>
                                          <p:spTgt spid="17"/>
                                        </p:tgtEl>
                                      </p:cBhvr>
                                    </p:animEffect>
                                    <p:animScale>
                                      <p:cBhvr>
                                        <p:cTn id="86" dur="250" autoRev="1" fill="hold"/>
                                        <p:tgtEl>
                                          <p:spTgt spid="17"/>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0"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dissolve">
                                      <p:cBhvr>
                                        <p:cTn id="91" dur="500">
                                          <p:stCondLst>
                                            <p:cond delay="0"/>
                                          </p:stCondLst>
                                        </p:cTn>
                                        <p:tgtEl>
                                          <p:spTgt spid="13"/>
                                        </p:tgtEl>
                                      </p:cBhvr>
                                    </p:animEffect>
                                    <p:anim to="" calcmode="lin" valueType="num">
                                      <p:cBhvr>
                                        <p:cTn id="9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9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250"/>
                                        <p:tgtEl>
                                          <p:spTgt spid="4"/>
                                        </p:tgtEl>
                                      </p:cBhvr>
                                    </p:animEffect>
                                  </p:childTnLst>
                                </p:cTn>
                              </p:par>
                              <p:par>
                                <p:cTn id="99" presetID="42" presetClass="path" presetSubtype="0" accel="50000" decel="50000" fill="hold" grpId="2" nodeType="withEffect">
                                  <p:stCondLst>
                                    <p:cond delay="0"/>
                                  </p:stCondLst>
                                  <p:childTnLst>
                                    <p:animMotion origin="layout" path="M 1.66667E-6 0 L -0.03802 0.09792 " pathEditMode="relative" rAng="0" ptsTypes="AA">
                                      <p:cBhvr>
                                        <p:cTn id="100" dur="2000" fill="hold"/>
                                        <p:tgtEl>
                                          <p:spTgt spid="4"/>
                                        </p:tgtEl>
                                        <p:attrNameLst>
                                          <p:attrName>ppt_x</p:attrName>
                                          <p:attrName>ppt_y</p:attrName>
                                        </p:attrNameLst>
                                      </p:cBhvr>
                                      <p:rCtr x="-1910" y="4884"/>
                                    </p:animMotion>
                                  </p:childTnLst>
                                </p:cTn>
                              </p:par>
                              <p:par>
                                <p:cTn id="101" presetID="10" presetClass="exit" presetSubtype="0" fill="hold" grpId="1" nodeType="withEffect">
                                  <p:stCondLst>
                                    <p:cond delay="0"/>
                                  </p:stCondLst>
                                  <p:childTnLst>
                                    <p:animEffect transition="out" filter="fade">
                                      <p:cBhvr>
                                        <p:cTn id="102" dur="1250"/>
                                        <p:tgtEl>
                                          <p:spTgt spid="3074"/>
                                        </p:tgtEl>
                                      </p:cBhvr>
                                    </p:animEffect>
                                    <p:set>
                                      <p:cBhvr>
                                        <p:cTn id="103" dur="1" fill="hold">
                                          <p:stCondLst>
                                            <p:cond delay="1249"/>
                                          </p:stCondLst>
                                        </p:cTn>
                                        <p:tgtEl>
                                          <p:spTgt spid="307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0" presetClass="exit" presetSubtype="0" fill="hold" grpId="2" nodeType="withEffect">
                                  <p:stCondLst>
                                    <p:cond delay="0"/>
                                  </p:stCondLst>
                                  <p:iterate type="lt">
                                    <p:tmPct val="0"/>
                                  </p:iterate>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25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11" grpId="0"/>
      <p:bldP spid="11" grpId="1"/>
      <p:bldP spid="11" grpId="2"/>
      <p:bldP spid="14" grpId="0"/>
      <p:bldP spid="14" grpId="1"/>
      <p:bldP spid="14" grpId="2"/>
      <p:bldP spid="3074" grpId="0"/>
      <p:bldP spid="3074" grpId="1"/>
      <p:bldP spid="4" grpId="0"/>
      <p:bldP spid="4" grpId="1"/>
      <p:bldP spid="4" grpId="2"/>
      <p:bldP spid="7" grpId="0"/>
      <p:bldP spid="7" grpId="1"/>
      <p:bldP spid="9" grpId="0"/>
      <p:bldP spid="9" grpId="1"/>
      <p:bldP spid="10" grpId="0"/>
      <p:bldP spid="10" grpId="1"/>
      <p:bldP spid="12" grpId="0"/>
      <p:bldP spid="12" grpId="1"/>
      <p:bldP spid="15" grpId="0"/>
      <p:bldP spid="15" grpId="1"/>
      <p:bldP spid="17" grpId="0"/>
      <p:bldP spid="17" grpId="1"/>
      <p:bldP spid="17" grpId="2"/>
      <p:bldP spid="13" grpId="0" animBg="1"/>
      <p:bldP spid="13" grpId="1" animBg="1"/>
      <p:bldP spid="18" grpId="0" animBg="1"/>
      <p:bldP spid="1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BB47E-EA7D-4087-BC32-1CAB4BC2A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42900" y="2309019"/>
            <a:ext cx="84582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 exalts a nation,    But sin is a reproach to any people.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14:34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CB42EC8-D97A-4222-8CDA-8CDD264C5C5F}"/>
              </a:ext>
            </a:extLst>
          </p:cNvPr>
          <p:cNvSpPr txBox="1">
            <a:spLocks noChangeArrowheads="1"/>
          </p:cNvSpPr>
          <p:nvPr/>
        </p:nvSpPr>
        <p:spPr bwMode="auto">
          <a:xfrm>
            <a:off x="1216830" y="3076479"/>
            <a:ext cx="1076314" cy="76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5" name="Rectangle 2" hidden="1">
            <a:extLst>
              <a:ext uri="{FF2B5EF4-FFF2-40B4-BE49-F238E27FC236}">
                <a16:creationId xmlns:a16="http://schemas.microsoft.com/office/drawing/2014/main" id="{49C471BB-66D6-4A98-A029-AE550C60EEB2}"/>
              </a:ext>
            </a:extLst>
          </p:cNvPr>
          <p:cNvSpPr txBox="1">
            <a:spLocks noChangeArrowheads="1"/>
          </p:cNvSpPr>
          <p:nvPr/>
        </p:nvSpPr>
        <p:spPr bwMode="auto">
          <a:xfrm>
            <a:off x="5911493" y="304800"/>
            <a:ext cx="1035718" cy="72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
        <p:nvSpPr>
          <p:cNvPr id="6" name="Oval 44">
            <a:extLst>
              <a:ext uri="{FF2B5EF4-FFF2-40B4-BE49-F238E27FC236}">
                <a16:creationId xmlns:a16="http://schemas.microsoft.com/office/drawing/2014/main" id="{D630F57F-9715-41DD-BD3F-F5192EF3EBBF}"/>
              </a:ext>
            </a:extLst>
          </p:cNvPr>
          <p:cNvSpPr/>
          <p:nvPr/>
        </p:nvSpPr>
        <p:spPr>
          <a:xfrm>
            <a:off x="2082891" y="3172342"/>
            <a:ext cx="588389" cy="618822"/>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2934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6" presetClass="emph" presetSubtype="0" fill="hold" grpId="3" nodeType="withEffect">
                                  <p:stCondLst>
                                    <p:cond delay="0"/>
                                  </p:stCondLst>
                                  <p:childTnLst>
                                    <p:animScale>
                                      <p:cBhvr>
                                        <p:cTn id="28" dur="2000" fill="hold"/>
                                        <p:tgtEl>
                                          <p:spTgt spid="4"/>
                                        </p:tgtEl>
                                      </p:cBhvr>
                                      <p:by x="91000" y="91000"/>
                                    </p:animScale>
                                  </p:childTnLst>
                                </p:cTn>
                              </p:par>
                              <p:par>
                                <p:cTn id="29" presetID="42" presetClass="path" presetSubtype="0" accel="50000" decel="50000" fill="hold" grpId="2" nodeType="withEffect">
                                  <p:stCondLst>
                                    <p:cond delay="0"/>
                                  </p:stCondLst>
                                  <p:childTnLst>
                                    <p:animMotion origin="layout" path="M -3.88889E-6 3.33333E-6 L 0.51198 -0.4088 " pathEditMode="relative" rAng="0" ptsTypes="AA">
                                      <p:cBhvr>
                                        <p:cTn id="30" dur="2000" fill="hold"/>
                                        <p:tgtEl>
                                          <p:spTgt spid="4"/>
                                        </p:tgtEl>
                                        <p:attrNameLst>
                                          <p:attrName>ppt_x</p:attrName>
                                          <p:attrName>ppt_y</p:attrName>
                                        </p:attrNameLst>
                                      </p:cBhvr>
                                      <p:rCtr x="25590" y="-20440"/>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6" grpId="0" animBg="1"/>
      <p:bldP spid="6"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2FDA59-062A-492F-AB50-ED469D30E854}"/>
              </a:ext>
            </a:extLst>
          </p:cNvPr>
          <p:cNvPicPr>
            <a:picLocks noChangeAspect="1"/>
          </p:cNvPicPr>
          <p:nvPr/>
        </p:nvPicPr>
        <p:blipFill rotWithShape="1">
          <a:blip r:embed="rId3">
            <a:extLst>
              <a:ext uri="{28A0092B-C50C-407E-A947-70E740481C1C}">
                <a14:useLocalDpi xmlns:a14="http://schemas.microsoft.com/office/drawing/2010/main" val="0"/>
              </a:ext>
            </a:extLst>
          </a:blip>
          <a:srcRect b="4103"/>
          <a:stretch/>
        </p:blipFill>
        <p:spPr>
          <a:xfrm>
            <a:off x="0" y="-1"/>
            <a:ext cx="9144000" cy="6858001"/>
          </a:xfrm>
          <a:prstGeom prst="rect">
            <a:avLst/>
          </a:prstGeom>
        </p:spPr>
      </p:pic>
      <p:sp>
        <p:nvSpPr>
          <p:cNvPr id="6" name="Title 1">
            <a:extLst>
              <a:ext uri="{FF2B5EF4-FFF2-40B4-BE49-F238E27FC236}">
                <a16:creationId xmlns:a16="http://schemas.microsoft.com/office/drawing/2014/main" id="{9362ADFA-1896-446B-8234-A1BD3E6F210D}"/>
              </a:ext>
            </a:extLst>
          </p:cNvPr>
          <p:cNvSpPr txBox="1">
            <a:spLocks/>
          </p:cNvSpPr>
          <p:nvPr/>
        </p:nvSpPr>
        <p:spPr>
          <a:xfrm>
            <a:off x="2968863" y="350646"/>
            <a:ext cx="604454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when a land sins against</a:t>
            </a:r>
          </a:p>
        </p:txBody>
      </p:sp>
      <p:sp>
        <p:nvSpPr>
          <p:cNvPr id="8" name="Title 1">
            <a:extLst>
              <a:ext uri="{FF2B5EF4-FFF2-40B4-BE49-F238E27FC236}">
                <a16:creationId xmlns:a16="http://schemas.microsoft.com/office/drawing/2014/main" id="{A1411BB1-A020-44E3-86E2-C62222E2D442}"/>
              </a:ext>
            </a:extLst>
          </p:cNvPr>
          <p:cNvSpPr txBox="1">
            <a:spLocks/>
          </p:cNvSpPr>
          <p:nvPr/>
        </p:nvSpPr>
        <p:spPr>
          <a:xfrm>
            <a:off x="337241" y="963370"/>
            <a:ext cx="722019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 by persistent unfaithfulness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 of man, when a land sins against Me by persistent unfaithfulness, I will stretch out My hand against it; I will cut off its supply of bread, send famine on it, and cut off man and beast from it. Even if these three men, Noah, Daniel, and Job, were in it, they would deliver only themselves by their righteousness," says the  Lord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14:13-14 </a:t>
            </a:r>
          </a:p>
        </p:txBody>
      </p:sp>
      <p:sp>
        <p:nvSpPr>
          <p:cNvPr id="4" name="Rectangle 2">
            <a:extLst>
              <a:ext uri="{FF2B5EF4-FFF2-40B4-BE49-F238E27FC236}">
                <a16:creationId xmlns:a16="http://schemas.microsoft.com/office/drawing/2014/main" id="{CCC74DCA-A759-4173-ADDC-81C78BC20AE5}"/>
              </a:ext>
            </a:extLst>
          </p:cNvPr>
          <p:cNvSpPr txBox="1">
            <a:spLocks noChangeArrowheads="1"/>
          </p:cNvSpPr>
          <p:nvPr/>
        </p:nvSpPr>
        <p:spPr bwMode="auto">
          <a:xfrm>
            <a:off x="5911493" y="304800"/>
            <a:ext cx="1035718" cy="72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7" name="Rectangle 2">
            <a:extLst>
              <a:ext uri="{FF2B5EF4-FFF2-40B4-BE49-F238E27FC236}">
                <a16:creationId xmlns:a16="http://schemas.microsoft.com/office/drawing/2014/main" id="{00346333-3E6D-453B-A975-52322FAAAD3A}"/>
              </a:ext>
            </a:extLst>
          </p:cNvPr>
          <p:cNvSpPr txBox="1">
            <a:spLocks noChangeArrowheads="1"/>
          </p:cNvSpPr>
          <p:nvPr/>
        </p:nvSpPr>
        <p:spPr bwMode="auto">
          <a:xfrm>
            <a:off x="3182711" y="300370"/>
            <a:ext cx="5628904" cy="73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a land sins against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77EC0F6-5297-4D50-9547-01EF4C28E4B4}"/>
              </a:ext>
            </a:extLst>
          </p:cNvPr>
          <p:cNvSpPr txBox="1">
            <a:spLocks noChangeArrowheads="1"/>
          </p:cNvSpPr>
          <p:nvPr/>
        </p:nvSpPr>
        <p:spPr bwMode="auto">
          <a:xfrm>
            <a:off x="344415" y="903723"/>
            <a:ext cx="7211292" cy="74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 by persistent unfaithfulness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7A5F6381-E927-48A4-8539-648C17CB5151}"/>
              </a:ext>
            </a:extLst>
          </p:cNvPr>
          <p:cNvSpPr>
            <a:spLocks noChangeArrowheads="1"/>
          </p:cNvSpPr>
          <p:nvPr/>
        </p:nvSpPr>
        <p:spPr bwMode="auto">
          <a:xfrm>
            <a:off x="406355" y="920607"/>
            <a:ext cx="1090169" cy="70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Me</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12">
            <a:extLst>
              <a:ext uri="{FF2B5EF4-FFF2-40B4-BE49-F238E27FC236}">
                <a16:creationId xmlns:a16="http://schemas.microsoft.com/office/drawing/2014/main" id="{B58FADF6-8654-4D12-8F1D-472346D1D7CA}"/>
              </a:ext>
            </a:extLst>
          </p:cNvPr>
          <p:cNvSpPr>
            <a:spLocks noChangeArrowheads="1"/>
          </p:cNvSpPr>
          <p:nvPr/>
        </p:nvSpPr>
        <p:spPr bwMode="auto">
          <a:xfrm>
            <a:off x="1918878" y="2398815"/>
            <a:ext cx="5966338" cy="81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Hardships - not Blessings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5" name="Rectangle 2" hidden="1">
            <a:extLst>
              <a:ext uri="{FF2B5EF4-FFF2-40B4-BE49-F238E27FC236}">
                <a16:creationId xmlns:a16="http://schemas.microsoft.com/office/drawing/2014/main" id="{521E0642-ED45-48C6-84CA-FAF060BE9EEA}"/>
              </a:ext>
            </a:extLst>
          </p:cNvPr>
          <p:cNvSpPr txBox="1">
            <a:spLocks noChangeArrowheads="1"/>
          </p:cNvSpPr>
          <p:nvPr/>
        </p:nvSpPr>
        <p:spPr bwMode="auto">
          <a:xfrm>
            <a:off x="3257502" y="3681185"/>
            <a:ext cx="1045258" cy="74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sin</a:t>
            </a:r>
          </a:p>
        </p:txBody>
      </p:sp>
    </p:spTree>
    <p:extLst>
      <p:ext uri="{BB962C8B-B14F-4D97-AF65-F5344CB8AC3E}">
        <p14:creationId xmlns:p14="http://schemas.microsoft.com/office/powerpoint/2010/main" val="1791114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3"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3)">
                                      <p:cBhvr>
                                        <p:cTn id="11" dur="1000"/>
                                        <p:tgtEl>
                                          <p:spTgt spid="3074"/>
                                        </p:tgtEl>
                                      </p:cBhvr>
                                    </p:animEffect>
                                  </p:childTnLst>
                                </p:cTn>
                              </p:par>
                              <p:par>
                                <p:cTn id="12" presetID="42" presetClass="path" presetSubtype="0" accel="50000" decel="50000" fill="hold" grpId="3" nodeType="withEffect">
                                  <p:stCondLst>
                                    <p:cond delay="0"/>
                                  </p:stCondLst>
                                  <p:childTnLst>
                                    <p:animMotion origin="layout" path="M 0 4.81481E-6 L -0.07413 0.0625 " pathEditMode="relative" rAng="0" ptsTypes="AA">
                                      <p:cBhvr>
                                        <p:cTn id="13" dur="1000" spd="-100000" fill="hold"/>
                                        <p:tgtEl>
                                          <p:spTgt spid="3074"/>
                                        </p:tgtEl>
                                        <p:attrNameLst>
                                          <p:attrName>ppt_x</p:attrName>
                                          <p:attrName>ppt_y</p:attrName>
                                        </p:attrNameLst>
                                      </p:cBhvr>
                                      <p:rCtr x="-3715" y="3125"/>
                                    </p:animMotion>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600"/>
                                        <p:tgtEl>
                                          <p:spTgt spid="6"/>
                                        </p:tgtEl>
                                      </p:cBhvr>
                                    </p:animEffect>
                                  </p:childTnLst>
                                </p:cTn>
                              </p:par>
                              <p:par>
                                <p:cTn id="23" presetID="18" presetClass="emph" presetSubtype="0" fill="hold" grpId="1" nodeType="withEffect">
                                  <p:stCondLst>
                                    <p:cond delay="0"/>
                                  </p:stCondLst>
                                  <p:childTnLst>
                                    <p:set>
                                      <p:cBhvr override="childStyle">
                                        <p:cTn id="24" dur="6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600"/>
                                        <p:tgtEl>
                                          <p:spTgt spid="7"/>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750"/>
                                        <p:tgtEl>
                                          <p:spTgt spid="8"/>
                                        </p:tgtEl>
                                      </p:cBhvr>
                                    </p:animEffect>
                                  </p:childTnLst>
                                </p:cTn>
                              </p:par>
                              <p:par>
                                <p:cTn id="31" presetID="18" presetClass="emph" presetSubtype="0" fill="hold" grpId="1" nodeType="withEffect">
                                  <p:stCondLst>
                                    <p:cond delay="500"/>
                                  </p:stCondLst>
                                  <p:childTnLst>
                                    <p:set>
                                      <p:cBhvr override="childStyle">
                                        <p:cTn id="32" dur="75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750"/>
                                        <p:tgtEl>
                                          <p:spTgt spid="9"/>
                                        </p:tgtEl>
                                      </p:cBhvr>
                                    </p:animEffect>
                                  </p:childTnLst>
                                </p:cTn>
                              </p:par>
                              <p:par>
                                <p:cTn id="36" presetID="0" presetClass="entr" presetSubtype="0" fill="hold" grpId="0" nodeType="withEffect">
                                  <p:stCondLst>
                                    <p:cond delay="500"/>
                                  </p:stCondLst>
                                  <p:iterate type="lt">
                                    <p:tmPct val="10000"/>
                                  </p:iterate>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stCondLst>
                                            <p:cond delay="0"/>
                                          </p:stCondLst>
                                        </p:cTn>
                                        <p:tgtEl>
                                          <p:spTgt spid="10"/>
                                        </p:tgtEl>
                                      </p:cBhvr>
                                    </p:animEffect>
                                    <p:anim to="" calcmode="lin" valueType="num">
                                      <p:cBhvr>
                                        <p:cTn id="3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1" presetID="26" presetClass="emph" presetSubtype="0" fill="hold" grpId="1" nodeType="withEffect">
                                  <p:stCondLst>
                                    <p:cond delay="1050"/>
                                  </p:stCondLst>
                                  <p:iterate type="lt">
                                    <p:tmPct val="0"/>
                                  </p:iterate>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6" presetClass="emph" presetSubtype="0" fill="hold" grpId="3" nodeType="withEffect">
                                  <p:stCondLst>
                                    <p:cond delay="0"/>
                                  </p:stCondLst>
                                  <p:childTnLst>
                                    <p:animScale>
                                      <p:cBhvr>
                                        <p:cTn id="58" dur="2000" fill="hold"/>
                                        <p:tgtEl>
                                          <p:spTgt spid="4"/>
                                        </p:tgtEl>
                                      </p:cBhvr>
                                      <p:by x="103000" y="103000"/>
                                    </p:animScale>
                                  </p:childTnLst>
                                </p:cTn>
                              </p:par>
                              <p:par>
                                <p:cTn id="59" presetID="42" presetClass="path" presetSubtype="0" accel="50000" decel="50000" fill="hold" grpId="2" nodeType="withEffect">
                                  <p:stCondLst>
                                    <p:cond delay="0"/>
                                  </p:stCondLst>
                                  <p:childTnLst>
                                    <p:animMotion origin="layout" path="M 5E-6 -7.40741E-7 L -0.28959 0.49398 " pathEditMode="relative" rAng="0" ptsTypes="AA">
                                      <p:cBhvr>
                                        <p:cTn id="60" dur="2000" fill="hold"/>
                                        <p:tgtEl>
                                          <p:spTgt spid="4"/>
                                        </p:tgtEl>
                                        <p:attrNameLst>
                                          <p:attrName>ppt_x</p:attrName>
                                          <p:attrName>ppt_y</p:attrName>
                                        </p:attrNameLst>
                                      </p:cBhvr>
                                      <p:rCtr x="-14479" y="24699"/>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2" nodeType="withEffect">
                                  <p:stCondLst>
                                    <p:cond delay="0"/>
                                  </p:stCondLst>
                                  <p:iterate type="lt">
                                    <p:tmPct val="0"/>
                                  </p:iterate>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3074" grpId="2"/>
      <p:bldP spid="3074" grpId="3"/>
      <p:bldP spid="4" grpId="0"/>
      <p:bldP spid="4" grpId="1"/>
      <p:bldP spid="4" grpId="2"/>
      <p:bldP spid="4" grpId="3"/>
      <p:bldP spid="7" grpId="0"/>
      <p:bldP spid="7" grpId="1"/>
      <p:bldP spid="9" grpId="0"/>
      <p:bldP spid="9" grpId="1"/>
      <p:bldP spid="10" grpId="0"/>
      <p:bldP spid="10" grpId="1"/>
      <p:bldP spid="10" grpId="2"/>
      <p:bldP spid="11" grpId="0"/>
      <p:bldP spid="11"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EBADF-1AB7-47C9-A530-6451C41A4C6B}"/>
              </a:ext>
            </a:extLst>
          </p:cNvPr>
          <p:cNvPicPr>
            <a:picLocks noChangeAspect="1"/>
          </p:cNvPicPr>
          <p:nvPr/>
        </p:nvPicPr>
        <p:blipFill rotWithShape="1">
          <a:blip r:embed="rId3">
            <a:extLst>
              <a:ext uri="{28A0092B-C50C-407E-A947-70E740481C1C}">
                <a14:useLocalDpi xmlns:a14="http://schemas.microsoft.com/office/drawing/2010/main" val="0"/>
              </a:ext>
            </a:extLst>
          </a:blip>
          <a:srcRect b="3061"/>
          <a:stretch/>
        </p:blipFill>
        <p:spPr>
          <a:xfrm>
            <a:off x="0" y="0"/>
            <a:ext cx="9144000" cy="6858000"/>
          </a:xfrm>
          <a:prstGeom prst="rect">
            <a:avLst/>
          </a:prstGeom>
        </p:spPr>
      </p:pic>
      <p:sp>
        <p:nvSpPr>
          <p:cNvPr id="11" name="Title 1">
            <a:extLst>
              <a:ext uri="{FF2B5EF4-FFF2-40B4-BE49-F238E27FC236}">
                <a16:creationId xmlns:a16="http://schemas.microsoft.com/office/drawing/2014/main" id="{BCD96613-6AF0-4A7E-8165-686F47217D86}"/>
              </a:ext>
            </a:extLst>
          </p:cNvPr>
          <p:cNvSpPr txBox="1">
            <a:spLocks/>
          </p:cNvSpPr>
          <p:nvPr/>
        </p:nvSpPr>
        <p:spPr>
          <a:xfrm>
            <a:off x="544754" y="2450702"/>
            <a:ext cx="146031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turn</a:t>
            </a:r>
          </a:p>
        </p:txBody>
      </p:sp>
      <p:sp>
        <p:nvSpPr>
          <p:cNvPr id="13" name="Title 1">
            <a:extLst>
              <a:ext uri="{FF2B5EF4-FFF2-40B4-BE49-F238E27FC236}">
                <a16:creationId xmlns:a16="http://schemas.microsoft.com/office/drawing/2014/main" id="{192C986C-40E6-4409-B5FA-B36C27968CFB}"/>
              </a:ext>
            </a:extLst>
          </p:cNvPr>
          <p:cNvSpPr txBox="1">
            <a:spLocks/>
          </p:cNvSpPr>
          <p:nvPr/>
        </p:nvSpPr>
        <p:spPr>
          <a:xfrm>
            <a:off x="725479" y="3092147"/>
            <a:ext cx="268860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4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5" name="Title 1">
            <a:extLst>
              <a:ext uri="{FF2B5EF4-FFF2-40B4-BE49-F238E27FC236}">
                <a16:creationId xmlns:a16="http://schemas.microsoft.com/office/drawing/2014/main" id="{77800E5C-4942-4CEA-A780-BC7795D70934}"/>
              </a:ext>
            </a:extLst>
          </p:cNvPr>
          <p:cNvSpPr txBox="1">
            <a:spLocks/>
          </p:cNvSpPr>
          <p:nvPr/>
        </p:nvSpPr>
        <p:spPr>
          <a:xfrm>
            <a:off x="390789" y="3729937"/>
            <a:ext cx="394420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6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Title 1">
            <a:extLst>
              <a:ext uri="{FF2B5EF4-FFF2-40B4-BE49-F238E27FC236}">
                <a16:creationId xmlns:a16="http://schemas.microsoft.com/office/drawing/2014/main" id="{0F752363-0A31-4FCC-B886-742D7D06A036}"/>
              </a:ext>
            </a:extLst>
          </p:cNvPr>
          <p:cNvSpPr txBox="1">
            <a:spLocks/>
          </p:cNvSpPr>
          <p:nvPr/>
        </p:nvSpPr>
        <p:spPr>
          <a:xfrm>
            <a:off x="6198003" y="530548"/>
            <a:ext cx="166596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called</a:t>
            </a:r>
          </a:p>
        </p:txBody>
      </p:sp>
      <p:sp>
        <p:nvSpPr>
          <p:cNvPr id="7" name="Title 1">
            <a:extLst>
              <a:ext uri="{FF2B5EF4-FFF2-40B4-BE49-F238E27FC236}">
                <a16:creationId xmlns:a16="http://schemas.microsoft.com/office/drawing/2014/main" id="{AA6CFBEE-0FA1-41BF-B15D-CD8EBF872FC6}"/>
              </a:ext>
            </a:extLst>
          </p:cNvPr>
          <p:cNvSpPr txBox="1">
            <a:spLocks/>
          </p:cNvSpPr>
          <p:nvPr/>
        </p:nvSpPr>
        <p:spPr>
          <a:xfrm>
            <a:off x="3715398" y="1169852"/>
            <a:ext cx="203795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humble</a:t>
            </a:r>
          </a:p>
        </p:txBody>
      </p:sp>
      <p:sp>
        <p:nvSpPr>
          <p:cNvPr id="9" name="Title 1">
            <a:extLst>
              <a:ext uri="{FF2B5EF4-FFF2-40B4-BE49-F238E27FC236}">
                <a16:creationId xmlns:a16="http://schemas.microsoft.com/office/drawing/2014/main" id="{5F25DF25-3C31-4472-A922-87535DB60E62}"/>
              </a:ext>
            </a:extLst>
          </p:cNvPr>
          <p:cNvSpPr txBox="1">
            <a:spLocks/>
          </p:cNvSpPr>
          <p:nvPr/>
        </p:nvSpPr>
        <p:spPr>
          <a:xfrm>
            <a:off x="3874316" y="1817177"/>
            <a:ext cx="14363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seek</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if My people who are called by My name will humble themselves, and pray and seek My face, and turn from their wicked ways, then      I will hear from heaven, and will forgive their sin and heal their land. Now My eyes will be open and      My ears attentive to prayer made  in this place."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Chronicles 7:14-15 </a:t>
            </a:r>
          </a:p>
        </p:txBody>
      </p:sp>
      <p:sp>
        <p:nvSpPr>
          <p:cNvPr id="4" name="Rectangle 2">
            <a:extLst>
              <a:ext uri="{FF2B5EF4-FFF2-40B4-BE49-F238E27FC236}">
                <a16:creationId xmlns:a16="http://schemas.microsoft.com/office/drawing/2014/main" id="{58F50B01-196A-4288-AB98-E1961B655F4C}"/>
              </a:ext>
            </a:extLst>
          </p:cNvPr>
          <p:cNvSpPr txBox="1">
            <a:spLocks noChangeArrowheads="1"/>
          </p:cNvSpPr>
          <p:nvPr/>
        </p:nvSpPr>
        <p:spPr bwMode="auto">
          <a:xfrm>
            <a:off x="3257502" y="3681185"/>
            <a:ext cx="1045258" cy="74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6" name="Rectangle 2">
            <a:extLst>
              <a:ext uri="{FF2B5EF4-FFF2-40B4-BE49-F238E27FC236}">
                <a16:creationId xmlns:a16="http://schemas.microsoft.com/office/drawing/2014/main" id="{6A7A1B2D-740E-477C-B179-A5270903A906}"/>
              </a:ext>
            </a:extLst>
          </p:cNvPr>
          <p:cNvSpPr txBox="1">
            <a:spLocks noChangeArrowheads="1"/>
          </p:cNvSpPr>
          <p:nvPr/>
        </p:nvSpPr>
        <p:spPr bwMode="auto">
          <a:xfrm>
            <a:off x="6187335" y="471488"/>
            <a:ext cx="1692221" cy="76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called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0389FDC-2BE2-47E5-8F44-6FA077BB3AAF}"/>
              </a:ext>
            </a:extLst>
          </p:cNvPr>
          <p:cNvSpPr txBox="1">
            <a:spLocks noChangeArrowheads="1"/>
          </p:cNvSpPr>
          <p:nvPr/>
        </p:nvSpPr>
        <p:spPr bwMode="auto">
          <a:xfrm>
            <a:off x="3794385" y="1109664"/>
            <a:ext cx="1906328" cy="76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humble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23FE45F-1E2D-4B65-8691-E4CBEA3A01C5}"/>
              </a:ext>
            </a:extLst>
          </p:cNvPr>
          <p:cNvSpPr txBox="1">
            <a:spLocks noChangeArrowheads="1"/>
          </p:cNvSpPr>
          <p:nvPr/>
        </p:nvSpPr>
        <p:spPr bwMode="auto">
          <a:xfrm>
            <a:off x="3958191" y="1756015"/>
            <a:ext cx="12734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35ADD323-2BCE-4917-83EC-8C73085EEB16}"/>
              </a:ext>
            </a:extLst>
          </p:cNvPr>
          <p:cNvSpPr txBox="1">
            <a:spLocks noChangeArrowheads="1"/>
          </p:cNvSpPr>
          <p:nvPr/>
        </p:nvSpPr>
        <p:spPr bwMode="auto">
          <a:xfrm>
            <a:off x="504967" y="2395538"/>
            <a:ext cx="1542832" cy="757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50A3249-FAAA-47E7-AD5F-51F7503AB1CA}"/>
              </a:ext>
            </a:extLst>
          </p:cNvPr>
          <p:cNvSpPr txBox="1">
            <a:spLocks noChangeArrowheads="1"/>
          </p:cNvSpPr>
          <p:nvPr/>
        </p:nvSpPr>
        <p:spPr bwMode="auto">
          <a:xfrm>
            <a:off x="862013" y="3038769"/>
            <a:ext cx="2472477" cy="75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hear</a:t>
            </a:r>
            <a:endParaRPr kumimoji="0" lang="en-US" altLang="en-US" sz="42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19E3A03-3F7A-43F9-B59D-64227CF2CCAD}"/>
              </a:ext>
            </a:extLst>
          </p:cNvPr>
          <p:cNvSpPr txBox="1">
            <a:spLocks noChangeArrowheads="1"/>
          </p:cNvSpPr>
          <p:nvPr/>
        </p:nvSpPr>
        <p:spPr bwMode="auto">
          <a:xfrm>
            <a:off x="297656" y="3665884"/>
            <a:ext cx="4112788" cy="77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forgive their </a:t>
            </a:r>
            <a:r>
              <a:rPr kumimoji="0" lang="en-US" altLang="en-US" sz="4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a:t>
            </a:r>
            <a:endParaRPr kumimoji="0" lang="en-US" altLang="en-US" sz="4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9">
            <a:extLst>
              <a:ext uri="{FF2B5EF4-FFF2-40B4-BE49-F238E27FC236}">
                <a16:creationId xmlns:a16="http://schemas.microsoft.com/office/drawing/2014/main" id="{0EB278E1-91F9-4666-A360-C9B87D508443}"/>
              </a:ext>
            </a:extLst>
          </p:cNvPr>
          <p:cNvSpPr>
            <a:spLocks noChangeArrowheads="1"/>
          </p:cNvSpPr>
          <p:nvPr/>
        </p:nvSpPr>
        <p:spPr bwMode="auto">
          <a:xfrm>
            <a:off x="918174" y="3059901"/>
            <a:ext cx="3193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I</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9" name="!!God1">
            <a:extLst>
              <a:ext uri="{FF2B5EF4-FFF2-40B4-BE49-F238E27FC236}">
                <a16:creationId xmlns:a16="http://schemas.microsoft.com/office/drawing/2014/main" id="{8381C898-F91D-4BE5-B794-6DC108C52410}"/>
              </a:ext>
            </a:extLst>
          </p:cNvPr>
          <p:cNvSpPr txBox="1">
            <a:spLocks noChangeArrowheads="1"/>
          </p:cNvSpPr>
          <p:nvPr/>
        </p:nvSpPr>
        <p:spPr bwMode="auto">
          <a:xfrm>
            <a:off x="552450" y="1114926"/>
            <a:ext cx="2543175" cy="75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11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rPr>
              <a:t>My name</a:t>
            </a:r>
          </a:p>
        </p:txBody>
      </p:sp>
      <p:sp>
        <p:nvSpPr>
          <p:cNvPr id="20" name="!!God2">
            <a:extLst>
              <a:ext uri="{FF2B5EF4-FFF2-40B4-BE49-F238E27FC236}">
                <a16:creationId xmlns:a16="http://schemas.microsoft.com/office/drawing/2014/main" id="{26FBD136-5B05-4F30-B74F-BC5CAABA4226}"/>
              </a:ext>
            </a:extLst>
          </p:cNvPr>
          <p:cNvSpPr txBox="1">
            <a:spLocks noChangeArrowheads="1"/>
          </p:cNvSpPr>
          <p:nvPr/>
        </p:nvSpPr>
        <p:spPr bwMode="auto">
          <a:xfrm>
            <a:off x="5026072" y="1748589"/>
            <a:ext cx="2159307" cy="76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11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rPr>
              <a:t>My face</a:t>
            </a:r>
          </a:p>
        </p:txBody>
      </p:sp>
      <p:sp>
        <p:nvSpPr>
          <p:cNvPr id="21" name="!!God3">
            <a:extLst>
              <a:ext uri="{FF2B5EF4-FFF2-40B4-BE49-F238E27FC236}">
                <a16:creationId xmlns:a16="http://schemas.microsoft.com/office/drawing/2014/main" id="{3E3033A8-B6CB-4F7F-8BDA-1495BB30D91B}"/>
              </a:ext>
            </a:extLst>
          </p:cNvPr>
          <p:cNvSpPr txBox="1">
            <a:spLocks noChangeArrowheads="1"/>
          </p:cNvSpPr>
          <p:nvPr/>
        </p:nvSpPr>
        <p:spPr bwMode="auto">
          <a:xfrm>
            <a:off x="2116931" y="4307533"/>
            <a:ext cx="2283620" cy="77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11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rPr>
              <a:t>My eyes</a:t>
            </a:r>
          </a:p>
        </p:txBody>
      </p:sp>
      <p:sp>
        <p:nvSpPr>
          <p:cNvPr id="22" name="!!God4">
            <a:extLst>
              <a:ext uri="{FF2B5EF4-FFF2-40B4-BE49-F238E27FC236}">
                <a16:creationId xmlns:a16="http://schemas.microsoft.com/office/drawing/2014/main" id="{8C46E921-ABC4-4B54-A748-C6061BCE7CC9}"/>
              </a:ext>
            </a:extLst>
          </p:cNvPr>
          <p:cNvSpPr txBox="1">
            <a:spLocks noChangeArrowheads="1"/>
          </p:cNvSpPr>
          <p:nvPr/>
        </p:nvSpPr>
        <p:spPr bwMode="auto">
          <a:xfrm>
            <a:off x="661011" y="4955381"/>
            <a:ext cx="2153627" cy="76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11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88900">
                    <a:srgbClr val="000000"/>
                  </a:glow>
                  <a:outerShdw blurRad="76200" dist="50800" dir="5400000" algn="tl" rotWithShape="0">
                    <a:srgbClr val="000000">
                      <a:alpha val="65000"/>
                    </a:srgbClr>
                  </a:outerShdw>
                </a:effectLst>
                <a:latin typeface="Calibri" panose="020F0502020204030204" pitchFamily="34" charset="0"/>
              </a:rPr>
              <a:t>My ears</a:t>
            </a:r>
          </a:p>
        </p:txBody>
      </p:sp>
      <p:sp>
        <p:nvSpPr>
          <p:cNvPr id="23" name="Rectangle: Rounded Corners 22">
            <a:extLst>
              <a:ext uri="{FF2B5EF4-FFF2-40B4-BE49-F238E27FC236}">
                <a16:creationId xmlns:a16="http://schemas.microsoft.com/office/drawing/2014/main" id="{5F2F735E-9150-494E-BA5C-42E19B59CC92}"/>
              </a:ext>
            </a:extLst>
          </p:cNvPr>
          <p:cNvSpPr/>
          <p:nvPr/>
        </p:nvSpPr>
        <p:spPr>
          <a:xfrm>
            <a:off x="757881" y="5684108"/>
            <a:ext cx="2916195" cy="640491"/>
          </a:xfrm>
          <a:prstGeom prst="roundRect">
            <a:avLst>
              <a:gd name="adj" fmla="val 50000"/>
            </a:avLst>
          </a:prstGeom>
          <a:noFill/>
          <a:ln w="57150">
            <a:solidFill>
              <a:srgbClr val="FF0000"/>
            </a:solidFill>
          </a:ln>
          <a:effectLst>
            <a:glow rad="381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
            <a:extLst>
              <a:ext uri="{FF2B5EF4-FFF2-40B4-BE49-F238E27FC236}">
                <a16:creationId xmlns:a16="http://schemas.microsoft.com/office/drawing/2014/main" id="{B9EC2DFF-DEAF-4A07-985D-BE6FA1C09C4B}"/>
              </a:ext>
            </a:extLst>
          </p:cNvPr>
          <p:cNvSpPr>
            <a:spLocks noChangeArrowheads="1"/>
          </p:cNvSpPr>
          <p:nvPr/>
        </p:nvSpPr>
        <p:spPr bwMode="auto">
          <a:xfrm>
            <a:off x="738402" y="5612164"/>
            <a:ext cx="807432" cy="7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422021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8" fill="hold" grpId="0" nodeType="withEffect">
                                  <p:stCondLst>
                                    <p:cond delay="40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400"/>
                                  </p:stCondLst>
                                  <p:childTnLst>
                                    <p:set>
                                      <p:cBhvr override="childStyle">
                                        <p:cTn id="38" dur="5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par>
                                <p:cTn id="47" presetID="18" presetClass="emph" presetSubtype="0" fill="hold" grpId="1" nodeType="withEffect">
                                  <p:stCondLst>
                                    <p:cond delay="0"/>
                                  </p:stCondLst>
                                  <p:childTnLst>
                                    <p:set>
                                      <p:cBhvr override="childStyle">
                                        <p:cTn id="48" dur="500" fill="hold"/>
                                        <p:tgtEl>
                                          <p:spTgt spid="11"/>
                                        </p:tgtEl>
                                        <p:attrNameLst>
                                          <p:attrName>style.textDecorationUnderline</p:attrName>
                                        </p:attrNameLst>
                                      </p:cBhvr>
                                      <p:to>
                                        <p:strVal val="true"/>
                                      </p:to>
                                    </p:set>
                                  </p:childTnLst>
                                </p:cTn>
                              </p:par>
                              <p:par>
                                <p:cTn id="49" presetID="2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par>
                                <p:cTn id="57" presetID="18" presetClass="emph" presetSubtype="0" fill="hold" grpId="1" nodeType="withEffect">
                                  <p:stCondLst>
                                    <p:cond delay="0"/>
                                  </p:stCondLst>
                                  <p:childTnLst>
                                    <p:set>
                                      <p:cBhvr override="childStyle">
                                        <p:cTn id="58" dur="500" fill="hold"/>
                                        <p:tgtEl>
                                          <p:spTgt spid="13"/>
                                        </p:tgtEl>
                                        <p:attrNameLst>
                                          <p:attrName>style.textDecorationUnderline</p:attrName>
                                        </p:attrNameLst>
                                      </p:cBhvr>
                                      <p:to>
                                        <p:strVal val="true"/>
                                      </p:to>
                                    </p:set>
                                  </p:childTnLst>
                                </p:cTn>
                              </p:par>
                              <p:par>
                                <p:cTn id="59" presetID="22" presetClass="entr" presetSubtype="8"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par>
                                <p:cTn id="62" presetID="0" presetClass="entr" presetSubtype="0" fill="hold" grpId="0" nodeType="withEffect">
                                  <p:stCondLst>
                                    <p:cond delay="250"/>
                                  </p:stCondLst>
                                  <p:iterate type="lt">
                                    <p:tmPct val="10000"/>
                                  </p:iterate>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stCondLst>
                                            <p:cond delay="0"/>
                                          </p:stCondLst>
                                        </p:cTn>
                                        <p:tgtEl>
                                          <p:spTgt spid="17"/>
                                        </p:tgtEl>
                                      </p:cBhvr>
                                    </p:animEffect>
                                    <p:anim to="" calcmode="lin" valueType="num">
                                      <p:cBhvr>
                                        <p:cTn id="65"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67" presetID="26" presetClass="emph" presetSubtype="0" fill="hold" grpId="1" nodeType="withEffect">
                                  <p:stCondLst>
                                    <p:cond delay="750"/>
                                  </p:stCondLst>
                                  <p:iterate type="lt">
                                    <p:tmPct val="0"/>
                                  </p:iterate>
                                  <p:childTnLst>
                                    <p:animEffect transition="out" filter="fade">
                                      <p:cBhvr>
                                        <p:cTn id="68" dur="500" tmFilter="0, 0; .2, .5; .8, .5; 1, 0"/>
                                        <p:tgtEl>
                                          <p:spTgt spid="17"/>
                                        </p:tgtEl>
                                      </p:cBhvr>
                                    </p:animEffect>
                                    <p:animScale>
                                      <p:cBhvr>
                                        <p:cTn id="69" dur="250" autoRev="1" fill="hold"/>
                                        <p:tgtEl>
                                          <p:spTgt spid="17"/>
                                        </p:tgtEl>
                                      </p:cBhvr>
                                      <p:by x="105000" y="105000"/>
                                    </p:animScale>
                                  </p:childTnLst>
                                </p:cTn>
                              </p:par>
                              <p:par>
                                <p:cTn id="70" presetID="22" presetClass="entr" presetSubtype="8" fill="hold" grpId="0" nodeType="withEffect">
                                  <p:stCondLst>
                                    <p:cond delay="40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par>
                                <p:cTn id="73" presetID="18" presetClass="emph" presetSubtype="0" fill="hold" grpId="1" nodeType="withEffect">
                                  <p:stCondLst>
                                    <p:cond delay="400"/>
                                  </p:stCondLst>
                                  <p:childTnLst>
                                    <p:set>
                                      <p:cBhvr override="childStyle">
                                        <p:cTn id="74" dur="500" fill="hold"/>
                                        <p:tgtEl>
                                          <p:spTgt spid="15"/>
                                        </p:tgtEl>
                                        <p:attrNameLst>
                                          <p:attrName>style.textDecorationUnderline</p:attrName>
                                        </p:attrNameLst>
                                      </p:cBhvr>
                                      <p:to>
                                        <p:strVal val="true"/>
                                      </p:to>
                                    </p:set>
                                  </p:childTnLst>
                                </p:cTn>
                              </p:par>
                              <p:par>
                                <p:cTn id="75" presetID="22" presetClass="entr" presetSubtype="8" fill="hold" grpId="0" nodeType="withEffect">
                                  <p:stCondLst>
                                    <p:cond delay="40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dissolve">
                                      <p:cBhvr>
                                        <p:cTn id="82" dur="500">
                                          <p:stCondLst>
                                            <p:cond delay="0"/>
                                          </p:stCondLst>
                                        </p:cTn>
                                        <p:tgtEl>
                                          <p:spTgt spid="23"/>
                                        </p:tgtEl>
                                      </p:cBhvr>
                                    </p:animEffect>
                                    <p:anim to="" calcmode="lin" valueType="num">
                                      <p:cBhvr>
                                        <p:cTn id="83"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84"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85" presetID="0" presetClass="entr" presetSubtype="0" fill="hold" grpId="0" nodeType="withEffect">
                                  <p:stCondLst>
                                    <p:cond delay="400"/>
                                  </p:stCondLst>
                                  <p:childTnLst>
                                    <p:set>
                                      <p:cBhvr>
                                        <p:cTn id="86" dur="1" fill="hold">
                                          <p:stCondLst>
                                            <p:cond delay="0"/>
                                          </p:stCondLst>
                                        </p:cTn>
                                        <p:tgtEl>
                                          <p:spTgt spid="25"/>
                                        </p:tgtEl>
                                        <p:attrNameLst>
                                          <p:attrName>style.visibility</p:attrName>
                                        </p:attrNameLst>
                                      </p:cBhvr>
                                      <p:to>
                                        <p:strVal val="visible"/>
                                      </p:to>
                                    </p:set>
                                    <p:animEffect transition="in" filter="dissolve">
                                      <p:cBhvr>
                                        <p:cTn id="87" dur="500">
                                          <p:stCondLst>
                                            <p:cond delay="0"/>
                                          </p:stCondLst>
                                        </p:cTn>
                                        <p:tgtEl>
                                          <p:spTgt spid="25"/>
                                        </p:tgtEl>
                                      </p:cBhvr>
                                    </p:animEffect>
                                    <p:anim to="" calcmode="lin" valueType="num">
                                      <p:cBhvr>
                                        <p:cTn id="88"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39" presetClass="entr" presetSubtype="0" accel="100000" fill="hold" grpId="0"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95"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96"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97" dur="1000" fill="hold"/>
                                        <p:tgtEl>
                                          <p:spTgt spid="19"/>
                                        </p:tgtEl>
                                        <p:attrNameLst>
                                          <p:attrName>ppt_y</p:attrName>
                                        </p:attrNameLst>
                                      </p:cBhvr>
                                      <p:tavLst>
                                        <p:tav tm="0">
                                          <p:val>
                                            <p:strVal val="#ppt_y"/>
                                          </p:val>
                                        </p:tav>
                                        <p:tav tm="100000">
                                          <p:val>
                                            <p:strVal val="#ppt_y"/>
                                          </p:val>
                                        </p:tav>
                                      </p:tavLst>
                                    </p:anim>
                                  </p:childTnLst>
                                </p:cTn>
                              </p:par>
                              <p:par>
                                <p:cTn id="98" presetID="39" presetClass="entr" presetSubtype="0" accel="100000" fill="hold" grpId="0" nodeType="withEffect">
                                  <p:stCondLst>
                                    <p:cond delay="250"/>
                                  </p:stCondLst>
                                  <p:childTnLst>
                                    <p:set>
                                      <p:cBhvr>
                                        <p:cTn id="99" dur="1" fill="hold">
                                          <p:stCondLst>
                                            <p:cond delay="0"/>
                                          </p:stCondLst>
                                        </p:cTn>
                                        <p:tgtEl>
                                          <p:spTgt spid="20"/>
                                        </p:tgtEl>
                                        <p:attrNameLst>
                                          <p:attrName>style.visibility</p:attrName>
                                        </p:attrNameLst>
                                      </p:cBhvr>
                                      <p:to>
                                        <p:strVal val="visible"/>
                                      </p:to>
                                    </p:set>
                                    <p:anim calcmode="lin" valueType="num">
                                      <p:cBhvr>
                                        <p:cTn id="100" dur="10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101" dur="10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102" dur="10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103" dur="1000" fill="hold"/>
                                        <p:tgtEl>
                                          <p:spTgt spid="20"/>
                                        </p:tgtEl>
                                        <p:attrNameLst>
                                          <p:attrName>ppt_y</p:attrName>
                                        </p:attrNameLst>
                                      </p:cBhvr>
                                      <p:tavLst>
                                        <p:tav tm="0">
                                          <p:val>
                                            <p:strVal val="#ppt_y"/>
                                          </p:val>
                                        </p:tav>
                                        <p:tav tm="100000">
                                          <p:val>
                                            <p:strVal val="#ppt_y"/>
                                          </p:val>
                                        </p:tav>
                                      </p:tavLst>
                                    </p:anim>
                                  </p:childTnLst>
                                </p:cTn>
                              </p:par>
                              <p:par>
                                <p:cTn id="104" presetID="39" presetClass="entr" presetSubtype="0" accel="100000" fill="hold" grpId="0" nodeType="withEffect">
                                  <p:stCondLst>
                                    <p:cond delay="50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10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107" dur="10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108" dur="10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109" dur="1000" fill="hold"/>
                                        <p:tgtEl>
                                          <p:spTgt spid="21"/>
                                        </p:tgtEl>
                                        <p:attrNameLst>
                                          <p:attrName>ppt_y</p:attrName>
                                        </p:attrNameLst>
                                      </p:cBhvr>
                                      <p:tavLst>
                                        <p:tav tm="0">
                                          <p:val>
                                            <p:strVal val="#ppt_y"/>
                                          </p:val>
                                        </p:tav>
                                        <p:tav tm="100000">
                                          <p:val>
                                            <p:strVal val="#ppt_y"/>
                                          </p:val>
                                        </p:tav>
                                      </p:tavLst>
                                    </p:anim>
                                  </p:childTnLst>
                                </p:cTn>
                              </p:par>
                              <p:par>
                                <p:cTn id="110" presetID="39" presetClass="entr" presetSubtype="0" accel="100000" fill="hold" grpId="0" nodeType="withEffect">
                                  <p:stCondLst>
                                    <p:cond delay="75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113"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114"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15" dur="1000" fill="hold"/>
                                        <p:tgtEl>
                                          <p:spTgt spid="22"/>
                                        </p:tgtEl>
                                        <p:attrNameLst>
                                          <p:attrName>ppt_y</p:attrName>
                                        </p:attrNameLst>
                                      </p:cBhvr>
                                      <p:tavLst>
                                        <p:tav tm="0">
                                          <p:val>
                                            <p:strVal val="#ppt_y"/>
                                          </p:val>
                                        </p:tav>
                                        <p:tav tm="100000">
                                          <p:val>
                                            <p:strVal val="#ppt_y"/>
                                          </p:val>
                                        </p:tav>
                                      </p:tavLst>
                                    </p:anim>
                                  </p:childTnLst>
                                </p:cTn>
                              </p:par>
                              <p:par>
                                <p:cTn id="116" presetID="10" presetClass="exit" presetSubtype="0" fill="hold" grpId="1" nodeType="withEffect">
                                  <p:stCondLst>
                                    <p:cond delay="0"/>
                                  </p:stCondLst>
                                  <p:childTnLst>
                                    <p:animEffect transition="out" filter="fade">
                                      <p:cBhvr>
                                        <p:cTn id="117" dur="1000"/>
                                        <p:tgtEl>
                                          <p:spTgt spid="6"/>
                                        </p:tgtEl>
                                      </p:cBhvr>
                                    </p:animEffect>
                                    <p:set>
                                      <p:cBhvr>
                                        <p:cTn id="118" dur="1" fill="hold">
                                          <p:stCondLst>
                                            <p:cond delay="999"/>
                                          </p:stCondLst>
                                        </p:cTn>
                                        <p:tgtEl>
                                          <p:spTgt spid="6"/>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1000"/>
                                        <p:tgtEl>
                                          <p:spTgt spid="5"/>
                                        </p:tgtEl>
                                      </p:cBhvr>
                                    </p:animEffect>
                                    <p:set>
                                      <p:cBhvr>
                                        <p:cTn id="121" dur="1" fill="hold">
                                          <p:stCondLst>
                                            <p:cond delay="999"/>
                                          </p:stCondLst>
                                        </p:cTn>
                                        <p:tgtEl>
                                          <p:spTgt spid="5"/>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1000"/>
                                        <p:tgtEl>
                                          <p:spTgt spid="7"/>
                                        </p:tgtEl>
                                      </p:cBhvr>
                                    </p:animEffect>
                                    <p:set>
                                      <p:cBhvr>
                                        <p:cTn id="124" dur="1" fill="hold">
                                          <p:stCondLst>
                                            <p:cond delay="999"/>
                                          </p:stCondLst>
                                        </p:cTn>
                                        <p:tgtEl>
                                          <p:spTgt spid="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8"/>
                                        </p:tgtEl>
                                      </p:cBhvr>
                                    </p:animEffect>
                                    <p:set>
                                      <p:cBhvr>
                                        <p:cTn id="127" dur="1" fill="hold">
                                          <p:stCondLst>
                                            <p:cond delay="999"/>
                                          </p:stCondLst>
                                        </p:cTn>
                                        <p:tgtEl>
                                          <p:spTgt spid="8"/>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10"/>
                                        </p:tgtEl>
                                      </p:cBhvr>
                                    </p:animEffect>
                                    <p:set>
                                      <p:cBhvr>
                                        <p:cTn id="130" dur="1" fill="hold">
                                          <p:stCondLst>
                                            <p:cond delay="999"/>
                                          </p:stCondLst>
                                        </p:cTn>
                                        <p:tgtEl>
                                          <p:spTgt spid="10"/>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1000"/>
                                        <p:tgtEl>
                                          <p:spTgt spid="9"/>
                                        </p:tgtEl>
                                      </p:cBhvr>
                                    </p:animEffect>
                                    <p:set>
                                      <p:cBhvr>
                                        <p:cTn id="133" dur="1" fill="hold">
                                          <p:stCondLst>
                                            <p:cond delay="999"/>
                                          </p:stCondLst>
                                        </p:cTn>
                                        <p:tgtEl>
                                          <p:spTgt spid="9"/>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1000"/>
                                        <p:tgtEl>
                                          <p:spTgt spid="11"/>
                                        </p:tgtEl>
                                      </p:cBhvr>
                                    </p:animEffect>
                                    <p:set>
                                      <p:cBhvr>
                                        <p:cTn id="136" dur="1" fill="hold">
                                          <p:stCondLst>
                                            <p:cond delay="999"/>
                                          </p:stCondLst>
                                        </p:cTn>
                                        <p:tgtEl>
                                          <p:spTgt spid="1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12"/>
                                        </p:tgtEl>
                                      </p:cBhvr>
                                    </p:animEffect>
                                    <p:set>
                                      <p:cBhvr>
                                        <p:cTn id="139" dur="1" fill="hold">
                                          <p:stCondLst>
                                            <p:cond delay="999"/>
                                          </p:stCondLst>
                                        </p:cTn>
                                        <p:tgtEl>
                                          <p:spTgt spid="12"/>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1000"/>
                                        <p:tgtEl>
                                          <p:spTgt spid="13"/>
                                        </p:tgtEl>
                                      </p:cBhvr>
                                    </p:animEffect>
                                    <p:set>
                                      <p:cBhvr>
                                        <p:cTn id="142" dur="1" fill="hold">
                                          <p:stCondLst>
                                            <p:cond delay="999"/>
                                          </p:stCondLst>
                                        </p:cTn>
                                        <p:tgtEl>
                                          <p:spTgt spid="13"/>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14"/>
                                        </p:tgtEl>
                                      </p:cBhvr>
                                    </p:animEffect>
                                    <p:set>
                                      <p:cBhvr>
                                        <p:cTn id="145" dur="1" fill="hold">
                                          <p:stCondLst>
                                            <p:cond delay="999"/>
                                          </p:stCondLst>
                                        </p:cTn>
                                        <p:tgtEl>
                                          <p:spTgt spid="1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16"/>
                                        </p:tgtEl>
                                      </p:cBhvr>
                                    </p:animEffect>
                                    <p:set>
                                      <p:cBhvr>
                                        <p:cTn id="148" dur="1" fill="hold">
                                          <p:stCondLst>
                                            <p:cond delay="999"/>
                                          </p:stCondLst>
                                        </p:cTn>
                                        <p:tgtEl>
                                          <p:spTgt spid="16"/>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1000"/>
                                        <p:tgtEl>
                                          <p:spTgt spid="15"/>
                                        </p:tgtEl>
                                      </p:cBhvr>
                                    </p:animEffect>
                                    <p:set>
                                      <p:cBhvr>
                                        <p:cTn id="151" dur="1" fill="hold">
                                          <p:stCondLst>
                                            <p:cond delay="999"/>
                                          </p:stCondLst>
                                        </p:cTn>
                                        <p:tgtEl>
                                          <p:spTgt spid="15"/>
                                        </p:tgtEl>
                                        <p:attrNameLst>
                                          <p:attrName>style.visibility</p:attrName>
                                        </p:attrNameLst>
                                      </p:cBhvr>
                                      <p:to>
                                        <p:strVal val="hidden"/>
                                      </p:to>
                                    </p:set>
                                  </p:childTnLst>
                                </p:cTn>
                              </p:par>
                              <p:par>
                                <p:cTn id="152" presetID="10" presetClass="exit" presetSubtype="0" fill="hold" grpId="2" nodeType="withEffect">
                                  <p:stCondLst>
                                    <p:cond delay="0"/>
                                  </p:stCondLst>
                                  <p:iterate type="lt">
                                    <p:tmPct val="0"/>
                                  </p:iterate>
                                  <p:childTnLst>
                                    <p:animEffect transition="out" filter="fade">
                                      <p:cBhvr>
                                        <p:cTn id="153" dur="1000"/>
                                        <p:tgtEl>
                                          <p:spTgt spid="17"/>
                                        </p:tgtEl>
                                      </p:cBhvr>
                                    </p:animEffect>
                                    <p:set>
                                      <p:cBhvr>
                                        <p:cTn id="154" dur="1" fill="hold">
                                          <p:stCondLst>
                                            <p:cond delay="999"/>
                                          </p:stCondLst>
                                        </p:cTn>
                                        <p:tgtEl>
                                          <p:spTgt spid="17"/>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1000"/>
                                        <p:tgtEl>
                                          <p:spTgt spid="25"/>
                                        </p:tgtEl>
                                      </p:cBhvr>
                                    </p:animEffect>
                                    <p:set>
                                      <p:cBhvr>
                                        <p:cTn id="157" dur="1" fill="hold">
                                          <p:stCondLst>
                                            <p:cond delay="999"/>
                                          </p:stCondLst>
                                        </p:cTn>
                                        <p:tgtEl>
                                          <p:spTgt spid="25"/>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1000"/>
                                        <p:tgtEl>
                                          <p:spTgt spid="23"/>
                                        </p:tgtEl>
                                      </p:cBhvr>
                                    </p:animEffect>
                                    <p:set>
                                      <p:cBhvr>
                                        <p:cTn id="160"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3" grpId="0"/>
      <p:bldP spid="13" grpId="1"/>
      <p:bldP spid="13" grpId="2"/>
      <p:bldP spid="15" grpId="0"/>
      <p:bldP spid="15" grpId="1"/>
      <p:bldP spid="15" grpId="2"/>
      <p:bldP spid="5" grpId="0"/>
      <p:bldP spid="5" grpId="1"/>
      <p:bldP spid="5" grpId="2"/>
      <p:bldP spid="7" grpId="0"/>
      <p:bldP spid="7" grpId="1"/>
      <p:bldP spid="7" grpId="2"/>
      <p:bldP spid="9" grpId="0"/>
      <p:bldP spid="9" grpId="1"/>
      <p:bldP spid="9" grpId="2"/>
      <p:bldP spid="3074" grpId="0"/>
      <p:bldP spid="4" grpId="1"/>
      <p:bldP spid="6" grpId="0"/>
      <p:bldP spid="6" grpId="1"/>
      <p:bldP spid="8" grpId="0"/>
      <p:bldP spid="8" grpId="1"/>
      <p:bldP spid="10" grpId="0"/>
      <p:bldP spid="10" grpId="1"/>
      <p:bldP spid="12" grpId="0"/>
      <p:bldP spid="12" grpId="1"/>
      <p:bldP spid="14" grpId="0"/>
      <p:bldP spid="14" grpId="1"/>
      <p:bldP spid="16" grpId="0"/>
      <p:bldP spid="16" grpId="1"/>
      <p:bldP spid="17" grpId="0"/>
      <p:bldP spid="17" grpId="1"/>
      <p:bldP spid="17" grpId="2"/>
      <p:bldP spid="19" grpId="0"/>
      <p:bldP spid="20" grpId="0"/>
      <p:bldP spid="21" grpId="0"/>
      <p:bldP spid="22" grpId="0"/>
      <p:bldP spid="23" grpId="0" animBg="1"/>
      <p:bldP spid="23" grpId="1" animBg="1"/>
      <p:bldP spid="25" grpId="0"/>
      <p:bldP spid="25"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8666</TotalTime>
  <Words>8356</Words>
  <Application>Microsoft Office PowerPoint</Application>
  <PresentationFormat>On-screen Show (4:3)</PresentationFormat>
  <Paragraphs>1205</Paragraphs>
  <Slides>107</Slides>
  <Notes>83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107</vt:i4>
      </vt:variant>
    </vt:vector>
  </HeadingPairs>
  <TitlesOfParts>
    <vt:vector size="116" baseType="lpstr">
      <vt:lpstr>AR ESSENCE</vt:lpstr>
      <vt:lpstr>Arial</vt:lpstr>
      <vt:lpstr>Arial Black</vt:lpstr>
      <vt:lpstr>Balloon</vt:lpstr>
      <vt:lpstr>Calibri</vt:lpstr>
      <vt:lpstr>Copperplate Gothic Bold</vt:lpstr>
      <vt:lpstr>Times New Roman</vt:lpstr>
      <vt:lpstr>Wide Latin</vt:lpstr>
      <vt:lpstr>Default Design</vt:lpstr>
      <vt:lpstr>PowerPoint Presentation</vt:lpstr>
      <vt:lpstr>PowerPoint Presentation</vt:lpstr>
      <vt:lpstr>Therefore, to him who knows to do good and does not do it, to him it is sin. — James 4:17 </vt:lpstr>
      <vt:lpstr>Not Pursuing Good Works = Sin</vt:lpstr>
      <vt:lpstr>In the multitude of words sin is not lacking, But he who restrains his lips is wise. — Proverbs 10:19 </vt:lpstr>
      <vt:lpstr>A haughty look, a proud heart, And the plowing of the wicked are sin. — Proverbs 21:4 </vt:lpstr>
      <vt:lpstr>Whoever commits sin also commits lawlessness, and sin is lawlessness. — 1st John 3:4 </vt:lpstr>
      <vt:lpstr>Therefore by the deeds of the law no flesh will be justified in His sight, for by the law is the knowledge of sin. — Romans 3:20 </vt:lpstr>
      <vt:lpstr>For there is not a just man on earth who does good And does not sin. — Ecclesiastes 7:20 </vt:lpstr>
      <vt:lpstr>If we say that we have no sin, we deceive ourselves, and the truth is not in us. — 1st John 1:8 </vt:lpstr>
      <vt:lpstr>For I acknowledge my transgressions, And my sin is always before me. — Psalms 51:3 </vt:lpstr>
      <vt:lpstr>… because the law brings about wrath; for where there is no law there is no transgression.                        — Romans 4:15  </vt:lpstr>
      <vt:lpstr>PowerPoint Presentation</vt:lpstr>
      <vt:lpstr>PowerPoint Presentation</vt:lpstr>
      <vt:lpstr>Therefore, just as through one man sin entered the world, and death through sin, and thus death spread to all men, because all sinned -- (For until the law sin was in the world, but sin is not imputed when there is no law. …). — Romans 5:12-13 </vt:lpstr>
      <vt:lpstr>He who sins is of the devil, for the devil has sinned from the beginning. For this purpose the Son of God was manifested, that He might destroy the works          of the devil. — 1st John 3:8 </vt:lpstr>
      <vt:lpstr>"You are of your father the devil, and the desires of your father you want to do. He was a murderer from the beginning, and does not stand in the truth, because there is no truth in him. When he speaks a lie, he speaks from his own resources, for he is a liar and the father of it." —  John 8:44 </vt:lpstr>
      <vt:lpstr>"The soul who sins shall die.       The son shall not bear the guilt of the father, nor the father bear the guilt of the son. The righteousness of the righteous shall be upon himself, and the wickedness of the wicked shall be upon himself." — Ezekiel 18:20  </vt:lpstr>
      <vt:lpstr>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 Moreover the law entered that the offense might abound. But where sin abounded, grace abounded much more, so that as sin reigned in death, even so grace might reign through righteousness to eternal life through Jesus Christ our Lord. — Romans 5:18-21 </vt:lpstr>
      <vt:lpstr>For the wages of sin is death, but the gift of God is eternal life in Christ Jesus our Lord. — Romans 6:23 </vt:lpstr>
      <vt:lpstr>The sting of death is sin, and the strength of sin is the law. — 1st Corinthians 15:56  </vt:lpstr>
      <vt:lpstr>Therefore let him who thinks he stands take heed lest he fall. No temptation has overtaken you except such as is common to man; but God is faithful, who will not allow you to be tempted beyond what you are able, but with the temptation will also make the way of escape, that you may be able to bear it. — 1st Corinthians 10:12-13 </vt:lpstr>
      <vt:lpstr>"And forgive us our sins, For        we also forgive everyone who is indebted to us. And do not lead us into temptation, But deliver us from the evil one." — Luke 11:4 </vt:lpstr>
      <vt:lpstr>PowerPoint Presentation</vt:lpstr>
      <vt:lpstr>Blessed is the man who endures temptation; for when he has been approved, he will receive the crown of life which the Lord has promised to those who love Him.  Let no one say when he is tempted, "I am tempted by God"; for God cannot be tempted by evil, nor does He Himself tempt anyone. But each one is tempted when he is drawn away by his own desires and enticed. Then, when desire has conceived, it gives birth to sin; and sin, when it is full-grown, brings         forth death. — James 1:12-15</vt:lpstr>
      <vt:lpstr>Bear one another's burdens,              and so fulfill the law of Christ.         For if anyone thinks himself to be something, when he is nothing, he deceives himself. But let each one examine his own work, and then he will have rejoicing in himself alone, and not in another. For each one shall bear his own load.— Galatians 6:2-5   </vt:lpstr>
      <vt:lpstr>If you really fulfill the royal law according to the Scripture, "You shall love your neighbor as yourself," you do well; but if you show partiality, you commit sin, and are convicted by the law as transgressors. — James 2:8-9 </vt:lpstr>
      <vt:lpstr>"If you do well, will you not be accepted? And if you do not do well, sin lies at the door. And its desire is for you, but you should rule over it." — Genesis 4:7</vt:lpstr>
      <vt:lpstr>But the Scripture has confined all under sin, that the promise by faith in Jesus Christ might be given to those who believe. But before faith came, we were kept under guard by the law, kept for the faith which would afterward be revealed. Therefore the law was our tutor to bring us to Christ, that we might be justified by faith. But after faith has come, we are no longer under a tutor. — Galatians 3:22-25 </vt:lpstr>
      <vt:lpstr>PowerPoint Presentation</vt:lpstr>
      <vt:lpstr>PowerPoint Presentation</vt:lpstr>
      <vt:lpstr>PowerPoint Presentation</vt:lpstr>
      <vt:lpstr>PowerPoint Presentation</vt:lpstr>
      <vt:lpstr>For the law of the Spirit of life        in Christ Jesus has made me free from the law of sin and death.       — Romans 8:2  </vt:lpstr>
      <vt:lpstr>And if Christ is in you, the body is dead because of sin, but the Spirit is life because of righteousness.    — Romans 8:10  </vt:lpstr>
      <vt:lpstr>And as it is appointed for men       to die once, but after this the judgment, so Christ was offered once to bear the sins of many. To those who eagerly wait for Him He will appear a second time, apart from sin, for salvation.          — Hebrews 9:27-28  </vt:lpstr>
      <vt:lpstr>For Christ also suffered once for sins, the just for the unjust, that He might bring us to God, being put to death in the flesh but made alive by the Spirit, … — 1st Peter 3:18</vt:lpstr>
      <vt:lpstr>All we like sheep have gone astray; We have turned, every one, to his own way; And the LORD has laid on Him the iniquity of us all. — Isaiah 53:6 </vt:lpstr>
      <vt:lpstr>But if we walk in the light as He    is in the light, we have fellowship with one another, and the     blood of Jesus Christ His Son cleanses us from all sin.                  — 1st John 1:7  </vt:lpstr>
      <vt:lpstr>And according to the law almost all things are purified with blood, and without shedding of blood there is no remission. — Hebrews 9:22 </vt:lpstr>
      <vt:lpstr>… and from Jesus Christ, the faithful witness, the firstborn from the dead, and the ruler over the kings of the earth. To Him who loved us and washed us from our sins in His own blood, …                    — Revelation 1:5 </vt:lpstr>
      <vt:lpstr>"For this is My blood of the new covenant, which is shed for many for the remission of sins."            — Matthew 26:28  </vt:lpstr>
      <vt:lpstr>"To Him all the Prophets witness that, through His name,    whoever believes in Him will receive remission of sins."                — Acts 10:43  </vt:lpstr>
      <vt:lpstr>Then He said to them, "These are the words which I spoke to you while I was still with you, that all things must be fulfilled which were written in the Law of Moses and the Prophets and the Psalms concerning Me." And He opened their understanding, that they might comprehend the Scriptures.  — Luke 24:44-45 </vt:lpstr>
      <vt:lpstr>Then He said to them, "Thus it is written, and thus it was necessary for the Christ to suffer and to rise from the dead the third day, and that repentance and remission of sins should be preached in His name to all nations, beginning at Jerusalem. And you are witnesses of these things. Behold, I send the Promise of My Father upon you; but tarry in the city of Jerusalem until you are endued with power                     from on high." — Luke 46-49 </vt:lpstr>
      <vt:lpstr>Then Peter said to them,    "Repent, and let every one of you be baptized in the name of Jesus Christ for the remission of sins; and you shall receive the gift of the Holy Spirit." — Acts 2:38 </vt:lpstr>
      <vt:lpstr>"Repent therefore and be converted, that your sins may be blotted out, so that times of refreshing may come from the presence of the Lord, and that He may send Jesus Christ, who was preached to you before, whom heaven must receive until the times of restoration of all things, which God has spoken by the mouth of all His holy prophets since the world began." — Acts 3:19-21  </vt:lpstr>
      <vt:lpstr>'And now why are you waiting? Arise and be baptized, and      wash away your sins, calling          on the name of the Lord.'                — Acts 22:16  </vt:lpstr>
      <vt:lpstr>"… 'to open their eyes, in order to turn them from darkness to light, and from the power of Satan to God, that they may receive forgiveness of sins and an inheritance among those who are sanctified by faith in Me.' "    — Acts 26:18  </vt:lpstr>
      <vt:lpstr>There is also an antitype which now saves us -- baptism (not the removal of the filth of the flesh, but the answer of a good conscience toward God), through the resurrection of Jesus Christ, who has gone into heaven and is at the right hand         of God, angels and authorities       and powers having been made subject to Him. — 1st Peter 3:21-22 </vt:lpstr>
      <vt:lpstr>If we confess our sins, He is faithful and just to forgive us our sins and to cleanse us from all unrighteousness. — 1st John 1:9 </vt:lpstr>
      <vt:lpstr>Whoever transgresses and does not abide in the doctrine of Christ does not have God. He who abides in the doctrine of Christ has both the Father and the Son. — 2nd John 1:9  </vt:lpstr>
      <vt:lpstr>[A Psalm of David. A Contemplation.] Blessed is he whose transgression is forgiven, Whose sin is covered.            — Psalms 32:1  </vt:lpstr>
      <vt:lpstr>PowerPoint Presentation</vt:lpstr>
      <vt:lpstr>PowerPoint Presentation</vt:lpstr>
      <vt:lpstr>PowerPoint Presentation</vt:lpstr>
      <vt:lpstr>PowerPoint Presentation</vt:lpstr>
      <vt:lpstr>"Therefore I said to you that you will die in your sins; for if you do not believe that I am He, you will die in your sins." — John 8:24 </vt:lpstr>
      <vt:lpstr>So Jesus said to them again, "Peace to you! As the Father has sent Me,  I also send you. And when He had said this, He breathed on them, and said to them, "Receive the Holy Spirit. If you forgive the sins of any, they are forgiven them; if you retain the sins of any, they are retained." — John 20:21-23 </vt:lpstr>
      <vt:lpstr>"But if, while we seek to be justified by Christ, we ourselves also are found sinners, is Christ therefore a minister of sin? Certainly not! For if I build again those things which I destroyed,          I make myself a transgressor. For   I through the law died to the law that I might live to God."                  — Galatians 2:17-19  </vt:lpstr>
      <vt:lpstr>"I have been crucified with Christ;    it is no longer I who live, but Christ lives in me; and the life which I now live in the flesh I live by faith in the Son of God, who loved me and gave Himself for me. I do not set aside the grace of God; for if righteousness comes through the law, then Christ died in vain." — Galatians 2:20-21  </vt:lpstr>
      <vt:lpstr>For we know that the law is spiritual, but I am carnal, sold under sin. For what I am doing, I do not understand. For what I will to do, that I do not practice; but what I hate, that I do.      If, then, I do what I will not to do,            I agree with the law that it is good.    But now, it is no longer I who do it, but sin that dwells in me.  — Romans 7:14-17 </vt:lpstr>
      <vt:lpstr>For I know that in me (that is, in my flesh) nothing good dwells; for to will is present with me, but how to perform what is good I do not find. For the good that I will to do, I do not do; but the evil I will not to do, that I practice. Now if      I do what I will not to do, it is no longer I who do it, but sin that dwells in me.      I find then a law, that evil is present with me, the one who wills to do good.  — Romans 7:18-21  </vt:lpstr>
      <vt:lpstr>For I delight in the law of God according to the inward man. But I see another    law in my members, warring against the law of my mind, and bringing me into captivity to the law of sin which is in my members. O wretched man that I am! Who will deliver me from this body of death? I thank God -- through Jesus Christ our Lord! So then, with the mind I myself serve the law of God, but with the flesh the law of sin — Romans 7:22-25</vt:lpstr>
      <vt:lpstr>For the flesh lusts against the Spirit, and the Spirit against the flesh; and these are contrary to one another, so that you do not do the things that you wish.             — Galatians 5:17  </vt:lpstr>
      <vt:lpstr>Whoever has been born of God does not sin, for His seed remains in him; and he cannot sin, because he has been born of God.                  — 1st John 3:9  </vt:lpstr>
      <vt:lpstr>For sin shall not have dominion over you, for you are not under law but under grace. — Romans 6:14 </vt:lpstr>
      <vt:lpstr>"For I will be merciful to                their unrighteousness, and their sins and their lawless deeds I will remember no more." — Hebrews 8:12 </vt:lpstr>
      <vt:lpstr>But he who doubts is condemned if he eats, because he does not eat from faith; for whatever is not from faith is sin. — Romans 14:23</vt:lpstr>
      <vt:lpstr> By faith Moses, when he became of age, refused to be called the son of Pharaoh's daughter, choosing rather to suffer affliction with the people  of God than to enjoy the passing pleasures of sin, …               — Hebrews 11:24-25 </vt:lpstr>
      <vt:lpstr>If we say that we have not sinned, we make Him a liar, and His word is not in us. — 1st John 1:10 </vt:lpstr>
      <vt:lpstr>My little children, these things I write to you, so that you may not sin. And if anyone sins, we have an Advocate with the Father, Jesus Christ the righteous.              — 1st John 2:1  </vt:lpstr>
      <vt:lpstr>This is a faithful saying and worthy of all acceptance, that Christ Jesus came into the world to save sinners, of whom I am chief.               — 1st Timothy 1:15  </vt:lpstr>
      <vt:lpstr>"But go and learn what this means: 'I desire mercy and not sacrifice.' For I did not come to call the righteous, but sinners, to repentance." — Matthew 9:13 </vt:lpstr>
      <vt:lpstr>For judgment is without mercy to the one who has shown no mercy. Mercy triumphs over judgment.   — James 2:13 </vt:lpstr>
      <vt:lpstr>And do not present your members as instruments of unrighteousness to sin, but present yourselves to God as being alive from the dead, and your members as instruments of righteousness to God.                        — Romans 6:13  </vt:lpstr>
      <vt:lpstr>PowerPoint Presentation</vt:lpstr>
      <vt:lpstr>PowerPoint Presentation</vt:lpstr>
      <vt:lpstr>PowerPoint Presentation</vt:lpstr>
      <vt:lpstr>PowerPoint Presentation</vt:lpstr>
      <vt:lpstr>… that you put off, concerning your former conduct, the old man which grows corrupt according to the deceitful lusts, and be renewed in the spirit of your mind, and that you put on the new man which was created according to God, in true righteousness and holiness.                       — Ephesians 4:22-24  </vt:lpstr>
      <vt:lpstr>Therefore, putting away lying,  "Let each one of you speak truth with his neighbor, for we are members of one another.              Be angry, and do not sin": do not let the sun go down on your wrath, nor give place to the devil.                 — Ephesians 4:25-27  </vt:lpstr>
      <vt:lpstr>I speak in human terms because     of the weakness of your flesh.     For just as you presented your members as slaves of uncleanness, and of lawlessness leading to   more lawlessness, so now present your members as slaves of righteousness for holiness.                           — Romans 6:19  </vt:lpstr>
      <vt:lpstr>For if our heart condemns us, God is greater than our heart, and knows all things. Beloved, if our heart does not condemn us, we have confidence toward God. And whatever we ask we receive from Him, because we keep His commandments and do those things that are pleasing in       His sight. — 1st John 3:20-22 </vt:lpstr>
      <vt:lpstr>For if our heart condemns us, God is greater than our heart, and knows all things. Beloved, if our heart does not condemn us, we have confidence toward God. And whatever we ask we receive from Him, because we keep His commandments and do those things that are pleasing in       His sight. — 1st John 3:20-22 </vt:lpstr>
      <vt:lpstr>And this is His commandment: that we should believe on the name of His Son Jesus Christ and love one another, as He gave us commandment. Now he who keeps His commandments abides in Him, and He in him. And by this we know that He abides in us, by the Spirit whom He has given us. — 1st John 3:23-24  </vt:lpstr>
      <vt:lpstr>For if we sin willfully after we have received the knowledge of the truth, there no longer remains a sacrifice for sins, but a certain fearful expectation of judgment, and fiery indignation which will devour the adversaries.                            — Hebrews 10:26-27  </vt:lpstr>
      <vt:lpstr>Jesus answered them, "Most assuredly, I say to you, whoever commits sin is a slave of sin. And a slave does not abide in the house forever, but a son abides forever. Therefore if the Son makes you free, you shall be free indeed."            — John 8:34-36  </vt:lpstr>
      <vt:lpstr>Flee sexual immorality. Every sin that a man does is outside the body, but he who commits sexual immorality sins against his own body. — 1st Corinthians 6:18 </vt:lpstr>
      <vt:lpstr>The devising of foolishness is sin, And the scoffer is an abomination to men. — Proverbs 24:9 </vt:lpstr>
      <vt:lpstr>If anyone sees his brother sinning a sin which does not lead to death, he will ask, and He will give him life for those who commit sin not leading to death. There is sin leading to death. I do not say that he should pray about that. All unrighteousness is sin, and there is sin not leading to death.          — 1st John 5:16-17  </vt:lpstr>
      <vt:lpstr>Now "If the righteous one is scarcely saved, Where will the ungodly and the sinner appear?" — 1st Peter 4:18  </vt:lpstr>
      <vt:lpstr>His own iniquities entrap the wicked man, And he is caught in the cords of his sin. He shall die for lack of instruction,  And in the greatness of his folly he shall go astray.             — Proverbs 5:22-23  </vt:lpstr>
      <vt:lpstr>if you do not warn the wicked    he shall die in his iniquity  but his blood I require at your hand  if you warn the wicked to turn    he does not turn from his way     he shall die in his iniquity  but you have delivered your soul</vt:lpstr>
      <vt:lpstr>For if God did not spare the angels who sinned, but cast them down to hell and delivered them into chains of darkness, to be reserved for judgment; — 2nd Peter 2:4 </vt:lpstr>
      <vt:lpstr>"For whoever is ashamed of Me and My words in this adulterous and sinful generation, of him the Son of Man also will be ashamed when He comes in the glory of His Father with the holy angels."           — Mark 8:38  </vt:lpstr>
      <vt:lpstr>Righteousness exalts a nation,    But sin is a reproach to any people. — Proverbs 14:34  </vt:lpstr>
      <vt:lpstr>"Son of man, when a land sins against Me by persistent unfaithfulness, I will stretch out My hand against it; I will cut off its supply of bread, send famine on it, and cut off man and beast from it. Even if these three men, Noah, Daniel, and Job, were in it, they would deliver only themselves by their righteousness," says the  Lord GOD. — Ezekiel 14:13-14 </vt:lpstr>
      <vt:lpstr>"… if My people who are called by My name will humble themselves, and pray and seek My face, and turn from their wicked ways, then      I will hear from heaven, and will forgive their sin and heal their land. Now My eyes will be open and      My ears attentive to prayer made  in this place." — 2nd Chronicles 7:14-15 </vt:lpstr>
      <vt:lpstr>PowerPoint Presentation</vt:lpstr>
      <vt:lpstr>"Truly, these times of ignorance God overlooked, but now commands all men everywhere to repent, …"      — Acts 17:30  </vt:lpstr>
      <vt:lpstr>My people are destroyed for lack of knowledge. Because you have rejected knowledge, I also will reject you from being priest for Me; Because you have forgotten the law of your God, I also will forget your children. — Hosea 4:6 </vt:lpstr>
      <vt:lpstr>God thunders marvelously with His voice; He does great things which we cannot comprehend.     — Job 37:5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748</cp:revision>
  <dcterms:created xsi:type="dcterms:W3CDTF">2014-04-12T23:55:49Z</dcterms:created>
  <dcterms:modified xsi:type="dcterms:W3CDTF">2021-04-20T23:57:33Z</dcterms:modified>
</cp:coreProperties>
</file>